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699" r:id="rId2"/>
    <p:sldId id="450" r:id="rId3"/>
    <p:sldId id="421" r:id="rId4"/>
    <p:sldId id="420" r:id="rId5"/>
    <p:sldId id="419" r:id="rId6"/>
    <p:sldId id="749" r:id="rId7"/>
    <p:sldId id="418" r:id="rId8"/>
    <p:sldId id="417" r:id="rId9"/>
    <p:sldId id="735" r:id="rId10"/>
    <p:sldId id="500" r:id="rId11"/>
    <p:sldId id="734" r:id="rId12"/>
    <p:sldId id="415" r:id="rId13"/>
    <p:sldId id="414" r:id="rId14"/>
    <p:sldId id="413" r:id="rId15"/>
    <p:sldId id="412" r:id="rId16"/>
    <p:sldId id="265" r:id="rId17"/>
    <p:sldId id="642" r:id="rId18"/>
    <p:sldId id="362" r:id="rId19"/>
    <p:sldId id="728" r:id="rId20"/>
    <p:sldId id="381" r:id="rId21"/>
    <p:sldId id="313" r:id="rId22"/>
    <p:sldId id="736" r:id="rId23"/>
    <p:sldId id="718" r:id="rId24"/>
    <p:sldId id="258" r:id="rId25"/>
    <p:sldId id="482" r:id="rId26"/>
    <p:sldId id="748" r:id="rId27"/>
    <p:sldId id="349" r:id="rId28"/>
    <p:sldId id="382" r:id="rId29"/>
    <p:sldId id="643" r:id="rId30"/>
    <p:sldId id="644" r:id="rId31"/>
    <p:sldId id="729" r:id="rId32"/>
    <p:sldId id="380" r:id="rId33"/>
    <p:sldId id="308" r:id="rId34"/>
    <p:sldId id="737" r:id="rId35"/>
    <p:sldId id="719" r:id="rId36"/>
    <p:sldId id="259" r:id="rId37"/>
    <p:sldId id="330" r:id="rId38"/>
    <p:sldId id="747" r:id="rId39"/>
    <p:sldId id="740" r:id="rId40"/>
    <p:sldId id="383" r:id="rId41"/>
    <p:sldId id="645" r:id="rId42"/>
    <p:sldId id="646" r:id="rId43"/>
    <p:sldId id="730" r:id="rId44"/>
    <p:sldId id="379" r:id="rId45"/>
    <p:sldId id="309" r:id="rId46"/>
    <p:sldId id="738" r:id="rId47"/>
    <p:sldId id="720" r:id="rId48"/>
    <p:sldId id="260" r:id="rId49"/>
    <p:sldId id="329" r:id="rId50"/>
    <p:sldId id="746" r:id="rId51"/>
    <p:sldId id="741" r:id="rId52"/>
    <p:sldId id="384" r:id="rId53"/>
    <p:sldId id="647" r:id="rId54"/>
    <p:sldId id="648" r:id="rId55"/>
    <p:sldId id="731" r:id="rId56"/>
    <p:sldId id="378" r:id="rId57"/>
    <p:sldId id="310" r:id="rId58"/>
    <p:sldId id="739" r:id="rId59"/>
    <p:sldId id="721" r:id="rId60"/>
    <p:sldId id="261" r:id="rId61"/>
    <p:sldId id="328" r:id="rId62"/>
    <p:sldId id="745" r:id="rId63"/>
    <p:sldId id="742" r:id="rId64"/>
    <p:sldId id="385" r:id="rId65"/>
    <p:sldId id="649" r:id="rId66"/>
    <p:sldId id="650" r:id="rId67"/>
    <p:sldId id="732" r:id="rId68"/>
    <p:sldId id="377" r:id="rId69"/>
    <p:sldId id="311" r:id="rId70"/>
    <p:sldId id="315" r:id="rId71"/>
    <p:sldId id="722" r:id="rId72"/>
    <p:sldId id="262" r:id="rId73"/>
    <p:sldId id="327" r:id="rId74"/>
    <p:sldId id="744" r:id="rId75"/>
    <p:sldId id="703" r:id="rId76"/>
    <p:sldId id="386" r:id="rId77"/>
    <p:sldId id="651" r:id="rId78"/>
    <p:sldId id="652" r:id="rId79"/>
    <p:sldId id="733" r:id="rId80"/>
    <p:sldId id="376" r:id="rId81"/>
    <p:sldId id="312" r:id="rId82"/>
    <p:sldId id="314" r:id="rId83"/>
    <p:sldId id="683" r:id="rId84"/>
    <p:sldId id="263" r:id="rId85"/>
    <p:sldId id="416" r:id="rId86"/>
    <p:sldId id="727" r:id="rId87"/>
    <p:sldId id="743" r:id="rId88"/>
    <p:sldId id="387" r:id="rId89"/>
    <p:sldId id="267" r:id="rId9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3192E1-52EA-3851-899E-56D69BC42ECB}" v="1" dt="2024-02-04T09:46:32.587"/>
    <p1510:client id="{B7AF78C4-6DDE-89D0-E888-0CAB9A5BB3F2}" v="29" dt="2024-02-05T14:09:09.9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6" d="100"/>
          <a:sy n="56" d="100"/>
        </p:scale>
        <p:origin x="254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microsoft.com/office/2016/11/relationships/changesInfo" Target="changesInfos/changesInfo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9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a Downey" userId="S::luca.downey@saintjamesschool.co.uk::517d84de-2b31-4d76-85c6-3cd7894e9663" providerId="AD" clId="Web-{C9E94E20-5D94-5117-3B5F-9A45E85DDA86}"/>
    <pc:docChg chg="addSld delSld modSld">
      <pc:chgData name="Luca Downey" userId="S::luca.downey@saintjamesschool.co.uk::517d84de-2b31-4d76-85c6-3cd7894e9663" providerId="AD" clId="Web-{C9E94E20-5D94-5117-3B5F-9A45E85DDA86}" dt="2023-12-07T11:47:39.425" v="12"/>
      <pc:docMkLst>
        <pc:docMk/>
      </pc:docMkLst>
      <pc:sldChg chg="del">
        <pc:chgData name="Luca Downey" userId="S::luca.downey@saintjamesschool.co.uk::517d84de-2b31-4d76-85c6-3cd7894e9663" providerId="AD" clId="Web-{C9E94E20-5D94-5117-3B5F-9A45E85DDA86}" dt="2023-12-07T11:22:28.075" v="4"/>
        <pc:sldMkLst>
          <pc:docMk/>
          <pc:sldMk cId="3687300446" sldId="679"/>
        </pc:sldMkLst>
      </pc:sldChg>
      <pc:sldChg chg="del">
        <pc:chgData name="Luca Downey" userId="S::luca.downey@saintjamesschool.co.uk::517d84de-2b31-4d76-85c6-3cd7894e9663" providerId="AD" clId="Web-{C9E94E20-5D94-5117-3B5F-9A45E85DDA86}" dt="2023-12-07T11:43:47.084" v="8"/>
        <pc:sldMkLst>
          <pc:docMk/>
          <pc:sldMk cId="1152640343" sldId="680"/>
        </pc:sldMkLst>
      </pc:sldChg>
      <pc:sldChg chg="del">
        <pc:chgData name="Luca Downey" userId="S::luca.downey@saintjamesschool.co.uk::517d84de-2b31-4d76-85c6-3cd7894e9663" providerId="AD" clId="Web-{C9E94E20-5D94-5117-3B5F-9A45E85DDA86}" dt="2023-12-07T11:47:17.486" v="10"/>
        <pc:sldMkLst>
          <pc:docMk/>
          <pc:sldMk cId="2325246860" sldId="681"/>
        </pc:sldMkLst>
      </pc:sldChg>
      <pc:sldChg chg="del">
        <pc:chgData name="Luca Downey" userId="S::luca.downey@saintjamesschool.co.uk::517d84de-2b31-4d76-85c6-3cd7894e9663" providerId="AD" clId="Web-{C9E94E20-5D94-5117-3B5F-9A45E85DDA86}" dt="2023-12-07T11:47:39.425" v="12"/>
        <pc:sldMkLst>
          <pc:docMk/>
          <pc:sldMk cId="2305650057" sldId="682"/>
        </pc:sldMkLst>
      </pc:sldChg>
      <pc:sldChg chg="modSp add">
        <pc:chgData name="Luca Downey" userId="S::luca.downey@saintjamesschool.co.uk::517d84de-2b31-4d76-85c6-3cd7894e9663" providerId="AD" clId="Web-{C9E94E20-5D94-5117-3B5F-9A45E85DDA86}" dt="2023-12-07T11:21:43.401" v="2" actId="20577"/>
        <pc:sldMkLst>
          <pc:docMk/>
          <pc:sldMk cId="3262552902" sldId="718"/>
        </pc:sldMkLst>
        <pc:spChg chg="mod">
          <ac:chgData name="Luca Downey" userId="S::luca.downey@saintjamesschool.co.uk::517d84de-2b31-4d76-85c6-3cd7894e9663" providerId="AD" clId="Web-{C9E94E20-5D94-5117-3B5F-9A45E85DDA86}" dt="2023-12-07T11:21:43.401" v="2" actId="20577"/>
          <ac:spMkLst>
            <pc:docMk/>
            <pc:sldMk cId="3262552902" sldId="718"/>
            <ac:spMk id="5" creationId="{4913BD5C-9DD6-9B5E-A6B8-BC774D0AB24E}"/>
          </ac:spMkLst>
        </pc:spChg>
      </pc:sldChg>
      <pc:sldChg chg="modSp add">
        <pc:chgData name="Luca Downey" userId="S::luca.downey@saintjamesschool.co.uk::517d84de-2b31-4d76-85c6-3cd7894e9663" providerId="AD" clId="Web-{C9E94E20-5D94-5117-3B5F-9A45E85DDA86}" dt="2023-12-07T11:24:28.582" v="6" actId="20577"/>
        <pc:sldMkLst>
          <pc:docMk/>
          <pc:sldMk cId="4021428276" sldId="719"/>
        </pc:sldMkLst>
        <pc:spChg chg="mod">
          <ac:chgData name="Luca Downey" userId="S::luca.downey@saintjamesschool.co.uk::517d84de-2b31-4d76-85c6-3cd7894e9663" providerId="AD" clId="Web-{C9E94E20-5D94-5117-3B5F-9A45E85DDA86}" dt="2023-12-07T11:24:28.582" v="6" actId="20577"/>
          <ac:spMkLst>
            <pc:docMk/>
            <pc:sldMk cId="4021428276" sldId="719"/>
            <ac:spMk id="5" creationId="{4913BD5C-9DD6-9B5E-A6B8-BC774D0AB24E}"/>
          </ac:spMkLst>
        </pc:spChg>
      </pc:sldChg>
      <pc:sldChg chg="add replId">
        <pc:chgData name="Luca Downey" userId="S::luca.downey@saintjamesschool.co.uk::517d84de-2b31-4d76-85c6-3cd7894e9663" providerId="AD" clId="Web-{C9E94E20-5D94-5117-3B5F-9A45E85DDA86}" dt="2023-12-07T11:43:45.912" v="7"/>
        <pc:sldMkLst>
          <pc:docMk/>
          <pc:sldMk cId="3051375120" sldId="720"/>
        </pc:sldMkLst>
      </pc:sldChg>
      <pc:sldChg chg="add replId">
        <pc:chgData name="Luca Downey" userId="S::luca.downey@saintjamesschool.co.uk::517d84de-2b31-4d76-85c6-3cd7894e9663" providerId="AD" clId="Web-{C9E94E20-5D94-5117-3B5F-9A45E85DDA86}" dt="2023-12-07T11:47:15.595" v="9"/>
        <pc:sldMkLst>
          <pc:docMk/>
          <pc:sldMk cId="3025976371" sldId="721"/>
        </pc:sldMkLst>
      </pc:sldChg>
      <pc:sldChg chg="add replId">
        <pc:chgData name="Luca Downey" userId="S::luca.downey@saintjamesschool.co.uk::517d84de-2b31-4d76-85c6-3cd7894e9663" providerId="AD" clId="Web-{C9E94E20-5D94-5117-3B5F-9A45E85DDA86}" dt="2023-12-07T11:47:37.503" v="11"/>
        <pc:sldMkLst>
          <pc:docMk/>
          <pc:sldMk cId="1989093363" sldId="722"/>
        </pc:sldMkLst>
      </pc:sldChg>
    </pc:docChg>
  </pc:docChgLst>
  <pc:docChgLst>
    <pc:chgData name="Ruth Varley" userId="S::ruth.varley@saintjamesschool.co.uk::18bb3d3a-016c-4ee2-8245-664e67839578" providerId="AD" clId="Web-{7B333FE8-6873-30DE-24CD-DDC0839E802D}"/>
    <pc:docChg chg="modSld sldOrd">
      <pc:chgData name="Ruth Varley" userId="S::ruth.varley@saintjamesschool.co.uk::18bb3d3a-016c-4ee2-8245-664e67839578" providerId="AD" clId="Web-{7B333FE8-6873-30DE-24CD-DDC0839E802D}" dt="2023-12-07T18:31:16.859" v="1389" actId="1076"/>
      <pc:docMkLst>
        <pc:docMk/>
      </pc:docMkLst>
      <pc:sldChg chg="addSp delSp modSp ord">
        <pc:chgData name="Ruth Varley" userId="S::ruth.varley@saintjamesschool.co.uk::18bb3d3a-016c-4ee2-8245-664e67839578" providerId="AD" clId="Web-{7B333FE8-6873-30DE-24CD-DDC0839E802D}" dt="2023-12-06T16:59:39.290" v="1383"/>
        <pc:sldMkLst>
          <pc:docMk/>
          <pc:sldMk cId="430681369" sldId="707"/>
        </pc:sldMkLst>
        <pc:spChg chg="mod">
          <ac:chgData name="Ruth Varley" userId="S::ruth.varley@saintjamesschool.co.uk::18bb3d3a-016c-4ee2-8245-664e67839578" providerId="AD" clId="Web-{7B333FE8-6873-30DE-24CD-DDC0839E802D}" dt="2023-12-06T16:59:18.383" v="1382" actId="20577"/>
          <ac:spMkLst>
            <pc:docMk/>
            <pc:sldMk cId="430681369" sldId="707"/>
            <ac:spMk id="2" creationId="{2FE46170-FA0F-FBA5-026E-DBFFF709D98C}"/>
          </ac:spMkLst>
        </pc:spChg>
        <pc:spChg chg="add del">
          <ac:chgData name="Ruth Varley" userId="S::ruth.varley@saintjamesschool.co.uk::18bb3d3a-016c-4ee2-8245-664e67839578" providerId="AD" clId="Web-{7B333FE8-6873-30DE-24CD-DDC0839E802D}" dt="2023-12-06T16:56:25.580" v="1369"/>
          <ac:spMkLst>
            <pc:docMk/>
            <pc:sldMk cId="430681369" sldId="707"/>
            <ac:spMk id="4" creationId="{4FFEAD1B-38B3-B396-2663-9B6E9CD78587}"/>
          </ac:spMkLst>
        </pc:spChg>
        <pc:spChg chg="mod">
          <ac:chgData name="Ruth Varley" userId="S::ruth.varley@saintjamesschool.co.uk::18bb3d3a-016c-4ee2-8245-664e67839578" providerId="AD" clId="Web-{7B333FE8-6873-30DE-24CD-DDC0839E802D}" dt="2023-12-06T16:55:48.500" v="1364" actId="1076"/>
          <ac:spMkLst>
            <pc:docMk/>
            <pc:sldMk cId="430681369" sldId="707"/>
            <ac:spMk id="5" creationId="{DA2A138E-5BA6-3D9F-0372-EFB31043A970}"/>
          </ac:spMkLst>
        </pc:spChg>
        <pc:spChg chg="mod">
          <ac:chgData name="Ruth Varley" userId="S::ruth.varley@saintjamesschool.co.uk::18bb3d3a-016c-4ee2-8245-664e67839578" providerId="AD" clId="Web-{7B333FE8-6873-30DE-24CD-DDC0839E802D}" dt="2023-12-06T16:55:54.141" v="1365" actId="1076"/>
          <ac:spMkLst>
            <pc:docMk/>
            <pc:sldMk cId="430681369" sldId="707"/>
            <ac:spMk id="7" creationId="{D3695D3E-C125-EF5F-32F6-B7E32E204520}"/>
          </ac:spMkLst>
        </pc:spChg>
        <pc:spChg chg="mod">
          <ac:chgData name="Ruth Varley" userId="S::ruth.varley@saintjamesschool.co.uk::18bb3d3a-016c-4ee2-8245-664e67839578" providerId="AD" clId="Web-{7B333FE8-6873-30DE-24CD-DDC0839E802D}" dt="2023-12-06T16:55:36.781" v="1363" actId="14100"/>
          <ac:spMkLst>
            <pc:docMk/>
            <pc:sldMk cId="430681369" sldId="707"/>
            <ac:spMk id="9" creationId="{4ADBF347-6500-75C1-7CB9-A9EED3C919E9}"/>
          </ac:spMkLst>
        </pc:spChg>
        <pc:spChg chg="add del">
          <ac:chgData name="Ruth Varley" userId="S::ruth.varley@saintjamesschool.co.uk::18bb3d3a-016c-4ee2-8245-664e67839578" providerId="AD" clId="Web-{7B333FE8-6873-30DE-24CD-DDC0839E802D}" dt="2023-12-06T16:58:40.288" v="1374"/>
          <ac:spMkLst>
            <pc:docMk/>
            <pc:sldMk cId="430681369" sldId="707"/>
            <ac:spMk id="10" creationId="{A131523A-972B-18C1-F5D9-494DA72271E4}"/>
          </ac:spMkLst>
        </pc:spChg>
        <pc:spChg chg="mod">
          <ac:chgData name="Ruth Varley" userId="S::ruth.varley@saintjamesschool.co.uk::18bb3d3a-016c-4ee2-8245-664e67839578" providerId="AD" clId="Web-{7B333FE8-6873-30DE-24CD-DDC0839E802D}" dt="2023-12-06T16:56:06.532" v="1367" actId="20577"/>
          <ac:spMkLst>
            <pc:docMk/>
            <pc:sldMk cId="430681369" sldId="707"/>
            <ac:spMk id="11" creationId="{38A54583-C5E1-773D-C272-C7C4920A8AD8}"/>
          </ac:spMkLst>
        </pc:spChg>
        <pc:picChg chg="add mod">
          <ac:chgData name="Ruth Varley" userId="S::ruth.varley@saintjamesschool.co.uk::18bb3d3a-016c-4ee2-8245-664e67839578" providerId="AD" clId="Web-{7B333FE8-6873-30DE-24CD-DDC0839E802D}" dt="2023-12-06T16:58:35.991" v="1373" actId="1076"/>
          <ac:picMkLst>
            <pc:docMk/>
            <pc:sldMk cId="430681369" sldId="707"/>
            <ac:picMk id="12" creationId="{3B5FB3B9-999E-53E0-F179-9BB054FDA7F4}"/>
          </ac:picMkLst>
        </pc:picChg>
      </pc:sldChg>
      <pc:sldChg chg="addSp modSp">
        <pc:chgData name="Ruth Varley" userId="S::ruth.varley@saintjamesschool.co.uk::18bb3d3a-016c-4ee2-8245-664e67839578" providerId="AD" clId="Web-{7B333FE8-6873-30DE-24CD-DDC0839E802D}" dt="2023-12-07T18:31:16.859" v="1389" actId="1076"/>
        <pc:sldMkLst>
          <pc:docMk/>
          <pc:sldMk cId="1091190154" sldId="708"/>
        </pc:sldMkLst>
        <pc:picChg chg="add mod">
          <ac:chgData name="Ruth Varley" userId="S::ruth.varley@saintjamesschool.co.uk::18bb3d3a-016c-4ee2-8245-664e67839578" providerId="AD" clId="Web-{7B333FE8-6873-30DE-24CD-DDC0839E802D}" dt="2023-12-07T18:31:16.859" v="1389" actId="1076"/>
          <ac:picMkLst>
            <pc:docMk/>
            <pc:sldMk cId="1091190154" sldId="708"/>
            <ac:picMk id="4" creationId="{7B511248-6F13-12F9-F31F-E22D6F422DFA}"/>
          </ac:picMkLst>
        </pc:picChg>
      </pc:sldChg>
      <pc:sldChg chg="addSp delSp modSp">
        <pc:chgData name="Ruth Varley" userId="S::ruth.varley@saintjamesschool.co.uk::18bb3d3a-016c-4ee2-8245-664e67839578" providerId="AD" clId="Web-{7B333FE8-6873-30DE-24CD-DDC0839E802D}" dt="2023-12-06T14:17:02.830" v="169" actId="20577"/>
        <pc:sldMkLst>
          <pc:docMk/>
          <pc:sldMk cId="1277005181" sldId="709"/>
        </pc:sldMkLst>
        <pc:spChg chg="add del">
          <ac:chgData name="Ruth Varley" userId="S::ruth.varley@saintjamesschool.co.uk::18bb3d3a-016c-4ee2-8245-664e67839578" providerId="AD" clId="Web-{7B333FE8-6873-30DE-24CD-DDC0839E802D}" dt="2023-12-06T14:16:28.454" v="141"/>
          <ac:spMkLst>
            <pc:docMk/>
            <pc:sldMk cId="1277005181" sldId="709"/>
            <ac:spMk id="2" creationId="{DCD789A6-4A5F-92CD-D995-1F46F1C91D35}"/>
          </ac:spMkLst>
        </pc:spChg>
        <pc:spChg chg="mod">
          <ac:chgData name="Ruth Varley" userId="S::ruth.varley@saintjamesschool.co.uk::18bb3d3a-016c-4ee2-8245-664e67839578" providerId="AD" clId="Web-{7B333FE8-6873-30DE-24CD-DDC0839E802D}" dt="2023-12-06T14:16:32.001" v="143" actId="20577"/>
          <ac:spMkLst>
            <pc:docMk/>
            <pc:sldMk cId="1277005181" sldId="709"/>
            <ac:spMk id="7" creationId="{E449F5B3-852B-344A-D860-6362F397BE3C}"/>
          </ac:spMkLst>
        </pc:spChg>
        <pc:spChg chg="mod">
          <ac:chgData name="Ruth Varley" userId="S::ruth.varley@saintjamesschool.co.uk::18bb3d3a-016c-4ee2-8245-664e67839578" providerId="AD" clId="Web-{7B333FE8-6873-30DE-24CD-DDC0839E802D}" dt="2023-12-06T14:13:49.057" v="133" actId="20577"/>
          <ac:spMkLst>
            <pc:docMk/>
            <pc:sldMk cId="1277005181" sldId="709"/>
            <ac:spMk id="9" creationId="{B3BBFC58-6E92-4AFB-92BA-123906644DCD}"/>
          </ac:spMkLst>
        </pc:spChg>
        <pc:spChg chg="mod">
          <ac:chgData name="Ruth Varley" userId="S::ruth.varley@saintjamesschool.co.uk::18bb3d3a-016c-4ee2-8245-664e67839578" providerId="AD" clId="Web-{7B333FE8-6873-30DE-24CD-DDC0839E802D}" dt="2023-12-06T14:17:02.830" v="169" actId="20577"/>
          <ac:spMkLst>
            <pc:docMk/>
            <pc:sldMk cId="1277005181" sldId="709"/>
            <ac:spMk id="10" creationId="{63DF620E-7452-8589-B500-9FE4123F3533}"/>
          </ac:spMkLst>
        </pc:spChg>
        <pc:spChg chg="mod">
          <ac:chgData name="Ruth Varley" userId="S::ruth.varley@saintjamesschool.co.uk::18bb3d3a-016c-4ee2-8245-664e67839578" providerId="AD" clId="Web-{7B333FE8-6873-30DE-24CD-DDC0839E802D}" dt="2023-12-06T14:12:31.913" v="28" actId="20577"/>
          <ac:spMkLst>
            <pc:docMk/>
            <pc:sldMk cId="1277005181" sldId="709"/>
            <ac:spMk id="11" creationId="{FB551F06-202D-E305-0FA8-72AA8E9D725C}"/>
          </ac:spMkLst>
        </pc:spChg>
        <pc:picChg chg="add mod">
          <ac:chgData name="Ruth Varley" userId="S::ruth.varley@saintjamesschool.co.uk::18bb3d3a-016c-4ee2-8245-664e67839578" providerId="AD" clId="Web-{7B333FE8-6873-30DE-24CD-DDC0839E802D}" dt="2023-12-06T14:16:34.079" v="144" actId="1076"/>
          <ac:picMkLst>
            <pc:docMk/>
            <pc:sldMk cId="1277005181" sldId="709"/>
            <ac:picMk id="12" creationId="{42BF57F8-20DB-BCA4-36A2-F44291B295D0}"/>
          </ac:picMkLst>
        </pc:picChg>
      </pc:sldChg>
      <pc:sldChg chg="addSp delSp modSp">
        <pc:chgData name="Ruth Varley" userId="S::ruth.varley@saintjamesschool.co.uk::18bb3d3a-016c-4ee2-8245-664e67839578" providerId="AD" clId="Web-{7B333FE8-6873-30DE-24CD-DDC0839E802D}" dt="2023-12-06T15:31:56.320" v="407" actId="20577"/>
        <pc:sldMkLst>
          <pc:docMk/>
          <pc:sldMk cId="339729439" sldId="710"/>
        </pc:sldMkLst>
        <pc:spChg chg="add del">
          <ac:chgData name="Ruth Varley" userId="S::ruth.varley@saintjamesschool.co.uk::18bb3d3a-016c-4ee2-8245-664e67839578" providerId="AD" clId="Web-{7B333FE8-6873-30DE-24CD-DDC0839E802D}" dt="2023-12-06T15:28:35.140" v="217"/>
          <ac:spMkLst>
            <pc:docMk/>
            <pc:sldMk cId="339729439" sldId="710"/>
            <ac:spMk id="2" creationId="{9026B932-45A7-04BF-5E95-1BA7412A1EA9}"/>
          </ac:spMkLst>
        </pc:spChg>
        <pc:spChg chg="mod">
          <ac:chgData name="Ruth Varley" userId="S::ruth.varley@saintjamesschool.co.uk::18bb3d3a-016c-4ee2-8245-664e67839578" providerId="AD" clId="Web-{7B333FE8-6873-30DE-24CD-DDC0839E802D}" dt="2023-12-06T15:30:35.255" v="300" actId="20577"/>
          <ac:spMkLst>
            <pc:docMk/>
            <pc:sldMk cId="339729439" sldId="710"/>
            <ac:spMk id="7" creationId="{E449F5B3-852B-344A-D860-6362F397BE3C}"/>
          </ac:spMkLst>
        </pc:spChg>
        <pc:spChg chg="mod">
          <ac:chgData name="Ruth Varley" userId="S::ruth.varley@saintjamesschool.co.uk::18bb3d3a-016c-4ee2-8245-664e67839578" providerId="AD" clId="Web-{7B333FE8-6873-30DE-24CD-DDC0839E802D}" dt="2023-12-06T15:30:22.207" v="299" actId="20577"/>
          <ac:spMkLst>
            <pc:docMk/>
            <pc:sldMk cId="339729439" sldId="710"/>
            <ac:spMk id="9" creationId="{B3BBFC58-6E92-4AFB-92BA-123906644DCD}"/>
          </ac:spMkLst>
        </pc:spChg>
        <pc:spChg chg="mod">
          <ac:chgData name="Ruth Varley" userId="S::ruth.varley@saintjamesschool.co.uk::18bb3d3a-016c-4ee2-8245-664e67839578" providerId="AD" clId="Web-{7B333FE8-6873-30DE-24CD-DDC0839E802D}" dt="2023-12-06T15:31:56.320" v="407" actId="20577"/>
          <ac:spMkLst>
            <pc:docMk/>
            <pc:sldMk cId="339729439" sldId="710"/>
            <ac:spMk id="10" creationId="{63DF620E-7452-8589-B500-9FE4123F3533}"/>
          </ac:spMkLst>
        </pc:spChg>
        <pc:spChg chg="mod">
          <ac:chgData name="Ruth Varley" userId="S::ruth.varley@saintjamesschool.co.uk::18bb3d3a-016c-4ee2-8245-664e67839578" providerId="AD" clId="Web-{7B333FE8-6873-30DE-24CD-DDC0839E802D}" dt="2023-12-06T15:31:06.818" v="349" actId="20577"/>
          <ac:spMkLst>
            <pc:docMk/>
            <pc:sldMk cId="339729439" sldId="710"/>
            <ac:spMk id="11" creationId="{FB551F06-202D-E305-0FA8-72AA8E9D725C}"/>
          </ac:spMkLst>
        </pc:spChg>
        <pc:spChg chg="add del">
          <ac:chgData name="Ruth Varley" userId="S::ruth.varley@saintjamesschool.co.uk::18bb3d3a-016c-4ee2-8245-664e67839578" providerId="AD" clId="Web-{7B333FE8-6873-30DE-24CD-DDC0839E802D}" dt="2023-12-06T15:28:38.375" v="219"/>
          <ac:spMkLst>
            <pc:docMk/>
            <pc:sldMk cId="339729439" sldId="710"/>
            <ac:spMk id="12" creationId="{218607C7-48CC-FC4C-7DB9-F31DD940417A}"/>
          </ac:spMkLst>
        </pc:spChg>
        <pc:picChg chg="add mod">
          <ac:chgData name="Ruth Varley" userId="S::ruth.varley@saintjamesschool.co.uk::18bb3d3a-016c-4ee2-8245-664e67839578" providerId="AD" clId="Web-{7B333FE8-6873-30DE-24CD-DDC0839E802D}" dt="2023-12-06T15:29:37.018" v="232" actId="1076"/>
          <ac:picMkLst>
            <pc:docMk/>
            <pc:sldMk cId="339729439" sldId="710"/>
            <ac:picMk id="13" creationId="{B22CFEAA-558D-BA11-8B53-3A6CF3D5175D}"/>
          </ac:picMkLst>
        </pc:picChg>
        <pc:picChg chg="add mod">
          <ac:chgData name="Ruth Varley" userId="S::ruth.varley@saintjamesschool.co.uk::18bb3d3a-016c-4ee2-8245-664e67839578" providerId="AD" clId="Web-{7B333FE8-6873-30DE-24CD-DDC0839E802D}" dt="2023-12-06T15:29:31.314" v="230" actId="1076"/>
          <ac:picMkLst>
            <pc:docMk/>
            <pc:sldMk cId="339729439" sldId="710"/>
            <ac:picMk id="14" creationId="{3F99A39A-5EEC-8DC3-2B36-96F7EE5D00CC}"/>
          </ac:picMkLst>
        </pc:picChg>
      </pc:sldChg>
      <pc:sldChg chg="addSp delSp modSp">
        <pc:chgData name="Ruth Varley" userId="S::ruth.varley@saintjamesschool.co.uk::18bb3d3a-016c-4ee2-8245-664e67839578" providerId="AD" clId="Web-{7B333FE8-6873-30DE-24CD-DDC0839E802D}" dt="2023-12-06T16:30:54.744" v="759" actId="20577"/>
        <pc:sldMkLst>
          <pc:docMk/>
          <pc:sldMk cId="3457908238" sldId="711"/>
        </pc:sldMkLst>
        <pc:spChg chg="add del">
          <ac:chgData name="Ruth Varley" userId="S::ruth.varley@saintjamesschool.co.uk::18bb3d3a-016c-4ee2-8245-664e67839578" providerId="AD" clId="Web-{7B333FE8-6873-30DE-24CD-DDC0839E802D}" dt="2023-12-06T16:20:17.502" v="566"/>
          <ac:spMkLst>
            <pc:docMk/>
            <pc:sldMk cId="3457908238" sldId="711"/>
            <ac:spMk id="2" creationId="{898AE349-62CE-56C7-1D09-13DB4A636685}"/>
          </ac:spMkLst>
        </pc:spChg>
        <pc:spChg chg="mod">
          <ac:chgData name="Ruth Varley" userId="S::ruth.varley@saintjamesschool.co.uk::18bb3d3a-016c-4ee2-8245-664e67839578" providerId="AD" clId="Web-{7B333FE8-6873-30DE-24CD-DDC0839E802D}" dt="2023-12-06T16:21:11.895" v="597" actId="20577"/>
          <ac:spMkLst>
            <pc:docMk/>
            <pc:sldMk cId="3457908238" sldId="711"/>
            <ac:spMk id="7" creationId="{E449F5B3-852B-344A-D860-6362F397BE3C}"/>
          </ac:spMkLst>
        </pc:spChg>
        <pc:spChg chg="mod">
          <ac:chgData name="Ruth Varley" userId="S::ruth.varley@saintjamesschool.co.uk::18bb3d3a-016c-4ee2-8245-664e67839578" providerId="AD" clId="Web-{7B333FE8-6873-30DE-24CD-DDC0839E802D}" dt="2023-12-06T16:22:42.898" v="690" actId="20577"/>
          <ac:spMkLst>
            <pc:docMk/>
            <pc:sldMk cId="3457908238" sldId="711"/>
            <ac:spMk id="9" creationId="{B3BBFC58-6E92-4AFB-92BA-123906644DCD}"/>
          </ac:spMkLst>
        </pc:spChg>
        <pc:spChg chg="mod">
          <ac:chgData name="Ruth Varley" userId="S::ruth.varley@saintjamesschool.co.uk::18bb3d3a-016c-4ee2-8245-664e67839578" providerId="AD" clId="Web-{7B333FE8-6873-30DE-24CD-DDC0839E802D}" dt="2023-12-06T16:25:09.435" v="725" actId="20577"/>
          <ac:spMkLst>
            <pc:docMk/>
            <pc:sldMk cId="3457908238" sldId="711"/>
            <ac:spMk id="10" creationId="{63DF620E-7452-8589-B500-9FE4123F3533}"/>
          </ac:spMkLst>
        </pc:spChg>
        <pc:spChg chg="mod">
          <ac:chgData name="Ruth Varley" userId="S::ruth.varley@saintjamesschool.co.uk::18bb3d3a-016c-4ee2-8245-664e67839578" providerId="AD" clId="Web-{7B333FE8-6873-30DE-24CD-DDC0839E802D}" dt="2023-12-06T16:30:54.744" v="759" actId="20577"/>
          <ac:spMkLst>
            <pc:docMk/>
            <pc:sldMk cId="3457908238" sldId="711"/>
            <ac:spMk id="11" creationId="{FB551F06-202D-E305-0FA8-72AA8E9D725C}"/>
          </ac:spMkLst>
        </pc:spChg>
        <pc:picChg chg="add mod">
          <ac:chgData name="Ruth Varley" userId="S::ruth.varley@saintjamesschool.co.uk::18bb3d3a-016c-4ee2-8245-664e67839578" providerId="AD" clId="Web-{7B333FE8-6873-30DE-24CD-DDC0839E802D}" dt="2023-12-06T16:21:15.129" v="598" actId="1076"/>
          <ac:picMkLst>
            <pc:docMk/>
            <pc:sldMk cId="3457908238" sldId="711"/>
            <ac:picMk id="12" creationId="{77892D9C-C7C4-9EFB-3DDA-0C5A95499AA4}"/>
          </ac:picMkLst>
        </pc:picChg>
      </pc:sldChg>
      <pc:sldChg chg="modSp">
        <pc:chgData name="Ruth Varley" userId="S::ruth.varley@saintjamesschool.co.uk::18bb3d3a-016c-4ee2-8245-664e67839578" providerId="AD" clId="Web-{7B333FE8-6873-30DE-24CD-DDC0839E802D}" dt="2023-12-06T16:39:57.779" v="1236" actId="20577"/>
        <pc:sldMkLst>
          <pc:docMk/>
          <pc:sldMk cId="1394198686" sldId="712"/>
        </pc:sldMkLst>
        <pc:spChg chg="mod">
          <ac:chgData name="Ruth Varley" userId="S::ruth.varley@saintjamesschool.co.uk::18bb3d3a-016c-4ee2-8245-664e67839578" providerId="AD" clId="Web-{7B333FE8-6873-30DE-24CD-DDC0839E802D}" dt="2023-12-06T16:37:45.821" v="1163" actId="20577"/>
          <ac:spMkLst>
            <pc:docMk/>
            <pc:sldMk cId="1394198686" sldId="712"/>
            <ac:spMk id="7" creationId="{E449F5B3-852B-344A-D860-6362F397BE3C}"/>
          </ac:spMkLst>
        </pc:spChg>
        <pc:spChg chg="mod">
          <ac:chgData name="Ruth Varley" userId="S::ruth.varley@saintjamesschool.co.uk::18bb3d3a-016c-4ee2-8245-664e67839578" providerId="AD" clId="Web-{7B333FE8-6873-30DE-24CD-DDC0839E802D}" dt="2023-12-06T16:35:45.020" v="1149" actId="20577"/>
          <ac:spMkLst>
            <pc:docMk/>
            <pc:sldMk cId="1394198686" sldId="712"/>
            <ac:spMk id="9" creationId="{B3BBFC58-6E92-4AFB-92BA-123906644DCD}"/>
          </ac:spMkLst>
        </pc:spChg>
        <pc:spChg chg="mod">
          <ac:chgData name="Ruth Varley" userId="S::ruth.varley@saintjamesschool.co.uk::18bb3d3a-016c-4ee2-8245-664e67839578" providerId="AD" clId="Web-{7B333FE8-6873-30DE-24CD-DDC0839E802D}" dt="2023-12-06T16:39:24.840" v="1180" actId="20577"/>
          <ac:spMkLst>
            <pc:docMk/>
            <pc:sldMk cId="1394198686" sldId="712"/>
            <ac:spMk id="10" creationId="{63DF620E-7452-8589-B500-9FE4123F3533}"/>
          </ac:spMkLst>
        </pc:spChg>
        <pc:spChg chg="mod">
          <ac:chgData name="Ruth Varley" userId="S::ruth.varley@saintjamesschool.co.uk::18bb3d3a-016c-4ee2-8245-664e67839578" providerId="AD" clId="Web-{7B333FE8-6873-30DE-24CD-DDC0839E802D}" dt="2023-12-06T16:39:57.779" v="1236" actId="20577"/>
          <ac:spMkLst>
            <pc:docMk/>
            <pc:sldMk cId="1394198686" sldId="712"/>
            <ac:spMk id="11" creationId="{FB551F06-202D-E305-0FA8-72AA8E9D725C}"/>
          </ac:spMkLst>
        </pc:spChg>
      </pc:sldChg>
      <pc:sldChg chg="modSp ord">
        <pc:chgData name="Ruth Varley" userId="S::ruth.varley@saintjamesschool.co.uk::18bb3d3a-016c-4ee2-8245-664e67839578" providerId="AD" clId="Web-{7B333FE8-6873-30DE-24CD-DDC0839E802D}" dt="2023-12-06T17:00:11.713" v="1387"/>
        <pc:sldMkLst>
          <pc:docMk/>
          <pc:sldMk cId="198490455" sldId="713"/>
        </pc:sldMkLst>
        <pc:spChg chg="mod">
          <ac:chgData name="Ruth Varley" userId="S::ruth.varley@saintjamesschool.co.uk::18bb3d3a-016c-4ee2-8245-664e67839578" providerId="AD" clId="Web-{7B333FE8-6873-30DE-24CD-DDC0839E802D}" dt="2023-12-06T16:59:49.384" v="1386" actId="20577"/>
          <ac:spMkLst>
            <pc:docMk/>
            <pc:sldMk cId="198490455" sldId="713"/>
            <ac:spMk id="6" creationId="{6A952B6A-6AA9-C37A-5A12-7A551D24598F}"/>
          </ac:spMkLst>
        </pc:spChg>
      </pc:sldChg>
    </pc:docChg>
  </pc:docChgLst>
  <pc:docChgLst>
    <pc:chgData name="Mark Morris" userId="S::mark.morris@saintjamesschool.co.uk::8f589643-d61b-4aba-9c81-e3623d027a16" providerId="AD" clId="Web-{B7AF78C4-6DDE-89D0-E888-0CAB9A5BB3F2}"/>
    <pc:docChg chg="modSld">
      <pc:chgData name="Mark Morris" userId="S::mark.morris@saintjamesschool.co.uk::8f589643-d61b-4aba-9c81-e3623d027a16" providerId="AD" clId="Web-{B7AF78C4-6DDE-89D0-E888-0CAB9A5BB3F2}" dt="2024-02-05T14:09:09.968" v="27" actId="14100"/>
      <pc:docMkLst>
        <pc:docMk/>
      </pc:docMkLst>
      <pc:sldChg chg="modSp">
        <pc:chgData name="Mark Morris" userId="S::mark.morris@saintjamesschool.co.uk::8f589643-d61b-4aba-9c81-e3623d027a16" providerId="AD" clId="Web-{B7AF78C4-6DDE-89D0-E888-0CAB9A5BB3F2}" dt="2024-02-05T14:09:09.968" v="27" actId="14100"/>
        <pc:sldMkLst>
          <pc:docMk/>
          <pc:sldMk cId="4256600344" sldId="362"/>
        </pc:sldMkLst>
        <pc:spChg chg="mod">
          <ac:chgData name="Mark Morris" userId="S::mark.morris@saintjamesschool.co.uk::8f589643-d61b-4aba-9c81-e3623d027a16" providerId="AD" clId="Web-{B7AF78C4-6DDE-89D0-E888-0CAB9A5BB3F2}" dt="2024-02-05T14:07:24.169" v="5" actId="20577"/>
          <ac:spMkLst>
            <pc:docMk/>
            <pc:sldMk cId="4256600344" sldId="362"/>
            <ac:spMk id="2" creationId="{2FE46170-FA0F-FBA5-026E-DBFFF709D98C}"/>
          </ac:spMkLst>
        </pc:spChg>
        <pc:spChg chg="mod">
          <ac:chgData name="Mark Morris" userId="S::mark.morris@saintjamesschool.co.uk::8f589643-d61b-4aba-9c81-e3623d027a16" providerId="AD" clId="Web-{B7AF78C4-6DDE-89D0-E888-0CAB9A5BB3F2}" dt="2024-02-05T14:09:04.390" v="26" actId="20577"/>
          <ac:spMkLst>
            <pc:docMk/>
            <pc:sldMk cId="4256600344" sldId="362"/>
            <ac:spMk id="7" creationId="{D3695D3E-C125-EF5F-32F6-B7E32E204520}"/>
          </ac:spMkLst>
        </pc:spChg>
        <pc:spChg chg="mod">
          <ac:chgData name="Mark Morris" userId="S::mark.morris@saintjamesschool.co.uk::8f589643-d61b-4aba-9c81-e3623d027a16" providerId="AD" clId="Web-{B7AF78C4-6DDE-89D0-E888-0CAB9A5BB3F2}" dt="2024-02-05T14:07:18.184" v="3" actId="20577"/>
          <ac:spMkLst>
            <pc:docMk/>
            <pc:sldMk cId="4256600344" sldId="362"/>
            <ac:spMk id="10" creationId="{390F07A1-1B3F-786B-4810-40D0F7637F6E}"/>
          </ac:spMkLst>
        </pc:spChg>
        <pc:spChg chg="mod">
          <ac:chgData name="Mark Morris" userId="S::mark.morris@saintjamesschool.co.uk::8f589643-d61b-4aba-9c81-e3623d027a16" providerId="AD" clId="Web-{B7AF78C4-6DDE-89D0-E888-0CAB9A5BB3F2}" dt="2024-02-05T14:09:09.968" v="27" actId="14100"/>
          <ac:spMkLst>
            <pc:docMk/>
            <pc:sldMk cId="4256600344" sldId="362"/>
            <ac:spMk id="11" creationId="{38A54583-C5E1-773D-C272-C7C4920A8AD8}"/>
          </ac:spMkLst>
        </pc:spChg>
      </pc:sldChg>
    </pc:docChg>
  </pc:docChgLst>
  <pc:docChgLst>
    <pc:chgData name="Alistair Wilkinson" userId="S::alistair.wilkinson@saintjamesschool.co.uk::8ba8c0da-53dc-46b0-8dc2-32484224b744" providerId="AD" clId="Web-{B5204DA2-1E54-A4E2-92AC-31039E814FD3}"/>
    <pc:docChg chg="modSld">
      <pc:chgData name="Alistair Wilkinson" userId="S::alistair.wilkinson@saintjamesschool.co.uk::8ba8c0da-53dc-46b0-8dc2-32484224b744" providerId="AD" clId="Web-{B5204DA2-1E54-A4E2-92AC-31039E814FD3}" dt="2023-12-06T17:05:01.470" v="0"/>
      <pc:docMkLst>
        <pc:docMk/>
      </pc:docMkLst>
      <pc:sldChg chg="modSp">
        <pc:chgData name="Alistair Wilkinson" userId="S::alistair.wilkinson@saintjamesschool.co.uk::8ba8c0da-53dc-46b0-8dc2-32484224b744" providerId="AD" clId="Web-{B5204DA2-1E54-A4E2-92AC-31039E814FD3}" dt="2023-12-06T17:05:01.470" v="0"/>
        <pc:sldMkLst>
          <pc:docMk/>
          <pc:sldMk cId="2114815857" sldId="349"/>
        </pc:sldMkLst>
        <pc:spChg chg="mod">
          <ac:chgData name="Alistair Wilkinson" userId="S::alistair.wilkinson@saintjamesschool.co.uk::8ba8c0da-53dc-46b0-8dc2-32484224b744" providerId="AD" clId="Web-{B5204DA2-1E54-A4E2-92AC-31039E814FD3}" dt="2023-12-06T17:05:01.470" v="0"/>
          <ac:spMkLst>
            <pc:docMk/>
            <pc:sldMk cId="2114815857" sldId="349"/>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4256600344" sldId="362"/>
        </pc:sldMkLst>
        <pc:spChg chg="mod">
          <ac:chgData name="Alistair Wilkinson" userId="S::alistair.wilkinson@saintjamesschool.co.uk::8ba8c0da-53dc-46b0-8dc2-32484224b744" providerId="AD" clId="Web-{B5204DA2-1E54-A4E2-92AC-31039E814FD3}" dt="2023-12-06T17:05:01.470" v="0"/>
          <ac:spMkLst>
            <pc:docMk/>
            <pc:sldMk cId="4256600344" sldId="362"/>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299579131" sldId="376"/>
        </pc:sldMkLst>
        <pc:spChg chg="mod">
          <ac:chgData name="Alistair Wilkinson" userId="S::alistair.wilkinson@saintjamesschool.co.uk::8ba8c0da-53dc-46b0-8dc2-32484224b744" providerId="AD" clId="Web-{B5204DA2-1E54-A4E2-92AC-31039E814FD3}" dt="2023-12-06T17:05:01.470" v="0"/>
          <ac:spMkLst>
            <pc:docMk/>
            <pc:sldMk cId="2299579131" sldId="376"/>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957828924" sldId="377"/>
        </pc:sldMkLst>
        <pc:spChg chg="mod">
          <ac:chgData name="Alistair Wilkinson" userId="S::alistair.wilkinson@saintjamesschool.co.uk::8ba8c0da-53dc-46b0-8dc2-32484224b744" providerId="AD" clId="Web-{B5204DA2-1E54-A4E2-92AC-31039E814FD3}" dt="2023-12-06T17:05:01.470" v="0"/>
          <ac:spMkLst>
            <pc:docMk/>
            <pc:sldMk cId="2957828924" sldId="377"/>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3175094901" sldId="378"/>
        </pc:sldMkLst>
        <pc:spChg chg="mod">
          <ac:chgData name="Alistair Wilkinson" userId="S::alistair.wilkinson@saintjamesschool.co.uk::8ba8c0da-53dc-46b0-8dc2-32484224b744" providerId="AD" clId="Web-{B5204DA2-1E54-A4E2-92AC-31039E814FD3}" dt="2023-12-06T17:05:01.470" v="0"/>
          <ac:spMkLst>
            <pc:docMk/>
            <pc:sldMk cId="3175094901" sldId="378"/>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662520139" sldId="379"/>
        </pc:sldMkLst>
        <pc:spChg chg="mod">
          <ac:chgData name="Alistair Wilkinson" userId="S::alistair.wilkinson@saintjamesschool.co.uk::8ba8c0da-53dc-46b0-8dc2-32484224b744" providerId="AD" clId="Web-{B5204DA2-1E54-A4E2-92AC-31039E814FD3}" dt="2023-12-06T17:05:01.470" v="0"/>
          <ac:spMkLst>
            <pc:docMk/>
            <pc:sldMk cId="2662520139" sldId="379"/>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1327685427" sldId="380"/>
        </pc:sldMkLst>
        <pc:spChg chg="mod">
          <ac:chgData name="Alistair Wilkinson" userId="S::alistair.wilkinson@saintjamesschool.co.uk::8ba8c0da-53dc-46b0-8dc2-32484224b744" providerId="AD" clId="Web-{B5204DA2-1E54-A4E2-92AC-31039E814FD3}" dt="2023-12-06T17:05:01.470" v="0"/>
          <ac:spMkLst>
            <pc:docMk/>
            <pc:sldMk cId="1327685427" sldId="380"/>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1190310703" sldId="381"/>
        </pc:sldMkLst>
        <pc:spChg chg="mod">
          <ac:chgData name="Alistair Wilkinson" userId="S::alistair.wilkinson@saintjamesschool.co.uk::8ba8c0da-53dc-46b0-8dc2-32484224b744" providerId="AD" clId="Web-{B5204DA2-1E54-A4E2-92AC-31039E814FD3}" dt="2023-12-06T17:05:01.470" v="0"/>
          <ac:spMkLst>
            <pc:docMk/>
            <pc:sldMk cId="1190310703" sldId="381"/>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405047821" sldId="382"/>
        </pc:sldMkLst>
        <pc:spChg chg="mod">
          <ac:chgData name="Alistair Wilkinson" userId="S::alistair.wilkinson@saintjamesschool.co.uk::8ba8c0da-53dc-46b0-8dc2-32484224b744" providerId="AD" clId="Web-{B5204DA2-1E54-A4E2-92AC-31039E814FD3}" dt="2023-12-06T17:05:01.470" v="0"/>
          <ac:spMkLst>
            <pc:docMk/>
            <pc:sldMk cId="2405047821" sldId="382"/>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1768793864" sldId="383"/>
        </pc:sldMkLst>
        <pc:spChg chg="mod">
          <ac:chgData name="Alistair Wilkinson" userId="S::alistair.wilkinson@saintjamesschool.co.uk::8ba8c0da-53dc-46b0-8dc2-32484224b744" providerId="AD" clId="Web-{B5204DA2-1E54-A4E2-92AC-31039E814FD3}" dt="2023-12-06T17:05:01.470" v="0"/>
          <ac:spMkLst>
            <pc:docMk/>
            <pc:sldMk cId="1768793864" sldId="383"/>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958012028" sldId="385"/>
        </pc:sldMkLst>
        <pc:spChg chg="mod">
          <ac:chgData name="Alistair Wilkinson" userId="S::alistair.wilkinson@saintjamesschool.co.uk::8ba8c0da-53dc-46b0-8dc2-32484224b744" providerId="AD" clId="Web-{B5204DA2-1E54-A4E2-92AC-31039E814FD3}" dt="2023-12-06T17:05:01.470" v="0"/>
          <ac:spMkLst>
            <pc:docMk/>
            <pc:sldMk cId="958012028" sldId="385"/>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3443881554" sldId="386"/>
        </pc:sldMkLst>
        <pc:spChg chg="mod">
          <ac:chgData name="Alistair Wilkinson" userId="S::alistair.wilkinson@saintjamesschool.co.uk::8ba8c0da-53dc-46b0-8dc2-32484224b744" providerId="AD" clId="Web-{B5204DA2-1E54-A4E2-92AC-31039E814FD3}" dt="2023-12-06T17:05:01.470" v="0"/>
          <ac:spMkLst>
            <pc:docMk/>
            <pc:sldMk cId="3443881554" sldId="386"/>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328283111" sldId="387"/>
        </pc:sldMkLst>
        <pc:spChg chg="mod">
          <ac:chgData name="Alistair Wilkinson" userId="S::alistair.wilkinson@saintjamesschool.co.uk::8ba8c0da-53dc-46b0-8dc2-32484224b744" providerId="AD" clId="Web-{B5204DA2-1E54-A4E2-92AC-31039E814FD3}" dt="2023-12-06T17:05:01.470" v="0"/>
          <ac:spMkLst>
            <pc:docMk/>
            <pc:sldMk cId="328283111" sldId="387"/>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481976923" sldId="475"/>
        </pc:sldMkLst>
        <pc:spChg chg="mod">
          <ac:chgData name="Alistair Wilkinson" userId="S::alistair.wilkinson@saintjamesschool.co.uk::8ba8c0da-53dc-46b0-8dc2-32484224b744" providerId="AD" clId="Web-{B5204DA2-1E54-A4E2-92AC-31039E814FD3}" dt="2023-12-06T17:05:01.470" v="0"/>
          <ac:spMkLst>
            <pc:docMk/>
            <pc:sldMk cId="481976923" sldId="475"/>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3581796682" sldId="484"/>
        </pc:sldMkLst>
        <pc:spChg chg="mod">
          <ac:chgData name="Alistair Wilkinson" userId="S::alistair.wilkinson@saintjamesschool.co.uk::8ba8c0da-53dc-46b0-8dc2-32484224b744" providerId="AD" clId="Web-{B5204DA2-1E54-A4E2-92AC-31039E814FD3}" dt="2023-12-06T17:05:01.470" v="0"/>
          <ac:spMkLst>
            <pc:docMk/>
            <pc:sldMk cId="3581796682" sldId="484"/>
            <ac:spMk id="5" creationId="{4913BD5C-9DD6-9B5E-A6B8-BC774D0AB24E}"/>
          </ac:spMkLst>
        </pc:spChg>
      </pc:sldChg>
      <pc:sldChg chg="modSp">
        <pc:chgData name="Alistair Wilkinson" userId="S::alistair.wilkinson@saintjamesschool.co.uk::8ba8c0da-53dc-46b0-8dc2-32484224b744" providerId="AD" clId="Web-{B5204DA2-1E54-A4E2-92AC-31039E814FD3}" dt="2023-12-06T17:05:01.470" v="0"/>
        <pc:sldMkLst>
          <pc:docMk/>
          <pc:sldMk cId="3914098206" sldId="501"/>
        </pc:sldMkLst>
        <pc:spChg chg="mod">
          <ac:chgData name="Alistair Wilkinson" userId="S::alistair.wilkinson@saintjamesschool.co.uk::8ba8c0da-53dc-46b0-8dc2-32484224b744" providerId="AD" clId="Web-{B5204DA2-1E54-A4E2-92AC-31039E814FD3}" dt="2023-12-06T17:05:01.470" v="0"/>
          <ac:spMkLst>
            <pc:docMk/>
            <pc:sldMk cId="3914098206" sldId="501"/>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5331612" sldId="502"/>
        </pc:sldMkLst>
        <pc:spChg chg="mod">
          <ac:chgData name="Alistair Wilkinson" userId="S::alistair.wilkinson@saintjamesschool.co.uk::8ba8c0da-53dc-46b0-8dc2-32484224b744" providerId="AD" clId="Web-{B5204DA2-1E54-A4E2-92AC-31039E814FD3}" dt="2023-12-06T17:05:01.470" v="0"/>
          <ac:spMkLst>
            <pc:docMk/>
            <pc:sldMk cId="25331612" sldId="502"/>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604260177" sldId="503"/>
        </pc:sldMkLst>
        <pc:spChg chg="mod">
          <ac:chgData name="Alistair Wilkinson" userId="S::alistair.wilkinson@saintjamesschool.co.uk::8ba8c0da-53dc-46b0-8dc2-32484224b744" providerId="AD" clId="Web-{B5204DA2-1E54-A4E2-92AC-31039E814FD3}" dt="2023-12-06T17:05:01.470" v="0"/>
          <ac:spMkLst>
            <pc:docMk/>
            <pc:sldMk cId="604260177" sldId="503"/>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462639592" sldId="504"/>
        </pc:sldMkLst>
        <pc:spChg chg="mod">
          <ac:chgData name="Alistair Wilkinson" userId="S::alistair.wilkinson@saintjamesschool.co.uk::8ba8c0da-53dc-46b0-8dc2-32484224b744" providerId="AD" clId="Web-{B5204DA2-1E54-A4E2-92AC-31039E814FD3}" dt="2023-12-06T17:05:01.470" v="0"/>
          <ac:spMkLst>
            <pc:docMk/>
            <pc:sldMk cId="2462639592" sldId="504"/>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933839835" sldId="505"/>
        </pc:sldMkLst>
        <pc:spChg chg="mod">
          <ac:chgData name="Alistair Wilkinson" userId="S::alistair.wilkinson@saintjamesschool.co.uk::8ba8c0da-53dc-46b0-8dc2-32484224b744" providerId="AD" clId="Web-{B5204DA2-1E54-A4E2-92AC-31039E814FD3}" dt="2023-12-06T17:05:01.470" v="0"/>
          <ac:spMkLst>
            <pc:docMk/>
            <pc:sldMk cId="2933839835" sldId="505"/>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1347594125" sldId="506"/>
        </pc:sldMkLst>
        <pc:spChg chg="mod">
          <ac:chgData name="Alistair Wilkinson" userId="S::alistair.wilkinson@saintjamesschool.co.uk::8ba8c0da-53dc-46b0-8dc2-32484224b744" providerId="AD" clId="Web-{B5204DA2-1E54-A4E2-92AC-31039E814FD3}" dt="2023-12-06T17:05:01.470" v="0"/>
          <ac:spMkLst>
            <pc:docMk/>
            <pc:sldMk cId="1347594125" sldId="506"/>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1597657499" sldId="655"/>
        </pc:sldMkLst>
        <pc:spChg chg="mod">
          <ac:chgData name="Alistair Wilkinson" userId="S::alistair.wilkinson@saintjamesschool.co.uk::8ba8c0da-53dc-46b0-8dc2-32484224b744" providerId="AD" clId="Web-{B5204DA2-1E54-A4E2-92AC-31039E814FD3}" dt="2023-12-06T17:05:01.470" v="0"/>
          <ac:spMkLst>
            <pc:docMk/>
            <pc:sldMk cId="1597657499" sldId="655"/>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2281534127" sldId="656"/>
        </pc:sldMkLst>
        <pc:spChg chg="mod">
          <ac:chgData name="Alistair Wilkinson" userId="S::alistair.wilkinson@saintjamesschool.co.uk::8ba8c0da-53dc-46b0-8dc2-32484224b744" providerId="AD" clId="Web-{B5204DA2-1E54-A4E2-92AC-31039E814FD3}" dt="2023-12-06T17:05:01.470" v="0"/>
          <ac:spMkLst>
            <pc:docMk/>
            <pc:sldMk cId="2281534127" sldId="656"/>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64784128" sldId="657"/>
        </pc:sldMkLst>
        <pc:spChg chg="mod">
          <ac:chgData name="Alistair Wilkinson" userId="S::alistair.wilkinson@saintjamesschool.co.uk::8ba8c0da-53dc-46b0-8dc2-32484224b744" providerId="AD" clId="Web-{B5204DA2-1E54-A4E2-92AC-31039E814FD3}" dt="2023-12-06T17:05:01.470" v="0"/>
          <ac:spMkLst>
            <pc:docMk/>
            <pc:sldMk cId="64784128" sldId="657"/>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418324258" sldId="658"/>
        </pc:sldMkLst>
        <pc:spChg chg="mod">
          <ac:chgData name="Alistair Wilkinson" userId="S::alistair.wilkinson@saintjamesschool.co.uk::8ba8c0da-53dc-46b0-8dc2-32484224b744" providerId="AD" clId="Web-{B5204DA2-1E54-A4E2-92AC-31039E814FD3}" dt="2023-12-06T17:05:01.470" v="0"/>
          <ac:spMkLst>
            <pc:docMk/>
            <pc:sldMk cId="418324258" sldId="658"/>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952609439" sldId="659"/>
        </pc:sldMkLst>
        <pc:spChg chg="mod">
          <ac:chgData name="Alistair Wilkinson" userId="S::alistair.wilkinson@saintjamesschool.co.uk::8ba8c0da-53dc-46b0-8dc2-32484224b744" providerId="AD" clId="Web-{B5204DA2-1E54-A4E2-92AC-31039E814FD3}" dt="2023-12-06T17:05:01.470" v="0"/>
          <ac:spMkLst>
            <pc:docMk/>
            <pc:sldMk cId="952609439" sldId="659"/>
            <ac:spMk id="2" creationId="{2FE46170-FA0F-FBA5-026E-DBFFF709D98C}"/>
          </ac:spMkLst>
        </pc:spChg>
      </pc:sldChg>
      <pc:sldChg chg="modSp">
        <pc:chgData name="Alistair Wilkinson" userId="S::alistair.wilkinson@saintjamesschool.co.uk::8ba8c0da-53dc-46b0-8dc2-32484224b744" providerId="AD" clId="Web-{B5204DA2-1E54-A4E2-92AC-31039E814FD3}" dt="2023-12-06T17:05:01.470" v="0"/>
        <pc:sldMkLst>
          <pc:docMk/>
          <pc:sldMk cId="795433122" sldId="661"/>
        </pc:sldMkLst>
        <pc:spChg chg="mod">
          <ac:chgData name="Alistair Wilkinson" userId="S::alistair.wilkinson@saintjamesschool.co.uk::8ba8c0da-53dc-46b0-8dc2-32484224b744" providerId="AD" clId="Web-{B5204DA2-1E54-A4E2-92AC-31039E814FD3}" dt="2023-12-06T17:05:01.470" v="0"/>
          <ac:spMkLst>
            <pc:docMk/>
            <pc:sldMk cId="795433122" sldId="661"/>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638880370" sldId="663"/>
        </pc:sldMkLst>
        <pc:spChg chg="mod">
          <ac:chgData name="Alistair Wilkinson" userId="S::alistair.wilkinson@saintjamesschool.co.uk::8ba8c0da-53dc-46b0-8dc2-32484224b744" providerId="AD" clId="Web-{B5204DA2-1E54-A4E2-92AC-31039E814FD3}" dt="2023-12-06T17:05:01.470" v="0"/>
          <ac:spMkLst>
            <pc:docMk/>
            <pc:sldMk cId="638880370" sldId="663"/>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2907289361" sldId="665"/>
        </pc:sldMkLst>
        <pc:spChg chg="mod">
          <ac:chgData name="Alistair Wilkinson" userId="S::alistair.wilkinson@saintjamesschool.co.uk::8ba8c0da-53dc-46b0-8dc2-32484224b744" providerId="AD" clId="Web-{B5204DA2-1E54-A4E2-92AC-31039E814FD3}" dt="2023-12-06T17:05:01.470" v="0"/>
          <ac:spMkLst>
            <pc:docMk/>
            <pc:sldMk cId="2907289361" sldId="665"/>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4208240948" sldId="667"/>
        </pc:sldMkLst>
        <pc:spChg chg="mod">
          <ac:chgData name="Alistair Wilkinson" userId="S::alistair.wilkinson@saintjamesschool.co.uk::8ba8c0da-53dc-46b0-8dc2-32484224b744" providerId="AD" clId="Web-{B5204DA2-1E54-A4E2-92AC-31039E814FD3}" dt="2023-12-06T17:05:01.470" v="0"/>
          <ac:spMkLst>
            <pc:docMk/>
            <pc:sldMk cId="4208240948" sldId="667"/>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2295171048" sldId="669"/>
        </pc:sldMkLst>
        <pc:spChg chg="mod">
          <ac:chgData name="Alistair Wilkinson" userId="S::alistair.wilkinson@saintjamesschool.co.uk::8ba8c0da-53dc-46b0-8dc2-32484224b744" providerId="AD" clId="Web-{B5204DA2-1E54-A4E2-92AC-31039E814FD3}" dt="2023-12-06T17:05:01.470" v="0"/>
          <ac:spMkLst>
            <pc:docMk/>
            <pc:sldMk cId="2295171048" sldId="669"/>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3014786862" sldId="672"/>
        </pc:sldMkLst>
        <pc:spChg chg="mod">
          <ac:chgData name="Alistair Wilkinson" userId="S::alistair.wilkinson@saintjamesschool.co.uk::8ba8c0da-53dc-46b0-8dc2-32484224b744" providerId="AD" clId="Web-{B5204DA2-1E54-A4E2-92AC-31039E814FD3}" dt="2023-12-06T17:05:01.470" v="0"/>
          <ac:spMkLst>
            <pc:docMk/>
            <pc:sldMk cId="3014786862" sldId="672"/>
            <ac:spMk id="10" creationId="{A9443985-4FFD-B2F3-E4BB-66B772AABB10}"/>
          </ac:spMkLst>
        </pc:spChg>
      </pc:sldChg>
      <pc:sldChg chg="modSp">
        <pc:chgData name="Alistair Wilkinson" userId="S::alistair.wilkinson@saintjamesschool.co.uk::8ba8c0da-53dc-46b0-8dc2-32484224b744" providerId="AD" clId="Web-{B5204DA2-1E54-A4E2-92AC-31039E814FD3}" dt="2023-12-06T17:05:01.470" v="0"/>
        <pc:sldMkLst>
          <pc:docMk/>
          <pc:sldMk cId="3687300446" sldId="679"/>
        </pc:sldMkLst>
        <pc:spChg chg="mod">
          <ac:chgData name="Alistair Wilkinson" userId="S::alistair.wilkinson@saintjamesschool.co.uk::8ba8c0da-53dc-46b0-8dc2-32484224b744" providerId="AD" clId="Web-{B5204DA2-1E54-A4E2-92AC-31039E814FD3}" dt="2023-12-06T17:05:01.470" v="0"/>
          <ac:spMkLst>
            <pc:docMk/>
            <pc:sldMk cId="3687300446" sldId="679"/>
            <ac:spMk id="5" creationId="{4913BD5C-9DD6-9B5E-A6B8-BC774D0AB24E}"/>
          </ac:spMkLst>
        </pc:spChg>
      </pc:sldChg>
      <pc:sldChg chg="modSp">
        <pc:chgData name="Alistair Wilkinson" userId="S::alistair.wilkinson@saintjamesschool.co.uk::8ba8c0da-53dc-46b0-8dc2-32484224b744" providerId="AD" clId="Web-{B5204DA2-1E54-A4E2-92AC-31039E814FD3}" dt="2023-12-06T17:05:01.470" v="0"/>
        <pc:sldMkLst>
          <pc:docMk/>
          <pc:sldMk cId="1152640343" sldId="680"/>
        </pc:sldMkLst>
        <pc:spChg chg="mod">
          <ac:chgData name="Alistair Wilkinson" userId="S::alistair.wilkinson@saintjamesschool.co.uk::8ba8c0da-53dc-46b0-8dc2-32484224b744" providerId="AD" clId="Web-{B5204DA2-1E54-A4E2-92AC-31039E814FD3}" dt="2023-12-06T17:05:01.470" v="0"/>
          <ac:spMkLst>
            <pc:docMk/>
            <pc:sldMk cId="1152640343" sldId="680"/>
            <ac:spMk id="5" creationId="{4913BD5C-9DD6-9B5E-A6B8-BC774D0AB24E}"/>
          </ac:spMkLst>
        </pc:spChg>
      </pc:sldChg>
      <pc:sldChg chg="modSp">
        <pc:chgData name="Alistair Wilkinson" userId="S::alistair.wilkinson@saintjamesschool.co.uk::8ba8c0da-53dc-46b0-8dc2-32484224b744" providerId="AD" clId="Web-{B5204DA2-1E54-A4E2-92AC-31039E814FD3}" dt="2023-12-06T17:05:01.470" v="0"/>
        <pc:sldMkLst>
          <pc:docMk/>
          <pc:sldMk cId="2325246860" sldId="681"/>
        </pc:sldMkLst>
        <pc:spChg chg="mod">
          <ac:chgData name="Alistair Wilkinson" userId="S::alistair.wilkinson@saintjamesschool.co.uk::8ba8c0da-53dc-46b0-8dc2-32484224b744" providerId="AD" clId="Web-{B5204DA2-1E54-A4E2-92AC-31039E814FD3}" dt="2023-12-06T17:05:01.470" v="0"/>
          <ac:spMkLst>
            <pc:docMk/>
            <pc:sldMk cId="2325246860" sldId="681"/>
            <ac:spMk id="5" creationId="{4913BD5C-9DD6-9B5E-A6B8-BC774D0AB24E}"/>
          </ac:spMkLst>
        </pc:spChg>
      </pc:sldChg>
      <pc:sldChg chg="modSp">
        <pc:chgData name="Alistair Wilkinson" userId="S::alistair.wilkinson@saintjamesschool.co.uk::8ba8c0da-53dc-46b0-8dc2-32484224b744" providerId="AD" clId="Web-{B5204DA2-1E54-A4E2-92AC-31039E814FD3}" dt="2023-12-06T17:05:01.470" v="0"/>
        <pc:sldMkLst>
          <pc:docMk/>
          <pc:sldMk cId="2305650057" sldId="682"/>
        </pc:sldMkLst>
        <pc:spChg chg="mod">
          <ac:chgData name="Alistair Wilkinson" userId="S::alistair.wilkinson@saintjamesschool.co.uk::8ba8c0da-53dc-46b0-8dc2-32484224b744" providerId="AD" clId="Web-{B5204DA2-1E54-A4E2-92AC-31039E814FD3}" dt="2023-12-06T17:05:01.470" v="0"/>
          <ac:spMkLst>
            <pc:docMk/>
            <pc:sldMk cId="2305650057" sldId="682"/>
            <ac:spMk id="5" creationId="{4913BD5C-9DD6-9B5E-A6B8-BC774D0AB24E}"/>
          </ac:spMkLst>
        </pc:spChg>
      </pc:sldChg>
      <pc:sldChg chg="modSp">
        <pc:chgData name="Alistair Wilkinson" userId="S::alistair.wilkinson@saintjamesschool.co.uk::8ba8c0da-53dc-46b0-8dc2-32484224b744" providerId="AD" clId="Web-{B5204DA2-1E54-A4E2-92AC-31039E814FD3}" dt="2023-12-06T17:05:01.470" v="0"/>
        <pc:sldMkLst>
          <pc:docMk/>
          <pc:sldMk cId="3833909899" sldId="683"/>
        </pc:sldMkLst>
        <pc:spChg chg="mod">
          <ac:chgData name="Alistair Wilkinson" userId="S::alistair.wilkinson@saintjamesschool.co.uk::8ba8c0da-53dc-46b0-8dc2-32484224b744" providerId="AD" clId="Web-{B5204DA2-1E54-A4E2-92AC-31039E814FD3}" dt="2023-12-06T17:05:01.470" v="0"/>
          <ac:spMkLst>
            <pc:docMk/>
            <pc:sldMk cId="3833909899" sldId="683"/>
            <ac:spMk id="5" creationId="{4913BD5C-9DD6-9B5E-A6B8-BC774D0AB24E}"/>
          </ac:spMkLst>
        </pc:spChg>
      </pc:sldChg>
    </pc:docChg>
  </pc:docChgLst>
  <pc:docChgLst>
    <pc:chgData name="Emily Thompson" userId="S::emily.thompson@saintjamesschool.co.uk::847d66e7-aa60-471f-94f4-86d3024f7327" providerId="AD" clId="Web-{EB6B7612-CF45-6FE7-2E3D-F41A7F0F7FF0}"/>
    <pc:docChg chg="addSld delSld">
      <pc:chgData name="Emily Thompson" userId="S::emily.thompson@saintjamesschool.co.uk::847d66e7-aa60-471f-94f4-86d3024f7327" providerId="AD" clId="Web-{EB6B7612-CF45-6FE7-2E3D-F41A7F0F7FF0}" dt="2023-12-07T13:08:42.336" v="11"/>
      <pc:docMkLst>
        <pc:docMk/>
      </pc:docMkLst>
      <pc:sldChg chg="add">
        <pc:chgData name="Emily Thompson" userId="S::emily.thompson@saintjamesschool.co.uk::847d66e7-aa60-471f-94f4-86d3024f7327" providerId="AD" clId="Web-{EB6B7612-CF45-6FE7-2E3D-F41A7F0F7FF0}" dt="2023-12-07T13:08:35.992" v="10"/>
        <pc:sldMkLst>
          <pc:docMk/>
          <pc:sldMk cId="3094028102" sldId="316"/>
        </pc:sldMkLst>
      </pc:sldChg>
      <pc:sldChg chg="add">
        <pc:chgData name="Emily Thompson" userId="S::emily.thompson@saintjamesschool.co.uk::847d66e7-aa60-471f-94f4-86d3024f7327" providerId="AD" clId="Web-{EB6B7612-CF45-6FE7-2E3D-F41A7F0F7FF0}" dt="2023-12-07T13:07:59.132" v="8"/>
        <pc:sldMkLst>
          <pc:docMk/>
          <pc:sldMk cId="2435285134" sldId="317"/>
        </pc:sldMkLst>
      </pc:sldChg>
      <pc:sldChg chg="add">
        <pc:chgData name="Emily Thompson" userId="S::emily.thompson@saintjamesschool.co.uk::847d66e7-aa60-471f-94f4-86d3024f7327" providerId="AD" clId="Web-{EB6B7612-CF45-6FE7-2E3D-F41A7F0F7FF0}" dt="2023-12-07T12:57:04.797" v="6"/>
        <pc:sldMkLst>
          <pc:docMk/>
          <pc:sldMk cId="164229985" sldId="318"/>
        </pc:sldMkLst>
      </pc:sldChg>
      <pc:sldChg chg="add">
        <pc:chgData name="Emily Thompson" userId="S::emily.thompson@saintjamesschool.co.uk::847d66e7-aa60-471f-94f4-86d3024f7327" providerId="AD" clId="Web-{EB6B7612-CF45-6FE7-2E3D-F41A7F0F7FF0}" dt="2023-12-07T12:56:24.327" v="4"/>
        <pc:sldMkLst>
          <pc:docMk/>
          <pc:sldMk cId="583698646" sldId="319"/>
        </pc:sldMkLst>
      </pc:sldChg>
      <pc:sldChg chg="add">
        <pc:chgData name="Emily Thompson" userId="S::emily.thompson@saintjamesschool.co.uk::847d66e7-aa60-471f-94f4-86d3024f7327" providerId="AD" clId="Web-{EB6B7612-CF45-6FE7-2E3D-F41A7F0F7FF0}" dt="2023-12-07T12:53:42.853" v="0"/>
        <pc:sldMkLst>
          <pc:docMk/>
          <pc:sldMk cId="1226110791" sldId="320"/>
        </pc:sldMkLst>
      </pc:sldChg>
      <pc:sldChg chg="add">
        <pc:chgData name="Emily Thompson" userId="S::emily.thompson@saintjamesschool.co.uk::847d66e7-aa60-471f-94f4-86d3024f7327" providerId="AD" clId="Web-{EB6B7612-CF45-6FE7-2E3D-F41A7F0F7FF0}" dt="2023-12-07T12:54:16.244" v="2"/>
        <pc:sldMkLst>
          <pc:docMk/>
          <pc:sldMk cId="3497458715" sldId="322"/>
        </pc:sldMkLst>
      </pc:sldChg>
      <pc:sldChg chg="del">
        <pc:chgData name="Emily Thompson" userId="S::emily.thompson@saintjamesschool.co.uk::847d66e7-aa60-471f-94f4-86d3024f7327" providerId="AD" clId="Web-{EB6B7612-CF45-6FE7-2E3D-F41A7F0F7FF0}" dt="2023-12-07T13:08:42.336" v="11"/>
        <pc:sldMkLst>
          <pc:docMk/>
          <pc:sldMk cId="3914098206" sldId="501"/>
        </pc:sldMkLst>
      </pc:sldChg>
      <pc:sldChg chg="del">
        <pc:chgData name="Emily Thompson" userId="S::emily.thompson@saintjamesschool.co.uk::847d66e7-aa60-471f-94f4-86d3024f7327" providerId="AD" clId="Web-{EB6B7612-CF45-6FE7-2E3D-F41A7F0F7FF0}" dt="2023-12-07T13:08:04.725" v="9"/>
        <pc:sldMkLst>
          <pc:docMk/>
          <pc:sldMk cId="25331612" sldId="502"/>
        </pc:sldMkLst>
      </pc:sldChg>
      <pc:sldChg chg="del">
        <pc:chgData name="Emily Thompson" userId="S::emily.thompson@saintjamesschool.co.uk::847d66e7-aa60-471f-94f4-86d3024f7327" providerId="AD" clId="Web-{EB6B7612-CF45-6FE7-2E3D-F41A7F0F7FF0}" dt="2023-12-07T12:57:08.953" v="7"/>
        <pc:sldMkLst>
          <pc:docMk/>
          <pc:sldMk cId="604260177" sldId="503"/>
        </pc:sldMkLst>
      </pc:sldChg>
      <pc:sldChg chg="del">
        <pc:chgData name="Emily Thompson" userId="S::emily.thompson@saintjamesschool.co.uk::847d66e7-aa60-471f-94f4-86d3024f7327" providerId="AD" clId="Web-{EB6B7612-CF45-6FE7-2E3D-F41A7F0F7FF0}" dt="2023-12-07T12:56:32.108" v="5"/>
        <pc:sldMkLst>
          <pc:docMk/>
          <pc:sldMk cId="2462639592" sldId="504"/>
        </pc:sldMkLst>
      </pc:sldChg>
      <pc:sldChg chg="del">
        <pc:chgData name="Emily Thompson" userId="S::emily.thompson@saintjamesschool.co.uk::847d66e7-aa60-471f-94f4-86d3024f7327" providerId="AD" clId="Web-{EB6B7612-CF45-6FE7-2E3D-F41A7F0F7FF0}" dt="2023-12-07T12:54:30.807" v="3"/>
        <pc:sldMkLst>
          <pc:docMk/>
          <pc:sldMk cId="2933839835" sldId="505"/>
        </pc:sldMkLst>
      </pc:sldChg>
      <pc:sldChg chg="del">
        <pc:chgData name="Emily Thompson" userId="S::emily.thompson@saintjamesschool.co.uk::847d66e7-aa60-471f-94f4-86d3024f7327" providerId="AD" clId="Web-{EB6B7612-CF45-6FE7-2E3D-F41A7F0F7FF0}" dt="2023-12-07T12:53:55.994" v="1"/>
        <pc:sldMkLst>
          <pc:docMk/>
          <pc:sldMk cId="1347594125" sldId="506"/>
        </pc:sldMkLst>
      </pc:sldChg>
    </pc:docChg>
  </pc:docChgLst>
  <pc:docChgLst>
    <pc:chgData name="Mark Morris" userId="S::mark.morris@saintjamesschool.co.uk::8f589643-d61b-4aba-9c81-e3623d027a16" providerId="AD" clId="Web-{F20257F5-8A3E-C6D7-1581-572514C308A7}"/>
    <pc:docChg chg="delSld modSld">
      <pc:chgData name="Mark Morris" userId="S::mark.morris@saintjamesschool.co.uk::8f589643-d61b-4aba-9c81-e3623d027a16" providerId="AD" clId="Web-{F20257F5-8A3E-C6D7-1581-572514C308A7}" dt="2023-12-08T10:54:39.172" v="14"/>
      <pc:docMkLst>
        <pc:docMk/>
      </pc:docMkLst>
      <pc:sldChg chg="modSp">
        <pc:chgData name="Mark Morris" userId="S::mark.morris@saintjamesschool.co.uk::8f589643-d61b-4aba-9c81-e3623d027a16" providerId="AD" clId="Web-{F20257F5-8A3E-C6D7-1581-572514C308A7}" dt="2023-12-08T10:54:02.218" v="9" actId="20577"/>
        <pc:sldMkLst>
          <pc:docMk/>
          <pc:sldMk cId="4256600344" sldId="362"/>
        </pc:sldMkLst>
        <pc:spChg chg="mod">
          <ac:chgData name="Mark Morris" userId="S::mark.morris@saintjamesschool.co.uk::8f589643-d61b-4aba-9c81-e3623d027a16" providerId="AD" clId="Web-{F20257F5-8A3E-C6D7-1581-572514C308A7}" dt="2023-12-08T10:54:02.218" v="9" actId="20577"/>
          <ac:spMkLst>
            <pc:docMk/>
            <pc:sldMk cId="4256600344" sldId="362"/>
            <ac:spMk id="2" creationId="{2FE46170-FA0F-FBA5-026E-DBFFF709D98C}"/>
          </ac:spMkLst>
        </pc:spChg>
        <pc:spChg chg="mod">
          <ac:chgData name="Mark Morris" userId="S::mark.morris@saintjamesschool.co.uk::8f589643-d61b-4aba-9c81-e3623d027a16" providerId="AD" clId="Web-{F20257F5-8A3E-C6D7-1581-572514C308A7}" dt="2023-12-08T10:53:44.764" v="5" actId="20577"/>
          <ac:spMkLst>
            <pc:docMk/>
            <pc:sldMk cId="4256600344" sldId="362"/>
            <ac:spMk id="7" creationId="{D3695D3E-C125-EF5F-32F6-B7E32E204520}"/>
          </ac:spMkLst>
        </pc:spChg>
        <pc:spChg chg="mod">
          <ac:chgData name="Mark Morris" userId="S::mark.morris@saintjamesschool.co.uk::8f589643-d61b-4aba-9c81-e3623d027a16" providerId="AD" clId="Web-{F20257F5-8A3E-C6D7-1581-572514C308A7}" dt="2023-12-08T10:53:34.810" v="3" actId="20577"/>
          <ac:spMkLst>
            <pc:docMk/>
            <pc:sldMk cId="4256600344" sldId="362"/>
            <ac:spMk id="10" creationId="{390F07A1-1B3F-786B-4810-40D0F7637F6E}"/>
          </ac:spMkLst>
        </pc:spChg>
        <pc:spChg chg="mod">
          <ac:chgData name="Mark Morris" userId="S::mark.morris@saintjamesschool.co.uk::8f589643-d61b-4aba-9c81-e3623d027a16" providerId="AD" clId="Web-{F20257F5-8A3E-C6D7-1581-572514C308A7}" dt="2023-12-08T10:53:59.811" v="8" actId="20577"/>
          <ac:spMkLst>
            <pc:docMk/>
            <pc:sldMk cId="4256600344" sldId="362"/>
            <ac:spMk id="11" creationId="{38A54583-C5E1-773D-C272-C7C4920A8AD8}"/>
          </ac:spMkLst>
        </pc:spChg>
      </pc:sldChg>
      <pc:sldChg chg="del">
        <pc:chgData name="Mark Morris" userId="S::mark.morris@saintjamesschool.co.uk::8f589643-d61b-4aba-9c81-e3623d027a16" providerId="AD" clId="Web-{F20257F5-8A3E-C6D7-1581-572514C308A7}" dt="2023-12-08T10:54:15.796" v="10"/>
        <pc:sldMkLst>
          <pc:docMk/>
          <pc:sldMk cId="1597657499" sldId="655"/>
        </pc:sldMkLst>
      </pc:sldChg>
      <pc:sldChg chg="del">
        <pc:chgData name="Mark Morris" userId="S::mark.morris@saintjamesschool.co.uk::8f589643-d61b-4aba-9c81-e3623d027a16" providerId="AD" clId="Web-{F20257F5-8A3E-C6D7-1581-572514C308A7}" dt="2023-12-08T10:54:21.625" v="11"/>
        <pc:sldMkLst>
          <pc:docMk/>
          <pc:sldMk cId="2281534127" sldId="656"/>
        </pc:sldMkLst>
      </pc:sldChg>
      <pc:sldChg chg="del">
        <pc:chgData name="Mark Morris" userId="S::mark.morris@saintjamesschool.co.uk::8f589643-d61b-4aba-9c81-e3623d027a16" providerId="AD" clId="Web-{F20257F5-8A3E-C6D7-1581-572514C308A7}" dt="2023-12-08T10:54:27.531" v="12"/>
        <pc:sldMkLst>
          <pc:docMk/>
          <pc:sldMk cId="64784128" sldId="657"/>
        </pc:sldMkLst>
      </pc:sldChg>
      <pc:sldChg chg="del">
        <pc:chgData name="Mark Morris" userId="S::mark.morris@saintjamesschool.co.uk::8f589643-d61b-4aba-9c81-e3623d027a16" providerId="AD" clId="Web-{F20257F5-8A3E-C6D7-1581-572514C308A7}" dt="2023-12-08T10:54:33.500" v="13"/>
        <pc:sldMkLst>
          <pc:docMk/>
          <pc:sldMk cId="418324258" sldId="658"/>
        </pc:sldMkLst>
      </pc:sldChg>
      <pc:sldChg chg="del">
        <pc:chgData name="Mark Morris" userId="S::mark.morris@saintjamesschool.co.uk::8f589643-d61b-4aba-9c81-e3623d027a16" providerId="AD" clId="Web-{F20257F5-8A3E-C6D7-1581-572514C308A7}" dt="2023-12-08T10:54:39.172" v="14"/>
        <pc:sldMkLst>
          <pc:docMk/>
          <pc:sldMk cId="952609439" sldId="659"/>
        </pc:sldMkLst>
      </pc:sldChg>
    </pc:docChg>
  </pc:docChgLst>
  <pc:docChgLst>
    <pc:chgData name="David Rose" userId="S::david.rose@saintjamesschool.co.uk::8d788d76-18ca-49d3-996c-1baa68da9a15" providerId="AD" clId="Web-{117E75CD-62D4-B979-99B1-1839C63D6F81}"/>
    <pc:docChg chg="modSld">
      <pc:chgData name="David Rose" userId="S::david.rose@saintjamesschool.co.uk::8d788d76-18ca-49d3-996c-1baa68da9a15" providerId="AD" clId="Web-{117E75CD-62D4-B979-99B1-1839C63D6F81}" dt="2023-12-14T10:35:51.804" v="3"/>
      <pc:docMkLst>
        <pc:docMk/>
      </pc:docMkLst>
      <pc:sldChg chg="modSp">
        <pc:chgData name="David Rose" userId="S::david.rose@saintjamesschool.co.uk::8d788d76-18ca-49d3-996c-1baa68da9a15" providerId="AD" clId="Web-{117E75CD-62D4-B979-99B1-1839C63D6F81}" dt="2023-12-14T10:35:51.804" v="3"/>
        <pc:sldMkLst>
          <pc:docMk/>
          <pc:sldMk cId="1559992396" sldId="694"/>
        </pc:sldMkLst>
        <pc:graphicFrameChg chg="mod modGraphic">
          <ac:chgData name="David Rose" userId="S::david.rose@saintjamesschool.co.uk::8d788d76-18ca-49d3-996c-1baa68da9a15" providerId="AD" clId="Web-{117E75CD-62D4-B979-99B1-1839C63D6F81}" dt="2023-12-14T10:35:51.804" v="3"/>
          <ac:graphicFrameMkLst>
            <pc:docMk/>
            <pc:sldMk cId="1559992396" sldId="694"/>
            <ac:graphicFrameMk id="2" creationId="{CC2A6B0B-2440-B1A8-6D63-6450D642D9B4}"/>
          </ac:graphicFrameMkLst>
        </pc:graphicFrameChg>
      </pc:sldChg>
    </pc:docChg>
  </pc:docChgLst>
  <pc:docChgLst>
    <pc:chgData name="Alistair Wilkinson" userId="S::alistair.wilkinson@saintjamesschool.co.uk::8ba8c0da-53dc-46b0-8dc2-32484224b744" providerId="AD" clId="Web-{2B3192E1-52EA-3851-899E-56D69BC42ECB}"/>
    <pc:docChg chg="modSld">
      <pc:chgData name="Alistair Wilkinson" userId="S::alistair.wilkinson@saintjamesschool.co.uk::8ba8c0da-53dc-46b0-8dc2-32484224b744" providerId="AD" clId="Web-{2B3192E1-52EA-3851-899E-56D69BC42ECB}" dt="2024-02-04T09:46:32.587" v="0"/>
      <pc:docMkLst>
        <pc:docMk/>
      </pc:docMkLst>
      <pc:sldChg chg="modSp">
        <pc:chgData name="Alistair Wilkinson" userId="S::alistair.wilkinson@saintjamesschool.co.uk::8ba8c0da-53dc-46b0-8dc2-32484224b744" providerId="AD" clId="Web-{2B3192E1-52EA-3851-899E-56D69BC42ECB}" dt="2024-02-04T09:46:32.587" v="0"/>
        <pc:sldMkLst>
          <pc:docMk/>
          <pc:sldMk cId="1945322285" sldId="260"/>
        </pc:sldMkLst>
        <pc:spChg chg="mod">
          <ac:chgData name="Alistair Wilkinson" userId="S::alistair.wilkinson@saintjamesschool.co.uk::8ba8c0da-53dc-46b0-8dc2-32484224b744" providerId="AD" clId="Web-{2B3192E1-52EA-3851-899E-56D69BC42ECB}" dt="2024-02-04T09:46:32.587" v="0"/>
          <ac:spMkLst>
            <pc:docMk/>
            <pc:sldMk cId="1945322285" sldId="260"/>
            <ac:spMk id="9" creationId="{4ADBF347-6500-75C1-7CB9-A9EED3C919E9}"/>
          </ac:spMkLst>
        </pc:spChg>
      </pc:sldChg>
      <pc:sldChg chg="modSp">
        <pc:chgData name="Alistair Wilkinson" userId="S::alistair.wilkinson@saintjamesschool.co.uk::8ba8c0da-53dc-46b0-8dc2-32484224b744" providerId="AD" clId="Web-{2B3192E1-52EA-3851-899E-56D69BC42ECB}" dt="2024-02-04T09:46:32.587" v="0"/>
        <pc:sldMkLst>
          <pc:docMk/>
          <pc:sldMk cId="2972538714" sldId="261"/>
        </pc:sldMkLst>
        <pc:spChg chg="mod">
          <ac:chgData name="Alistair Wilkinson" userId="S::alistair.wilkinson@saintjamesschool.co.uk::8ba8c0da-53dc-46b0-8dc2-32484224b744" providerId="AD" clId="Web-{2B3192E1-52EA-3851-899E-56D69BC42ECB}" dt="2024-02-04T09:46:32.587" v="0"/>
          <ac:spMkLst>
            <pc:docMk/>
            <pc:sldMk cId="2972538714" sldId="261"/>
            <ac:spMk id="9" creationId="{4ADBF347-6500-75C1-7CB9-A9EED3C919E9}"/>
          </ac:spMkLst>
        </pc:spChg>
      </pc:sldChg>
      <pc:sldChg chg="modSp">
        <pc:chgData name="Alistair Wilkinson" userId="S::alistair.wilkinson@saintjamesschool.co.uk::8ba8c0da-53dc-46b0-8dc2-32484224b744" providerId="AD" clId="Web-{2B3192E1-52EA-3851-899E-56D69BC42ECB}" dt="2024-02-04T09:46:32.587" v="0"/>
        <pc:sldMkLst>
          <pc:docMk/>
          <pc:sldMk cId="2031463420" sldId="262"/>
        </pc:sldMkLst>
        <pc:spChg chg="mod">
          <ac:chgData name="Alistair Wilkinson" userId="S::alistair.wilkinson@saintjamesschool.co.uk::8ba8c0da-53dc-46b0-8dc2-32484224b744" providerId="AD" clId="Web-{2B3192E1-52EA-3851-899E-56D69BC42ECB}" dt="2024-02-04T09:46:32.587" v="0"/>
          <ac:spMkLst>
            <pc:docMk/>
            <pc:sldMk cId="2031463420" sldId="262"/>
            <ac:spMk id="9" creationId="{4ADBF347-6500-75C1-7CB9-A9EED3C919E9}"/>
          </ac:spMkLst>
        </pc:spChg>
      </pc:sldChg>
      <pc:sldChg chg="modSp">
        <pc:chgData name="Alistair Wilkinson" userId="S::alistair.wilkinson@saintjamesschool.co.uk::8ba8c0da-53dc-46b0-8dc2-32484224b744" providerId="AD" clId="Web-{2B3192E1-52EA-3851-899E-56D69BC42ECB}" dt="2024-02-04T09:46:32.587" v="0"/>
        <pc:sldMkLst>
          <pc:docMk/>
          <pc:sldMk cId="3203446281" sldId="263"/>
        </pc:sldMkLst>
        <pc:spChg chg="mod">
          <ac:chgData name="Alistair Wilkinson" userId="S::alistair.wilkinson@saintjamesschool.co.uk::8ba8c0da-53dc-46b0-8dc2-32484224b744" providerId="AD" clId="Web-{2B3192E1-52EA-3851-899E-56D69BC42ECB}" dt="2024-02-04T09:46:32.587" v="0"/>
          <ac:spMkLst>
            <pc:docMk/>
            <pc:sldMk cId="3203446281" sldId="263"/>
            <ac:spMk id="9" creationId="{4ADBF347-6500-75C1-7CB9-A9EED3C919E9}"/>
          </ac:spMkLst>
        </pc:spChg>
      </pc:sldChg>
      <pc:sldChg chg="modSp">
        <pc:chgData name="Alistair Wilkinson" userId="S::alistair.wilkinson@saintjamesschool.co.uk::8ba8c0da-53dc-46b0-8dc2-32484224b744" providerId="AD" clId="Web-{2B3192E1-52EA-3851-899E-56D69BC42ECB}" dt="2024-02-04T09:46:32.587" v="0"/>
        <pc:sldMkLst>
          <pc:docMk/>
          <pc:sldMk cId="4256600344" sldId="362"/>
        </pc:sldMkLst>
        <pc:spChg chg="mod">
          <ac:chgData name="Alistair Wilkinson" userId="S::alistair.wilkinson@saintjamesschool.co.uk::8ba8c0da-53dc-46b0-8dc2-32484224b744" providerId="AD" clId="Web-{2B3192E1-52EA-3851-899E-56D69BC42ECB}" dt="2024-02-04T09:46:32.587" v="0"/>
          <ac:spMkLst>
            <pc:docMk/>
            <pc:sldMk cId="4256600344" sldId="362"/>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2299579131" sldId="376"/>
        </pc:sldMkLst>
        <pc:spChg chg="mod">
          <ac:chgData name="Alistair Wilkinson" userId="S::alistair.wilkinson@saintjamesschool.co.uk::8ba8c0da-53dc-46b0-8dc2-32484224b744" providerId="AD" clId="Web-{2B3192E1-52EA-3851-899E-56D69BC42ECB}" dt="2024-02-04T09:46:32.587" v="0"/>
          <ac:spMkLst>
            <pc:docMk/>
            <pc:sldMk cId="2299579131" sldId="376"/>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2957828924" sldId="377"/>
        </pc:sldMkLst>
        <pc:spChg chg="mod">
          <ac:chgData name="Alistair Wilkinson" userId="S::alistair.wilkinson@saintjamesschool.co.uk::8ba8c0da-53dc-46b0-8dc2-32484224b744" providerId="AD" clId="Web-{2B3192E1-52EA-3851-899E-56D69BC42ECB}" dt="2024-02-04T09:46:32.587" v="0"/>
          <ac:spMkLst>
            <pc:docMk/>
            <pc:sldMk cId="2957828924" sldId="377"/>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3175094901" sldId="378"/>
        </pc:sldMkLst>
        <pc:spChg chg="mod">
          <ac:chgData name="Alistair Wilkinson" userId="S::alistair.wilkinson@saintjamesschool.co.uk::8ba8c0da-53dc-46b0-8dc2-32484224b744" providerId="AD" clId="Web-{2B3192E1-52EA-3851-899E-56D69BC42ECB}" dt="2024-02-04T09:46:32.587" v="0"/>
          <ac:spMkLst>
            <pc:docMk/>
            <pc:sldMk cId="3175094901" sldId="378"/>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2662520139" sldId="379"/>
        </pc:sldMkLst>
        <pc:spChg chg="mod">
          <ac:chgData name="Alistair Wilkinson" userId="S::alistair.wilkinson@saintjamesschool.co.uk::8ba8c0da-53dc-46b0-8dc2-32484224b744" providerId="AD" clId="Web-{2B3192E1-52EA-3851-899E-56D69BC42ECB}" dt="2024-02-04T09:46:32.587" v="0"/>
          <ac:spMkLst>
            <pc:docMk/>
            <pc:sldMk cId="2662520139" sldId="379"/>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1327685427" sldId="380"/>
        </pc:sldMkLst>
        <pc:spChg chg="mod">
          <ac:chgData name="Alistair Wilkinson" userId="S::alistair.wilkinson@saintjamesschool.co.uk::8ba8c0da-53dc-46b0-8dc2-32484224b744" providerId="AD" clId="Web-{2B3192E1-52EA-3851-899E-56D69BC42ECB}" dt="2024-02-04T09:46:32.587" v="0"/>
          <ac:spMkLst>
            <pc:docMk/>
            <pc:sldMk cId="1327685427" sldId="380"/>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1190310703" sldId="381"/>
        </pc:sldMkLst>
        <pc:spChg chg="mod">
          <ac:chgData name="Alistair Wilkinson" userId="S::alistair.wilkinson@saintjamesschool.co.uk::8ba8c0da-53dc-46b0-8dc2-32484224b744" providerId="AD" clId="Web-{2B3192E1-52EA-3851-899E-56D69BC42ECB}" dt="2024-02-04T09:46:32.587" v="0"/>
          <ac:spMkLst>
            <pc:docMk/>
            <pc:sldMk cId="1190310703" sldId="381"/>
            <ac:spMk id="2" creationId="{2FE46170-FA0F-FBA5-026E-DBFFF709D98C}"/>
          </ac:spMkLst>
        </pc:spChg>
      </pc:sldChg>
      <pc:sldChg chg="modSp">
        <pc:chgData name="Alistair Wilkinson" userId="S::alistair.wilkinson@saintjamesschool.co.uk::8ba8c0da-53dc-46b0-8dc2-32484224b744" providerId="AD" clId="Web-{2B3192E1-52EA-3851-899E-56D69BC42ECB}" dt="2024-02-04T09:46:32.587" v="0"/>
        <pc:sldMkLst>
          <pc:docMk/>
          <pc:sldMk cId="3833909899" sldId="683"/>
        </pc:sldMkLst>
        <pc:spChg chg="mod">
          <ac:chgData name="Alistair Wilkinson" userId="S::alistair.wilkinson@saintjamesschool.co.uk::8ba8c0da-53dc-46b0-8dc2-32484224b744" providerId="AD" clId="Web-{2B3192E1-52EA-3851-899E-56D69BC42ECB}" dt="2024-02-04T09:46:32.587" v="0"/>
          <ac:spMkLst>
            <pc:docMk/>
            <pc:sldMk cId="3833909899" sldId="683"/>
            <ac:spMk id="5" creationId="{4913BD5C-9DD6-9B5E-A6B8-BC774D0AB24E}"/>
          </ac:spMkLst>
        </pc:spChg>
      </pc:sldChg>
      <pc:sldChg chg="modSp">
        <pc:chgData name="Alistair Wilkinson" userId="S::alistair.wilkinson@saintjamesschool.co.uk::8ba8c0da-53dc-46b0-8dc2-32484224b744" providerId="AD" clId="Web-{2B3192E1-52EA-3851-899E-56D69BC42ECB}" dt="2024-02-04T09:46:32.587" v="0"/>
        <pc:sldMkLst>
          <pc:docMk/>
          <pc:sldMk cId="3262552902" sldId="718"/>
        </pc:sldMkLst>
        <pc:spChg chg="mod">
          <ac:chgData name="Alistair Wilkinson" userId="S::alistair.wilkinson@saintjamesschool.co.uk::8ba8c0da-53dc-46b0-8dc2-32484224b744" providerId="AD" clId="Web-{2B3192E1-52EA-3851-899E-56D69BC42ECB}" dt="2024-02-04T09:46:32.587" v="0"/>
          <ac:spMkLst>
            <pc:docMk/>
            <pc:sldMk cId="3262552902" sldId="718"/>
            <ac:spMk id="5" creationId="{4913BD5C-9DD6-9B5E-A6B8-BC774D0AB24E}"/>
          </ac:spMkLst>
        </pc:spChg>
      </pc:sldChg>
      <pc:sldChg chg="modSp">
        <pc:chgData name="Alistair Wilkinson" userId="S::alistair.wilkinson@saintjamesschool.co.uk::8ba8c0da-53dc-46b0-8dc2-32484224b744" providerId="AD" clId="Web-{2B3192E1-52EA-3851-899E-56D69BC42ECB}" dt="2024-02-04T09:46:32.587" v="0"/>
        <pc:sldMkLst>
          <pc:docMk/>
          <pc:sldMk cId="4021428276" sldId="719"/>
        </pc:sldMkLst>
        <pc:spChg chg="mod">
          <ac:chgData name="Alistair Wilkinson" userId="S::alistair.wilkinson@saintjamesschool.co.uk::8ba8c0da-53dc-46b0-8dc2-32484224b744" providerId="AD" clId="Web-{2B3192E1-52EA-3851-899E-56D69BC42ECB}" dt="2024-02-04T09:46:32.587" v="0"/>
          <ac:spMkLst>
            <pc:docMk/>
            <pc:sldMk cId="4021428276" sldId="719"/>
            <ac:spMk id="5" creationId="{4913BD5C-9DD6-9B5E-A6B8-BC774D0AB24E}"/>
          </ac:spMkLst>
        </pc:spChg>
      </pc:sldChg>
      <pc:sldChg chg="modSp">
        <pc:chgData name="Alistair Wilkinson" userId="S::alistair.wilkinson@saintjamesschool.co.uk::8ba8c0da-53dc-46b0-8dc2-32484224b744" providerId="AD" clId="Web-{2B3192E1-52EA-3851-899E-56D69BC42ECB}" dt="2024-02-04T09:46:32.587" v="0"/>
        <pc:sldMkLst>
          <pc:docMk/>
          <pc:sldMk cId="3051375120" sldId="720"/>
        </pc:sldMkLst>
        <pc:spChg chg="mod">
          <ac:chgData name="Alistair Wilkinson" userId="S::alistair.wilkinson@saintjamesschool.co.uk::8ba8c0da-53dc-46b0-8dc2-32484224b744" providerId="AD" clId="Web-{2B3192E1-52EA-3851-899E-56D69BC42ECB}" dt="2024-02-04T09:46:32.587" v="0"/>
          <ac:spMkLst>
            <pc:docMk/>
            <pc:sldMk cId="3051375120" sldId="720"/>
            <ac:spMk id="5" creationId="{4913BD5C-9DD6-9B5E-A6B8-BC774D0AB24E}"/>
          </ac:spMkLst>
        </pc:spChg>
      </pc:sldChg>
      <pc:sldChg chg="modSp">
        <pc:chgData name="Alistair Wilkinson" userId="S::alistair.wilkinson@saintjamesschool.co.uk::8ba8c0da-53dc-46b0-8dc2-32484224b744" providerId="AD" clId="Web-{2B3192E1-52EA-3851-899E-56D69BC42ECB}" dt="2024-02-04T09:46:32.587" v="0"/>
        <pc:sldMkLst>
          <pc:docMk/>
          <pc:sldMk cId="3025976371" sldId="721"/>
        </pc:sldMkLst>
        <pc:spChg chg="mod">
          <ac:chgData name="Alistair Wilkinson" userId="S::alistair.wilkinson@saintjamesschool.co.uk::8ba8c0da-53dc-46b0-8dc2-32484224b744" providerId="AD" clId="Web-{2B3192E1-52EA-3851-899E-56D69BC42ECB}" dt="2024-02-04T09:46:32.587" v="0"/>
          <ac:spMkLst>
            <pc:docMk/>
            <pc:sldMk cId="3025976371" sldId="721"/>
            <ac:spMk id="5" creationId="{4913BD5C-9DD6-9B5E-A6B8-BC774D0AB24E}"/>
          </ac:spMkLst>
        </pc:spChg>
      </pc:sldChg>
      <pc:sldChg chg="modSp">
        <pc:chgData name="Alistair Wilkinson" userId="S::alistair.wilkinson@saintjamesschool.co.uk::8ba8c0da-53dc-46b0-8dc2-32484224b744" providerId="AD" clId="Web-{2B3192E1-52EA-3851-899E-56D69BC42ECB}" dt="2024-02-04T09:46:32.587" v="0"/>
        <pc:sldMkLst>
          <pc:docMk/>
          <pc:sldMk cId="1989093363" sldId="722"/>
        </pc:sldMkLst>
        <pc:spChg chg="mod">
          <ac:chgData name="Alistair Wilkinson" userId="S::alistair.wilkinson@saintjamesschool.co.uk::8ba8c0da-53dc-46b0-8dc2-32484224b744" providerId="AD" clId="Web-{2B3192E1-52EA-3851-899E-56D69BC42ECB}" dt="2024-02-04T09:46:32.587" v="0"/>
          <ac:spMkLst>
            <pc:docMk/>
            <pc:sldMk cId="1989093363" sldId="722"/>
            <ac:spMk id="5" creationId="{4913BD5C-9DD6-9B5E-A6B8-BC774D0AB24E}"/>
          </ac:spMkLst>
        </pc:spChg>
      </pc:sldChg>
    </pc:docChg>
  </pc:docChgLst>
  <pc:docChgLst>
    <pc:chgData name="David Rose" userId="S::david.rose@saintjamesschool.co.uk::8d788d76-18ca-49d3-996c-1baa68da9a15" providerId="AD" clId="Web-{7103C905-32A7-A163-91D0-1042688BE0AA}"/>
    <pc:docChg chg="addSld delSld modSld">
      <pc:chgData name="David Rose" userId="S::david.rose@saintjamesschool.co.uk::8d788d76-18ca-49d3-996c-1baa68da9a15" providerId="AD" clId="Web-{7103C905-32A7-A163-91D0-1042688BE0AA}" dt="2023-12-06T10:37:25.654" v="1704" actId="20577"/>
      <pc:docMkLst>
        <pc:docMk/>
      </pc:docMkLst>
      <pc:sldChg chg="addSp delSp modSp">
        <pc:chgData name="David Rose" userId="S::david.rose@saintjamesschool.co.uk::8d788d76-18ca-49d3-996c-1baa68da9a15" providerId="AD" clId="Web-{7103C905-32A7-A163-91D0-1042688BE0AA}" dt="2023-12-06T10:36:36.557" v="1695" actId="20577"/>
        <pc:sldMkLst>
          <pc:docMk/>
          <pc:sldMk cId="2069395195" sldId="437"/>
        </pc:sldMkLst>
        <pc:spChg chg="mod">
          <ac:chgData name="David Rose" userId="S::david.rose@saintjamesschool.co.uk::8d788d76-18ca-49d3-996c-1baa68da9a15" providerId="AD" clId="Web-{7103C905-32A7-A163-91D0-1042688BE0AA}" dt="2023-12-06T10:36:36.557" v="1695" actId="20577"/>
          <ac:spMkLst>
            <pc:docMk/>
            <pc:sldMk cId="2069395195" sldId="437"/>
            <ac:spMk id="2" creationId="{2FE46170-FA0F-FBA5-026E-DBFFF709D98C}"/>
          </ac:spMkLst>
        </pc:spChg>
        <pc:spChg chg="mod">
          <ac:chgData name="David Rose" userId="S::david.rose@saintjamesschool.co.uk::8d788d76-18ca-49d3-996c-1baa68da9a15" providerId="AD" clId="Web-{7103C905-32A7-A163-91D0-1042688BE0AA}" dt="2023-12-06T10:35:56.320" v="1657" actId="20577"/>
          <ac:spMkLst>
            <pc:docMk/>
            <pc:sldMk cId="2069395195" sldId="437"/>
            <ac:spMk id="5" creationId="{DA2A138E-5BA6-3D9F-0372-EFB31043A970}"/>
          </ac:spMkLst>
        </pc:spChg>
        <pc:spChg chg="mod">
          <ac:chgData name="David Rose" userId="S::david.rose@saintjamesschool.co.uk::8d788d76-18ca-49d3-996c-1baa68da9a15" providerId="AD" clId="Web-{7103C905-32A7-A163-91D0-1042688BE0AA}" dt="2023-12-06T10:36:22.509" v="1692" actId="20577"/>
          <ac:spMkLst>
            <pc:docMk/>
            <pc:sldMk cId="2069395195" sldId="437"/>
            <ac:spMk id="7" creationId="{D3695D3E-C125-EF5F-32F6-B7E32E204520}"/>
          </ac:spMkLst>
        </pc:spChg>
        <pc:graphicFrameChg chg="mod modGraphic">
          <ac:chgData name="David Rose" userId="S::david.rose@saintjamesschool.co.uk::8d788d76-18ca-49d3-996c-1baa68da9a15" providerId="AD" clId="Web-{7103C905-32A7-A163-91D0-1042688BE0AA}" dt="2023-12-06T10:36:30.150" v="1694"/>
          <ac:graphicFrameMkLst>
            <pc:docMk/>
            <pc:sldMk cId="2069395195" sldId="437"/>
            <ac:graphicFrameMk id="4" creationId="{218CFA3A-0A95-6B5B-92B6-C32DA95E3BC7}"/>
          </ac:graphicFrameMkLst>
        </pc:graphicFrameChg>
        <pc:picChg chg="add">
          <ac:chgData name="David Rose" userId="S::david.rose@saintjamesschool.co.uk::8d788d76-18ca-49d3-996c-1baa68da9a15" providerId="AD" clId="Web-{7103C905-32A7-A163-91D0-1042688BE0AA}" dt="2023-12-06T10:30:38.733" v="1156"/>
          <ac:picMkLst>
            <pc:docMk/>
            <pc:sldMk cId="2069395195" sldId="437"/>
            <ac:picMk id="10" creationId="{1B4EA8CC-6C26-92B8-E3DC-D0FD3A331530}"/>
          </ac:picMkLst>
        </pc:picChg>
        <pc:picChg chg="del">
          <ac:chgData name="David Rose" userId="S::david.rose@saintjamesschool.co.uk::8d788d76-18ca-49d3-996c-1baa68da9a15" providerId="AD" clId="Web-{7103C905-32A7-A163-91D0-1042688BE0AA}" dt="2023-12-06T10:30:37.983" v="1155"/>
          <ac:picMkLst>
            <pc:docMk/>
            <pc:sldMk cId="2069395195" sldId="437"/>
            <ac:picMk id="12" creationId="{6001B9D3-6D94-A255-2DC0-EDDE6EF77D0F}"/>
          </ac:picMkLst>
        </pc:picChg>
      </pc:sldChg>
      <pc:sldChg chg="addSp delSp modSp">
        <pc:chgData name="David Rose" userId="S::david.rose@saintjamesschool.co.uk::8d788d76-18ca-49d3-996c-1baa68da9a15" providerId="AD" clId="Web-{7103C905-32A7-A163-91D0-1042688BE0AA}" dt="2023-12-06T10:36:45.745" v="1697" actId="20577"/>
        <pc:sldMkLst>
          <pc:docMk/>
          <pc:sldMk cId="2351830597" sldId="438"/>
        </pc:sldMkLst>
        <pc:spChg chg="mod">
          <ac:chgData name="David Rose" userId="S::david.rose@saintjamesschool.co.uk::8d788d76-18ca-49d3-996c-1baa68da9a15" providerId="AD" clId="Web-{7103C905-32A7-A163-91D0-1042688BE0AA}" dt="2023-12-06T10:36:45.745" v="1697" actId="20577"/>
          <ac:spMkLst>
            <pc:docMk/>
            <pc:sldMk cId="2351830597" sldId="438"/>
            <ac:spMk id="2" creationId="{2FE46170-FA0F-FBA5-026E-DBFFF709D98C}"/>
          </ac:spMkLst>
        </pc:spChg>
        <pc:spChg chg="mod">
          <ac:chgData name="David Rose" userId="S::david.rose@saintjamesschool.co.uk::8d788d76-18ca-49d3-996c-1baa68da9a15" providerId="AD" clId="Web-{7103C905-32A7-A163-91D0-1042688BE0AA}" dt="2023-12-06T10:33:42.747" v="1355" actId="20577"/>
          <ac:spMkLst>
            <pc:docMk/>
            <pc:sldMk cId="2351830597" sldId="438"/>
            <ac:spMk id="5" creationId="{DA2A138E-5BA6-3D9F-0372-EFB31043A970}"/>
          </ac:spMkLst>
        </pc:spChg>
        <pc:spChg chg="mod">
          <ac:chgData name="David Rose" userId="S::david.rose@saintjamesschool.co.uk::8d788d76-18ca-49d3-996c-1baa68da9a15" providerId="AD" clId="Web-{7103C905-32A7-A163-91D0-1042688BE0AA}" dt="2023-12-06T10:34:19.078" v="1404" actId="20577"/>
          <ac:spMkLst>
            <pc:docMk/>
            <pc:sldMk cId="2351830597" sldId="438"/>
            <ac:spMk id="7" creationId="{D3695D3E-C125-EF5F-32F6-B7E32E204520}"/>
          </ac:spMkLst>
        </pc:spChg>
        <pc:graphicFrameChg chg="mod modGraphic">
          <ac:chgData name="David Rose" userId="S::david.rose@saintjamesschool.co.uk::8d788d76-18ca-49d3-996c-1baa68da9a15" providerId="AD" clId="Web-{7103C905-32A7-A163-91D0-1042688BE0AA}" dt="2023-12-06T10:32:17.241" v="1290"/>
          <ac:graphicFrameMkLst>
            <pc:docMk/>
            <pc:sldMk cId="2351830597" sldId="438"/>
            <ac:graphicFrameMk id="4" creationId="{218CFA3A-0A95-6B5B-92B6-C32DA95E3BC7}"/>
          </ac:graphicFrameMkLst>
        </pc:graphicFrameChg>
        <pc:picChg chg="add">
          <ac:chgData name="David Rose" userId="S::david.rose@saintjamesschool.co.uk::8d788d76-18ca-49d3-996c-1baa68da9a15" providerId="AD" clId="Web-{7103C905-32A7-A163-91D0-1042688BE0AA}" dt="2023-12-06T10:30:29.936" v="1154"/>
          <ac:picMkLst>
            <pc:docMk/>
            <pc:sldMk cId="2351830597" sldId="438"/>
            <ac:picMk id="10" creationId="{9621A823-1D07-21A2-D7EC-54E3885A9FF9}"/>
          </ac:picMkLst>
        </pc:picChg>
        <pc:picChg chg="del">
          <ac:chgData name="David Rose" userId="S::david.rose@saintjamesschool.co.uk::8d788d76-18ca-49d3-996c-1baa68da9a15" providerId="AD" clId="Web-{7103C905-32A7-A163-91D0-1042688BE0AA}" dt="2023-12-06T10:30:29.717" v="1153"/>
          <ac:picMkLst>
            <pc:docMk/>
            <pc:sldMk cId="2351830597" sldId="438"/>
            <ac:picMk id="14" creationId="{D5D9EB71-01E6-4E77-1767-8930F191B535}"/>
          </ac:picMkLst>
        </pc:picChg>
      </pc:sldChg>
      <pc:sldChg chg="addSp delSp modSp">
        <pc:chgData name="David Rose" userId="S::david.rose@saintjamesschool.co.uk::8d788d76-18ca-49d3-996c-1baa68da9a15" providerId="AD" clId="Web-{7103C905-32A7-A163-91D0-1042688BE0AA}" dt="2023-12-06T10:36:54.996" v="1698" actId="20577"/>
        <pc:sldMkLst>
          <pc:docMk/>
          <pc:sldMk cId="2054743092" sldId="439"/>
        </pc:sldMkLst>
        <pc:spChg chg="mod">
          <ac:chgData name="David Rose" userId="S::david.rose@saintjamesschool.co.uk::8d788d76-18ca-49d3-996c-1baa68da9a15" providerId="AD" clId="Web-{7103C905-32A7-A163-91D0-1042688BE0AA}" dt="2023-12-06T10:36:54.996" v="1698" actId="20577"/>
          <ac:spMkLst>
            <pc:docMk/>
            <pc:sldMk cId="2054743092" sldId="439"/>
            <ac:spMk id="2" creationId="{2FE46170-FA0F-FBA5-026E-DBFFF709D98C}"/>
          </ac:spMkLst>
        </pc:spChg>
        <pc:spChg chg="mod">
          <ac:chgData name="David Rose" userId="S::david.rose@saintjamesschool.co.uk::8d788d76-18ca-49d3-996c-1baa68da9a15" providerId="AD" clId="Web-{7103C905-32A7-A163-91D0-1042688BE0AA}" dt="2023-12-06T10:31:11.845" v="1176" actId="20577"/>
          <ac:spMkLst>
            <pc:docMk/>
            <pc:sldMk cId="2054743092" sldId="439"/>
            <ac:spMk id="5" creationId="{DA2A138E-5BA6-3D9F-0372-EFB31043A970}"/>
          </ac:spMkLst>
        </pc:spChg>
        <pc:spChg chg="mod">
          <ac:chgData name="David Rose" userId="S::david.rose@saintjamesschool.co.uk::8d788d76-18ca-49d3-996c-1baa68da9a15" providerId="AD" clId="Web-{7103C905-32A7-A163-91D0-1042688BE0AA}" dt="2023-12-06T10:30:07.512" v="1148" actId="20577"/>
          <ac:spMkLst>
            <pc:docMk/>
            <pc:sldMk cId="2054743092" sldId="439"/>
            <ac:spMk id="7" creationId="{D3695D3E-C125-EF5F-32F6-B7E32E204520}"/>
          </ac:spMkLst>
        </pc:spChg>
        <pc:graphicFrameChg chg="mod modGraphic">
          <ac:chgData name="David Rose" userId="S::david.rose@saintjamesschool.co.uk::8d788d76-18ca-49d3-996c-1baa68da9a15" providerId="AD" clId="Web-{7103C905-32A7-A163-91D0-1042688BE0AA}" dt="2023-12-06T10:27:12.108" v="1093"/>
          <ac:graphicFrameMkLst>
            <pc:docMk/>
            <pc:sldMk cId="2054743092" sldId="439"/>
            <ac:graphicFrameMk id="4" creationId="{218CFA3A-0A95-6B5B-92B6-C32DA95E3BC7}"/>
          </ac:graphicFrameMkLst>
        </pc:graphicFrameChg>
        <pc:picChg chg="del">
          <ac:chgData name="David Rose" userId="S::david.rose@saintjamesschool.co.uk::8d788d76-18ca-49d3-996c-1baa68da9a15" providerId="AD" clId="Web-{7103C905-32A7-A163-91D0-1042688BE0AA}" dt="2023-12-06T10:25:54.243" v="983"/>
          <ac:picMkLst>
            <pc:docMk/>
            <pc:sldMk cId="2054743092" sldId="439"/>
            <ac:picMk id="3" creationId="{B18A0804-3211-6C01-053F-B95056E34F00}"/>
          </ac:picMkLst>
        </pc:picChg>
        <pc:picChg chg="add mod">
          <ac:chgData name="David Rose" userId="S::david.rose@saintjamesschool.co.uk::8d788d76-18ca-49d3-996c-1baa68da9a15" providerId="AD" clId="Web-{7103C905-32A7-A163-91D0-1042688BE0AA}" dt="2023-12-06T10:30:19.794" v="1152" actId="14100"/>
          <ac:picMkLst>
            <pc:docMk/>
            <pc:sldMk cId="2054743092" sldId="439"/>
            <ac:picMk id="10" creationId="{F04CE17C-EC85-D41C-4B9A-986D920844F3}"/>
          </ac:picMkLst>
        </pc:picChg>
      </pc:sldChg>
      <pc:sldChg chg="modSp">
        <pc:chgData name="David Rose" userId="S::david.rose@saintjamesschool.co.uk::8d788d76-18ca-49d3-996c-1baa68da9a15" providerId="AD" clId="Web-{7103C905-32A7-A163-91D0-1042688BE0AA}" dt="2023-12-06T10:37:13.044" v="1700" actId="20577"/>
        <pc:sldMkLst>
          <pc:docMk/>
          <pc:sldMk cId="2650692845" sldId="440"/>
        </pc:sldMkLst>
        <pc:spChg chg="mod">
          <ac:chgData name="David Rose" userId="S::david.rose@saintjamesschool.co.uk::8d788d76-18ca-49d3-996c-1baa68da9a15" providerId="AD" clId="Web-{7103C905-32A7-A163-91D0-1042688BE0AA}" dt="2023-12-06T10:37:13.044" v="1700" actId="20577"/>
          <ac:spMkLst>
            <pc:docMk/>
            <pc:sldMk cId="2650692845" sldId="440"/>
            <ac:spMk id="2" creationId="{2FE46170-FA0F-FBA5-026E-DBFFF709D98C}"/>
          </ac:spMkLst>
        </pc:spChg>
        <pc:spChg chg="mod">
          <ac:chgData name="David Rose" userId="S::david.rose@saintjamesschool.co.uk::8d788d76-18ca-49d3-996c-1baa68da9a15" providerId="AD" clId="Web-{7103C905-32A7-A163-91D0-1042688BE0AA}" dt="2023-12-06T10:24:42.925" v="943" actId="20577"/>
          <ac:spMkLst>
            <pc:docMk/>
            <pc:sldMk cId="2650692845" sldId="440"/>
            <ac:spMk id="5" creationId="{DA2A138E-5BA6-3D9F-0372-EFB31043A970}"/>
          </ac:spMkLst>
        </pc:spChg>
        <pc:spChg chg="mod">
          <ac:chgData name="David Rose" userId="S::david.rose@saintjamesschool.co.uk::8d788d76-18ca-49d3-996c-1baa68da9a15" providerId="AD" clId="Web-{7103C905-32A7-A163-91D0-1042688BE0AA}" dt="2023-12-06T10:25:32.742" v="977" actId="20577"/>
          <ac:spMkLst>
            <pc:docMk/>
            <pc:sldMk cId="2650692845" sldId="440"/>
            <ac:spMk id="7" creationId="{D3695D3E-C125-EF5F-32F6-B7E32E204520}"/>
          </ac:spMkLst>
        </pc:spChg>
        <pc:spChg chg="mod">
          <ac:chgData name="David Rose" userId="S::david.rose@saintjamesschool.co.uk::8d788d76-18ca-49d3-996c-1baa68da9a15" providerId="AD" clId="Web-{7103C905-32A7-A163-91D0-1042688BE0AA}" dt="2023-12-06T10:25:42.492" v="982" actId="20577"/>
          <ac:spMkLst>
            <pc:docMk/>
            <pc:sldMk cId="2650692845" sldId="440"/>
            <ac:spMk id="11" creationId="{38A54583-C5E1-773D-C272-C7C4920A8AD8}"/>
          </ac:spMkLst>
        </pc:spChg>
        <pc:graphicFrameChg chg="mod modGraphic">
          <ac:chgData name="David Rose" userId="S::david.rose@saintjamesschool.co.uk::8d788d76-18ca-49d3-996c-1baa68da9a15" providerId="AD" clId="Web-{7103C905-32A7-A163-91D0-1042688BE0AA}" dt="2023-12-06T10:24:06.626" v="911"/>
          <ac:graphicFrameMkLst>
            <pc:docMk/>
            <pc:sldMk cId="2650692845" sldId="440"/>
            <ac:graphicFrameMk id="4" creationId="{218CFA3A-0A95-6B5B-92B6-C32DA95E3BC7}"/>
          </ac:graphicFrameMkLst>
        </pc:graphicFrameChg>
      </pc:sldChg>
      <pc:sldChg chg="modSp">
        <pc:chgData name="David Rose" userId="S::david.rose@saintjamesschool.co.uk::8d788d76-18ca-49d3-996c-1baa68da9a15" providerId="AD" clId="Web-{7103C905-32A7-A163-91D0-1042688BE0AA}" dt="2023-12-06T10:37:22.842" v="1703" actId="20577"/>
        <pc:sldMkLst>
          <pc:docMk/>
          <pc:sldMk cId="3247055780" sldId="441"/>
        </pc:sldMkLst>
        <pc:spChg chg="mod">
          <ac:chgData name="David Rose" userId="S::david.rose@saintjamesschool.co.uk::8d788d76-18ca-49d3-996c-1baa68da9a15" providerId="AD" clId="Web-{7103C905-32A7-A163-91D0-1042688BE0AA}" dt="2023-12-06T10:37:22.842" v="1703" actId="20577"/>
          <ac:spMkLst>
            <pc:docMk/>
            <pc:sldMk cId="3247055780" sldId="441"/>
            <ac:spMk id="2" creationId="{2FE46170-FA0F-FBA5-026E-DBFFF709D98C}"/>
          </ac:spMkLst>
        </pc:spChg>
        <pc:spChg chg="mod">
          <ac:chgData name="David Rose" userId="S::david.rose@saintjamesschool.co.uk::8d788d76-18ca-49d3-996c-1baa68da9a15" providerId="AD" clId="Web-{7103C905-32A7-A163-91D0-1042688BE0AA}" dt="2023-12-06T10:22:21.337" v="633" actId="20577"/>
          <ac:spMkLst>
            <pc:docMk/>
            <pc:sldMk cId="3247055780" sldId="441"/>
            <ac:spMk id="7" creationId="{D3695D3E-C125-EF5F-32F6-B7E32E204520}"/>
          </ac:spMkLst>
        </pc:spChg>
        <pc:spChg chg="mod">
          <ac:chgData name="David Rose" userId="S::david.rose@saintjamesschool.co.uk::8d788d76-18ca-49d3-996c-1baa68da9a15" providerId="AD" clId="Web-{7103C905-32A7-A163-91D0-1042688BE0AA}" dt="2023-12-06T10:22:50.339" v="639" actId="20577"/>
          <ac:spMkLst>
            <pc:docMk/>
            <pc:sldMk cId="3247055780" sldId="441"/>
            <ac:spMk id="11" creationId="{38A54583-C5E1-773D-C272-C7C4920A8AD8}"/>
          </ac:spMkLst>
        </pc:spChg>
        <pc:graphicFrameChg chg="mod modGraphic">
          <ac:chgData name="David Rose" userId="S::david.rose@saintjamesschool.co.uk::8d788d76-18ca-49d3-996c-1baa68da9a15" providerId="AD" clId="Web-{7103C905-32A7-A163-91D0-1042688BE0AA}" dt="2023-12-06T10:21:30.864" v="582"/>
          <ac:graphicFrameMkLst>
            <pc:docMk/>
            <pc:sldMk cId="3247055780" sldId="441"/>
            <ac:graphicFrameMk id="4" creationId="{218CFA3A-0A95-6B5B-92B6-C32DA95E3BC7}"/>
          </ac:graphicFrameMkLst>
        </pc:graphicFrameChg>
      </pc:sldChg>
      <pc:sldChg chg="del">
        <pc:chgData name="David Rose" userId="S::david.rose@saintjamesschool.co.uk::8d788d76-18ca-49d3-996c-1baa68da9a15" providerId="AD" clId="Web-{7103C905-32A7-A163-91D0-1042688BE0AA}" dt="2023-12-06T10:30:46.687" v="1162"/>
        <pc:sldMkLst>
          <pc:docMk/>
          <pc:sldMk cId="2888392862" sldId="472"/>
        </pc:sldMkLst>
      </pc:sldChg>
      <pc:sldChg chg="del">
        <pc:chgData name="David Rose" userId="S::david.rose@saintjamesschool.co.uk::8d788d76-18ca-49d3-996c-1baa68da9a15" providerId="AD" clId="Web-{7103C905-32A7-A163-91D0-1042688BE0AA}" dt="2023-12-06T10:30:46.671" v="1158"/>
        <pc:sldMkLst>
          <pc:docMk/>
          <pc:sldMk cId="3055520353" sldId="483"/>
        </pc:sldMkLst>
      </pc:sldChg>
      <pc:sldChg chg="modSp">
        <pc:chgData name="David Rose" userId="S::david.rose@saintjamesschool.co.uk::8d788d76-18ca-49d3-996c-1baa68da9a15" providerId="AD" clId="Web-{7103C905-32A7-A163-91D0-1042688BE0AA}" dt="2023-12-06T10:37:25.654" v="1704" actId="20577"/>
        <pc:sldMkLst>
          <pc:docMk/>
          <pc:sldMk cId="3119269736" sldId="497"/>
        </pc:sldMkLst>
        <pc:spChg chg="mod">
          <ac:chgData name="David Rose" userId="S::david.rose@saintjamesschool.co.uk::8d788d76-18ca-49d3-996c-1baa68da9a15" providerId="AD" clId="Web-{7103C905-32A7-A163-91D0-1042688BE0AA}" dt="2023-12-06T10:37:25.654" v="1704" actId="20577"/>
          <ac:spMkLst>
            <pc:docMk/>
            <pc:sldMk cId="3119269736" sldId="497"/>
            <ac:spMk id="2" creationId="{2FE46170-FA0F-FBA5-026E-DBFFF709D98C}"/>
          </ac:spMkLst>
        </pc:spChg>
        <pc:spChg chg="mod">
          <ac:chgData name="David Rose" userId="S::david.rose@saintjamesschool.co.uk::8d788d76-18ca-49d3-996c-1baa68da9a15" providerId="AD" clId="Web-{7103C905-32A7-A163-91D0-1042688BE0AA}" dt="2023-12-06T10:19:12.010" v="402" actId="20577"/>
          <ac:spMkLst>
            <pc:docMk/>
            <pc:sldMk cId="3119269736" sldId="497"/>
            <ac:spMk id="5" creationId="{DA2A138E-5BA6-3D9F-0372-EFB31043A970}"/>
          </ac:spMkLst>
        </pc:spChg>
        <pc:spChg chg="mod">
          <ac:chgData name="David Rose" userId="S::david.rose@saintjamesschool.co.uk::8d788d76-18ca-49d3-996c-1baa68da9a15" providerId="AD" clId="Web-{7103C905-32A7-A163-91D0-1042688BE0AA}" dt="2023-12-06T10:19:36.653" v="452" actId="20577"/>
          <ac:spMkLst>
            <pc:docMk/>
            <pc:sldMk cId="3119269736" sldId="497"/>
            <ac:spMk id="7" creationId="{D3695D3E-C125-EF5F-32F6-B7E32E204520}"/>
          </ac:spMkLst>
        </pc:spChg>
      </pc:sldChg>
      <pc:sldChg chg="del">
        <pc:chgData name="David Rose" userId="S::david.rose@saintjamesschool.co.uk::8d788d76-18ca-49d3-996c-1baa68da9a15" providerId="AD" clId="Web-{7103C905-32A7-A163-91D0-1042688BE0AA}" dt="2023-12-06T10:30:46.687" v="1161"/>
        <pc:sldMkLst>
          <pc:docMk/>
          <pc:sldMk cId="2117384798" sldId="498"/>
        </pc:sldMkLst>
      </pc:sldChg>
      <pc:sldChg chg="del">
        <pc:chgData name="David Rose" userId="S::david.rose@saintjamesschool.co.uk::8d788d76-18ca-49d3-996c-1baa68da9a15" providerId="AD" clId="Web-{7103C905-32A7-A163-91D0-1042688BE0AA}" dt="2023-12-06T10:30:46.671" v="1159"/>
        <pc:sldMkLst>
          <pc:docMk/>
          <pc:sldMk cId="2427282101" sldId="500"/>
        </pc:sldMkLst>
      </pc:sldChg>
      <pc:sldChg chg="del">
        <pc:chgData name="David Rose" userId="S::david.rose@saintjamesschool.co.uk::8d788d76-18ca-49d3-996c-1baa68da9a15" providerId="AD" clId="Web-{7103C905-32A7-A163-91D0-1042688BE0AA}" dt="2023-12-06T10:30:46.687" v="1169"/>
        <pc:sldMkLst>
          <pc:docMk/>
          <pc:sldMk cId="2076983199" sldId="653"/>
        </pc:sldMkLst>
      </pc:sldChg>
      <pc:sldChg chg="del">
        <pc:chgData name="David Rose" userId="S::david.rose@saintjamesschool.co.uk::8d788d76-18ca-49d3-996c-1baa68da9a15" providerId="AD" clId="Web-{7103C905-32A7-A163-91D0-1042688BE0AA}" dt="2023-12-06T10:30:46.687" v="1168"/>
        <pc:sldMkLst>
          <pc:docMk/>
          <pc:sldMk cId="3262545302" sldId="654"/>
        </pc:sldMkLst>
      </pc:sldChg>
      <pc:sldChg chg="del">
        <pc:chgData name="David Rose" userId="S::david.rose@saintjamesschool.co.uk::8d788d76-18ca-49d3-996c-1baa68da9a15" providerId="AD" clId="Web-{7103C905-32A7-A163-91D0-1042688BE0AA}" dt="2023-12-06T10:30:46.687" v="1167"/>
        <pc:sldMkLst>
          <pc:docMk/>
          <pc:sldMk cId="2815742236" sldId="660"/>
        </pc:sldMkLst>
      </pc:sldChg>
      <pc:sldChg chg="del">
        <pc:chgData name="David Rose" userId="S::david.rose@saintjamesschool.co.uk::8d788d76-18ca-49d3-996c-1baa68da9a15" providerId="AD" clId="Web-{7103C905-32A7-A163-91D0-1042688BE0AA}" dt="2023-12-06T10:30:46.687" v="1166"/>
        <pc:sldMkLst>
          <pc:docMk/>
          <pc:sldMk cId="1212978035" sldId="675"/>
        </pc:sldMkLst>
      </pc:sldChg>
      <pc:sldChg chg="del">
        <pc:chgData name="David Rose" userId="S::david.rose@saintjamesschool.co.uk::8d788d76-18ca-49d3-996c-1baa68da9a15" providerId="AD" clId="Web-{7103C905-32A7-A163-91D0-1042688BE0AA}" dt="2023-12-06T10:30:46.687" v="1165"/>
        <pc:sldMkLst>
          <pc:docMk/>
          <pc:sldMk cId="746215374" sldId="676"/>
        </pc:sldMkLst>
      </pc:sldChg>
      <pc:sldChg chg="del">
        <pc:chgData name="David Rose" userId="S::david.rose@saintjamesschool.co.uk::8d788d76-18ca-49d3-996c-1baa68da9a15" providerId="AD" clId="Web-{7103C905-32A7-A163-91D0-1042688BE0AA}" dt="2023-12-06T10:30:46.687" v="1164"/>
        <pc:sldMkLst>
          <pc:docMk/>
          <pc:sldMk cId="1086833071" sldId="677"/>
        </pc:sldMkLst>
      </pc:sldChg>
      <pc:sldChg chg="del">
        <pc:chgData name="David Rose" userId="S::david.rose@saintjamesschool.co.uk::8d788d76-18ca-49d3-996c-1baa68da9a15" providerId="AD" clId="Web-{7103C905-32A7-A163-91D0-1042688BE0AA}" dt="2023-12-06T10:30:46.687" v="1163"/>
        <pc:sldMkLst>
          <pc:docMk/>
          <pc:sldMk cId="1550100202" sldId="678"/>
        </pc:sldMkLst>
      </pc:sldChg>
      <pc:sldChg chg="del">
        <pc:chgData name="David Rose" userId="S::david.rose@saintjamesschool.co.uk::8d788d76-18ca-49d3-996c-1baa68da9a15" providerId="AD" clId="Web-{7103C905-32A7-A163-91D0-1042688BE0AA}" dt="2023-12-06T10:30:46.671" v="1160"/>
        <pc:sldMkLst>
          <pc:docMk/>
          <pc:sldMk cId="1171770805" sldId="684"/>
        </pc:sldMkLst>
      </pc:sldChg>
      <pc:sldChg chg="del">
        <pc:chgData name="David Rose" userId="S::david.rose@saintjamesschool.co.uk::8d788d76-18ca-49d3-996c-1baa68da9a15" providerId="AD" clId="Web-{7103C905-32A7-A163-91D0-1042688BE0AA}" dt="2023-12-06T10:30:46.671" v="1157"/>
        <pc:sldMkLst>
          <pc:docMk/>
          <pc:sldMk cId="3302443509" sldId="686"/>
        </pc:sldMkLst>
      </pc:sldChg>
      <pc:sldChg chg="modSp add replId">
        <pc:chgData name="David Rose" userId="S::david.rose@saintjamesschool.co.uk::8d788d76-18ca-49d3-996c-1baa68da9a15" providerId="AD" clId="Web-{7103C905-32A7-A163-91D0-1042688BE0AA}" dt="2023-12-06T10:10:21.345" v="338"/>
        <pc:sldMkLst>
          <pc:docMk/>
          <pc:sldMk cId="3345181530" sldId="714"/>
        </pc:sldMkLst>
        <pc:graphicFrameChg chg="mod modGraphic">
          <ac:chgData name="David Rose" userId="S::david.rose@saintjamesschool.co.uk::8d788d76-18ca-49d3-996c-1baa68da9a15" providerId="AD" clId="Web-{7103C905-32A7-A163-91D0-1042688BE0AA}" dt="2023-12-06T10:10:21.345" v="338"/>
          <ac:graphicFrameMkLst>
            <pc:docMk/>
            <pc:sldMk cId="3345181530" sldId="714"/>
            <ac:graphicFrameMk id="2" creationId="{CC2A6B0B-2440-B1A8-6D63-6450D642D9B4}"/>
          </ac:graphicFrameMkLst>
        </pc:graphicFrameChg>
      </pc:sldChg>
    </pc:docChg>
  </pc:docChgLst>
  <pc:docChgLst>
    <pc:chgData name="Ruth Varley" userId="S::ruth.varley@saintjamesschool.co.uk::18bb3d3a-016c-4ee2-8245-664e67839578" providerId="AD" clId="Web-{7D57F8C2-A8FA-CC08-ECC1-B6D62EEA0F71}"/>
    <pc:docChg chg="addSld delSld modSld">
      <pc:chgData name="Ruth Varley" userId="S::ruth.varley@saintjamesschool.co.uk::18bb3d3a-016c-4ee2-8245-664e67839578" providerId="AD" clId="Web-{7D57F8C2-A8FA-CC08-ECC1-B6D62EEA0F71}" dt="2023-12-07T20:28:53.282" v="1538" actId="20577"/>
      <pc:docMkLst>
        <pc:docMk/>
      </pc:docMkLst>
      <pc:sldChg chg="del">
        <pc:chgData name="Ruth Varley" userId="S::ruth.varley@saintjamesschool.co.uk::18bb3d3a-016c-4ee2-8245-664e67839578" providerId="AD" clId="Web-{7D57F8C2-A8FA-CC08-ECC1-B6D62EEA0F71}" dt="2023-12-07T19:53:41.936" v="462"/>
        <pc:sldMkLst>
          <pc:docMk/>
          <pc:sldMk cId="481976923" sldId="475"/>
        </pc:sldMkLst>
      </pc:sldChg>
      <pc:sldChg chg="addSp delSp modSp">
        <pc:chgData name="Ruth Varley" userId="S::ruth.varley@saintjamesschool.co.uk::18bb3d3a-016c-4ee2-8245-664e67839578" providerId="AD" clId="Web-{7D57F8C2-A8FA-CC08-ECC1-B6D62EEA0F71}" dt="2023-12-07T19:59:12.993" v="673" actId="20577"/>
        <pc:sldMkLst>
          <pc:docMk/>
          <pc:sldMk cId="3592425200" sldId="478"/>
        </pc:sldMkLst>
        <pc:spChg chg="add del">
          <ac:chgData name="Ruth Varley" userId="S::ruth.varley@saintjamesschool.co.uk::18bb3d3a-016c-4ee2-8245-664e67839578" providerId="AD" clId="Web-{7D57F8C2-A8FA-CC08-ECC1-B6D62EEA0F71}" dt="2023-12-07T19:38:15.533" v="15"/>
          <ac:spMkLst>
            <pc:docMk/>
            <pc:sldMk cId="3592425200" sldId="478"/>
            <ac:spMk id="4" creationId="{33B98685-E2EA-CF08-F52A-EFDC41F8D8D6}"/>
          </ac:spMkLst>
        </pc:spChg>
        <pc:spChg chg="mod">
          <ac:chgData name="Ruth Varley" userId="S::ruth.varley@saintjamesschool.co.uk::18bb3d3a-016c-4ee2-8245-664e67839578" providerId="AD" clId="Web-{7D57F8C2-A8FA-CC08-ECC1-B6D62EEA0F71}" dt="2023-12-07T19:59:12.993" v="673" actId="20577"/>
          <ac:spMkLst>
            <pc:docMk/>
            <pc:sldMk cId="3592425200" sldId="478"/>
            <ac:spMk id="5" creationId="{DA2A138E-5BA6-3D9F-0372-EFB31043A970}"/>
          </ac:spMkLst>
        </pc:spChg>
        <pc:spChg chg="mod">
          <ac:chgData name="Ruth Varley" userId="S::ruth.varley@saintjamesschool.co.uk::18bb3d3a-016c-4ee2-8245-664e67839578" providerId="AD" clId="Web-{7D57F8C2-A8FA-CC08-ECC1-B6D62EEA0F71}" dt="2023-12-07T19:45:54.734" v="157" actId="1076"/>
          <ac:spMkLst>
            <pc:docMk/>
            <pc:sldMk cId="3592425200" sldId="478"/>
            <ac:spMk id="6" creationId="{DF0E3584-0027-D8A9-A77F-4EBF3FFCD676}"/>
          </ac:spMkLst>
        </pc:spChg>
        <pc:spChg chg="mod">
          <ac:chgData name="Ruth Varley" userId="S::ruth.varley@saintjamesschool.co.uk::18bb3d3a-016c-4ee2-8245-664e67839578" providerId="AD" clId="Web-{7D57F8C2-A8FA-CC08-ECC1-B6D62EEA0F71}" dt="2023-12-07T19:51:11.791" v="449" actId="20577"/>
          <ac:spMkLst>
            <pc:docMk/>
            <pc:sldMk cId="3592425200" sldId="478"/>
            <ac:spMk id="7" creationId="{D3695D3E-C125-EF5F-32F6-B7E32E204520}"/>
          </ac:spMkLst>
        </pc:spChg>
        <pc:spChg chg="mod">
          <ac:chgData name="Ruth Varley" userId="S::ruth.varley@saintjamesschool.co.uk::18bb3d3a-016c-4ee2-8245-664e67839578" providerId="AD" clId="Web-{7D57F8C2-A8FA-CC08-ECC1-B6D62EEA0F71}" dt="2023-12-07T19:58:52.383" v="672" actId="20577"/>
          <ac:spMkLst>
            <pc:docMk/>
            <pc:sldMk cId="3592425200" sldId="478"/>
            <ac:spMk id="9" creationId="{4ADBF347-6500-75C1-7CB9-A9EED3C919E9}"/>
          </ac:spMkLst>
        </pc:spChg>
        <pc:spChg chg="mod">
          <ac:chgData name="Ruth Varley" userId="S::ruth.varley@saintjamesschool.co.uk::18bb3d3a-016c-4ee2-8245-664e67839578" providerId="AD" clId="Web-{7D57F8C2-A8FA-CC08-ECC1-B6D62EEA0F71}" dt="2023-12-07T19:51:04.525" v="448" actId="20577"/>
          <ac:spMkLst>
            <pc:docMk/>
            <pc:sldMk cId="3592425200" sldId="478"/>
            <ac:spMk id="11" creationId="{38A54583-C5E1-773D-C272-C7C4920A8AD8}"/>
          </ac:spMkLst>
        </pc:spChg>
        <pc:grpChg chg="mod">
          <ac:chgData name="Ruth Varley" userId="S::ruth.varley@saintjamesschool.co.uk::18bb3d3a-016c-4ee2-8245-664e67839578" providerId="AD" clId="Web-{7D57F8C2-A8FA-CC08-ECC1-B6D62EEA0F71}" dt="2023-12-07T19:42:28.134" v="105" actId="1076"/>
          <ac:grpSpMkLst>
            <pc:docMk/>
            <pc:sldMk cId="3592425200" sldId="478"/>
            <ac:grpSpMk id="3" creationId="{9B1C7370-C467-3266-E8FF-42311692B9BD}"/>
          </ac:grpSpMkLst>
        </pc:grpChg>
        <pc:picChg chg="add mod">
          <ac:chgData name="Ruth Varley" userId="S::ruth.varley@saintjamesschool.co.uk::18bb3d3a-016c-4ee2-8245-664e67839578" providerId="AD" clId="Web-{7D57F8C2-A8FA-CC08-ECC1-B6D62EEA0F71}" dt="2023-12-07T19:42:43.275" v="108" actId="1076"/>
          <ac:picMkLst>
            <pc:docMk/>
            <pc:sldMk cId="3592425200" sldId="478"/>
            <ac:picMk id="10" creationId="{96939752-6371-A13C-5AF9-6F6179FCC7D8}"/>
          </ac:picMkLst>
        </pc:picChg>
        <pc:picChg chg="add del mod">
          <ac:chgData name="Ruth Varley" userId="S::ruth.varley@saintjamesschool.co.uk::18bb3d3a-016c-4ee2-8245-664e67839578" providerId="AD" clId="Web-{7D57F8C2-A8FA-CC08-ECC1-B6D62EEA0F71}" dt="2023-12-07T19:39:06.347" v="29"/>
          <ac:picMkLst>
            <pc:docMk/>
            <pc:sldMk cId="3592425200" sldId="478"/>
            <ac:picMk id="12" creationId="{3D37A3C6-F486-FE4F-059A-92CCF50CA036}"/>
          </ac:picMkLst>
        </pc:picChg>
        <pc:picChg chg="add del mod">
          <ac:chgData name="Ruth Varley" userId="S::ruth.varley@saintjamesschool.co.uk::18bb3d3a-016c-4ee2-8245-664e67839578" providerId="AD" clId="Web-{7D57F8C2-A8FA-CC08-ECC1-B6D62EEA0F71}" dt="2023-12-07T19:39:03.284" v="28"/>
          <ac:picMkLst>
            <pc:docMk/>
            <pc:sldMk cId="3592425200" sldId="478"/>
            <ac:picMk id="13" creationId="{881034F7-8ED1-2BAE-1471-3A71DA946D78}"/>
          </ac:picMkLst>
        </pc:picChg>
        <pc:picChg chg="add del mod">
          <ac:chgData name="Ruth Varley" userId="S::ruth.varley@saintjamesschool.co.uk::18bb3d3a-016c-4ee2-8245-664e67839578" providerId="AD" clId="Web-{7D57F8C2-A8FA-CC08-ECC1-B6D62EEA0F71}" dt="2023-12-07T19:39:00.347" v="27"/>
          <ac:picMkLst>
            <pc:docMk/>
            <pc:sldMk cId="3592425200" sldId="478"/>
            <ac:picMk id="14" creationId="{0921259D-6104-8831-E603-2098A5C3FA83}"/>
          </ac:picMkLst>
        </pc:picChg>
        <pc:picChg chg="add del mod">
          <ac:chgData name="Ruth Varley" userId="S::ruth.varley@saintjamesschool.co.uk::18bb3d3a-016c-4ee2-8245-664e67839578" providerId="AD" clId="Web-{7D57F8C2-A8FA-CC08-ECC1-B6D62EEA0F71}" dt="2023-12-07T19:38:57.550" v="26"/>
          <ac:picMkLst>
            <pc:docMk/>
            <pc:sldMk cId="3592425200" sldId="478"/>
            <ac:picMk id="15" creationId="{609B5A1A-FF20-485D-8B0D-1C312C10DF55}"/>
          </ac:picMkLst>
        </pc:picChg>
        <pc:picChg chg="add del mod">
          <ac:chgData name="Ruth Varley" userId="S::ruth.varley@saintjamesschool.co.uk::18bb3d3a-016c-4ee2-8245-664e67839578" providerId="AD" clId="Web-{7D57F8C2-A8FA-CC08-ECC1-B6D62EEA0F71}" dt="2023-12-07T19:38:54.143" v="25"/>
          <ac:picMkLst>
            <pc:docMk/>
            <pc:sldMk cId="3592425200" sldId="478"/>
            <ac:picMk id="16" creationId="{B120D7DC-CDF5-465D-E28F-FB2A477C5AE9}"/>
          </ac:picMkLst>
        </pc:picChg>
        <pc:picChg chg="add del mod">
          <ac:chgData name="Ruth Varley" userId="S::ruth.varley@saintjamesschool.co.uk::18bb3d3a-016c-4ee2-8245-664e67839578" providerId="AD" clId="Web-{7D57F8C2-A8FA-CC08-ECC1-B6D62EEA0F71}" dt="2023-12-07T19:38:50.362" v="24"/>
          <ac:picMkLst>
            <pc:docMk/>
            <pc:sldMk cId="3592425200" sldId="478"/>
            <ac:picMk id="17" creationId="{C2600442-F535-3099-9A6D-61A5010D10EE}"/>
          </ac:picMkLst>
        </pc:picChg>
        <pc:picChg chg="add del mod">
          <ac:chgData name="Ruth Varley" userId="S::ruth.varley@saintjamesschool.co.uk::18bb3d3a-016c-4ee2-8245-664e67839578" providerId="AD" clId="Web-{7D57F8C2-A8FA-CC08-ECC1-B6D62EEA0F71}" dt="2023-12-07T19:38:45.471" v="22"/>
          <ac:picMkLst>
            <pc:docMk/>
            <pc:sldMk cId="3592425200" sldId="478"/>
            <ac:picMk id="18" creationId="{CF208E34-C08B-FD14-9DF1-A511CA7490FE}"/>
          </ac:picMkLst>
        </pc:picChg>
        <pc:picChg chg="add mod">
          <ac:chgData name="Ruth Varley" userId="S::ruth.varley@saintjamesschool.co.uk::18bb3d3a-016c-4ee2-8245-664e67839578" providerId="AD" clId="Web-{7D57F8C2-A8FA-CC08-ECC1-B6D62EEA0F71}" dt="2023-12-07T19:58:40.539" v="670" actId="1076"/>
          <ac:picMkLst>
            <pc:docMk/>
            <pc:sldMk cId="3592425200" sldId="478"/>
            <ac:picMk id="19" creationId="{48D41CEE-68A0-6851-19B0-D3E44F7561C1}"/>
          </ac:picMkLst>
        </pc:picChg>
        <pc:picChg chg="add del mod">
          <ac:chgData name="Ruth Varley" userId="S::ruth.varley@saintjamesschool.co.uk::18bb3d3a-016c-4ee2-8245-664e67839578" providerId="AD" clId="Web-{7D57F8C2-A8FA-CC08-ECC1-B6D62EEA0F71}" dt="2023-12-07T19:38:42.409" v="21"/>
          <ac:picMkLst>
            <pc:docMk/>
            <pc:sldMk cId="3592425200" sldId="478"/>
            <ac:picMk id="20" creationId="{3640393A-DBF6-E020-F828-EAC43EE49A25}"/>
          </ac:picMkLst>
        </pc:picChg>
        <pc:picChg chg="add del mod">
          <ac:chgData name="Ruth Varley" userId="S::ruth.varley@saintjamesschool.co.uk::18bb3d3a-016c-4ee2-8245-664e67839578" providerId="AD" clId="Web-{7D57F8C2-A8FA-CC08-ECC1-B6D62EEA0F71}" dt="2023-12-07T19:38:48.252" v="23"/>
          <ac:picMkLst>
            <pc:docMk/>
            <pc:sldMk cId="3592425200" sldId="478"/>
            <ac:picMk id="21" creationId="{E137A911-E542-07BF-2DD8-2CDFFF071CAB}"/>
          </ac:picMkLst>
        </pc:picChg>
      </pc:sldChg>
      <pc:sldChg chg="del">
        <pc:chgData name="Ruth Varley" userId="S::ruth.varley@saintjamesschool.co.uk::18bb3d3a-016c-4ee2-8245-664e67839578" providerId="AD" clId="Web-{7D57F8C2-A8FA-CC08-ECC1-B6D62EEA0F71}" dt="2023-12-07T19:51:50.698" v="451"/>
        <pc:sldMkLst>
          <pc:docMk/>
          <pc:sldMk cId="202484214" sldId="705"/>
        </pc:sldMkLst>
      </pc:sldChg>
      <pc:sldChg chg="del">
        <pc:chgData name="Ruth Varley" userId="S::ruth.varley@saintjamesschool.co.uk::18bb3d3a-016c-4ee2-8245-664e67839578" providerId="AD" clId="Web-{7D57F8C2-A8FA-CC08-ECC1-B6D62EEA0F71}" dt="2023-12-07T19:52:31.480" v="458"/>
        <pc:sldMkLst>
          <pc:docMk/>
          <pc:sldMk cId="1979378674" sldId="706"/>
        </pc:sldMkLst>
      </pc:sldChg>
      <pc:sldChg chg="del">
        <pc:chgData name="Ruth Varley" userId="S::ruth.varley@saintjamesschool.co.uk::18bb3d3a-016c-4ee2-8245-664e67839578" providerId="AD" clId="Web-{7D57F8C2-A8FA-CC08-ECC1-B6D62EEA0F71}" dt="2023-12-07T19:55:19.001" v="470"/>
        <pc:sldMkLst>
          <pc:docMk/>
          <pc:sldMk cId="1091190154" sldId="708"/>
        </pc:sldMkLst>
      </pc:sldChg>
      <pc:sldChg chg="del">
        <pc:chgData name="Ruth Varley" userId="S::ruth.varley@saintjamesschool.co.uk::18bb3d3a-016c-4ee2-8245-664e67839578" providerId="AD" clId="Web-{7D57F8C2-A8FA-CC08-ECC1-B6D62EEA0F71}" dt="2023-12-07T19:54:53.219" v="466"/>
        <pc:sldMkLst>
          <pc:docMk/>
          <pc:sldMk cId="198490455" sldId="713"/>
        </pc:sldMkLst>
      </pc:sldChg>
      <pc:sldChg chg="modSp add replId">
        <pc:chgData name="Ruth Varley" userId="S::ruth.varley@saintjamesschool.co.uk::18bb3d3a-016c-4ee2-8245-664e67839578" providerId="AD" clId="Web-{7D57F8C2-A8FA-CC08-ECC1-B6D62EEA0F71}" dt="2023-12-07T20:28:53.282" v="1538" actId="20577"/>
        <pc:sldMkLst>
          <pc:docMk/>
          <pc:sldMk cId="3807173150" sldId="723"/>
        </pc:sldMkLst>
        <pc:spChg chg="mod">
          <ac:chgData name="Ruth Varley" userId="S::ruth.varley@saintjamesschool.co.uk::18bb3d3a-016c-4ee2-8245-664e67839578" providerId="AD" clId="Web-{7D57F8C2-A8FA-CC08-ECC1-B6D62EEA0F71}" dt="2023-12-07T19:52:09.511" v="454" actId="20577"/>
          <ac:spMkLst>
            <pc:docMk/>
            <pc:sldMk cId="3807173150" sldId="723"/>
            <ac:spMk id="2" creationId="{2FE46170-FA0F-FBA5-026E-DBFFF709D98C}"/>
          </ac:spMkLst>
        </pc:spChg>
        <pc:spChg chg="mod">
          <ac:chgData name="Ruth Varley" userId="S::ruth.varley@saintjamesschool.co.uk::18bb3d3a-016c-4ee2-8245-664e67839578" providerId="AD" clId="Web-{7D57F8C2-A8FA-CC08-ECC1-B6D62EEA0F71}" dt="2023-12-07T20:28:53.282" v="1538" actId="20577"/>
          <ac:spMkLst>
            <pc:docMk/>
            <pc:sldMk cId="3807173150" sldId="723"/>
            <ac:spMk id="5" creationId="{DA2A138E-5BA6-3D9F-0372-EFB31043A970}"/>
          </ac:spMkLst>
        </pc:spChg>
        <pc:spChg chg="mod">
          <ac:chgData name="Ruth Varley" userId="S::ruth.varley@saintjamesschool.co.uk::18bb3d3a-016c-4ee2-8245-664e67839578" providerId="AD" clId="Web-{7D57F8C2-A8FA-CC08-ECC1-B6D62EEA0F71}" dt="2023-12-07T20:01:45.654" v="692" actId="20577"/>
          <ac:spMkLst>
            <pc:docMk/>
            <pc:sldMk cId="3807173150" sldId="723"/>
            <ac:spMk id="9" creationId="{4ADBF347-6500-75C1-7CB9-A9EED3C919E9}"/>
          </ac:spMkLst>
        </pc:spChg>
      </pc:sldChg>
      <pc:sldChg chg="modSp add replId">
        <pc:chgData name="Ruth Varley" userId="S::ruth.varley@saintjamesschool.co.uk::18bb3d3a-016c-4ee2-8245-664e67839578" providerId="AD" clId="Web-{7D57F8C2-A8FA-CC08-ECC1-B6D62EEA0F71}" dt="2023-12-07T20:28:29.281" v="1524" actId="14100"/>
        <pc:sldMkLst>
          <pc:docMk/>
          <pc:sldMk cId="93650463" sldId="724"/>
        </pc:sldMkLst>
        <pc:spChg chg="mod">
          <ac:chgData name="Ruth Varley" userId="S::ruth.varley@saintjamesschool.co.uk::18bb3d3a-016c-4ee2-8245-664e67839578" providerId="AD" clId="Web-{7D57F8C2-A8FA-CC08-ECC1-B6D62EEA0F71}" dt="2023-12-07T19:52:28.918" v="457" actId="20577"/>
          <ac:spMkLst>
            <pc:docMk/>
            <pc:sldMk cId="93650463" sldId="724"/>
            <ac:spMk id="2" creationId="{2FE46170-FA0F-FBA5-026E-DBFFF709D98C}"/>
          </ac:spMkLst>
        </pc:spChg>
        <pc:spChg chg="mod">
          <ac:chgData name="Ruth Varley" userId="S::ruth.varley@saintjamesschool.co.uk::18bb3d3a-016c-4ee2-8245-664e67839578" providerId="AD" clId="Web-{7D57F8C2-A8FA-CC08-ECC1-B6D62EEA0F71}" dt="2023-12-07T20:28:23.499" v="1523" actId="20577"/>
          <ac:spMkLst>
            <pc:docMk/>
            <pc:sldMk cId="93650463" sldId="724"/>
            <ac:spMk id="5" creationId="{DA2A138E-5BA6-3D9F-0372-EFB31043A970}"/>
          </ac:spMkLst>
        </pc:spChg>
        <pc:spChg chg="mod">
          <ac:chgData name="Ruth Varley" userId="S::ruth.varley@saintjamesschool.co.uk::18bb3d3a-016c-4ee2-8245-664e67839578" providerId="AD" clId="Web-{7D57F8C2-A8FA-CC08-ECC1-B6D62EEA0F71}" dt="2023-12-07T20:04:09.299" v="795" actId="20577"/>
          <ac:spMkLst>
            <pc:docMk/>
            <pc:sldMk cId="93650463" sldId="724"/>
            <ac:spMk id="9" creationId="{4ADBF347-6500-75C1-7CB9-A9EED3C919E9}"/>
          </ac:spMkLst>
        </pc:spChg>
        <pc:picChg chg="mod">
          <ac:chgData name="Ruth Varley" userId="S::ruth.varley@saintjamesschool.co.uk::18bb3d3a-016c-4ee2-8245-664e67839578" providerId="AD" clId="Web-{7D57F8C2-A8FA-CC08-ECC1-B6D62EEA0F71}" dt="2023-12-07T20:28:29.281" v="1524" actId="14100"/>
          <ac:picMkLst>
            <pc:docMk/>
            <pc:sldMk cId="93650463" sldId="724"/>
            <ac:picMk id="19" creationId="{48D41CEE-68A0-6851-19B0-D3E44F7561C1}"/>
          </ac:picMkLst>
        </pc:picChg>
      </pc:sldChg>
      <pc:sldChg chg="modSp add replId">
        <pc:chgData name="Ruth Varley" userId="S::ruth.varley@saintjamesschool.co.uk::18bb3d3a-016c-4ee2-8245-664e67839578" providerId="AD" clId="Web-{7D57F8C2-A8FA-CC08-ECC1-B6D62EEA0F71}" dt="2023-12-07T20:28:09.030" v="1511" actId="20577"/>
        <pc:sldMkLst>
          <pc:docMk/>
          <pc:sldMk cId="533057382" sldId="725"/>
        </pc:sldMkLst>
        <pc:spChg chg="mod">
          <ac:chgData name="Ruth Varley" userId="S::ruth.varley@saintjamesschool.co.uk::18bb3d3a-016c-4ee2-8245-664e67839578" providerId="AD" clId="Web-{7D57F8C2-A8FA-CC08-ECC1-B6D62EEA0F71}" dt="2023-12-07T19:53:39.389" v="461" actId="20577"/>
          <ac:spMkLst>
            <pc:docMk/>
            <pc:sldMk cId="533057382" sldId="725"/>
            <ac:spMk id="2" creationId="{2FE46170-FA0F-FBA5-026E-DBFFF709D98C}"/>
          </ac:spMkLst>
        </pc:spChg>
        <pc:spChg chg="mod">
          <ac:chgData name="Ruth Varley" userId="S::ruth.varley@saintjamesschool.co.uk::18bb3d3a-016c-4ee2-8245-664e67839578" providerId="AD" clId="Web-{7D57F8C2-A8FA-CC08-ECC1-B6D62EEA0F71}" dt="2023-12-07T20:28:09.030" v="1511" actId="20577"/>
          <ac:spMkLst>
            <pc:docMk/>
            <pc:sldMk cId="533057382" sldId="725"/>
            <ac:spMk id="5" creationId="{DA2A138E-5BA6-3D9F-0372-EFB31043A970}"/>
          </ac:spMkLst>
        </pc:spChg>
        <pc:spChg chg="mod">
          <ac:chgData name="Ruth Varley" userId="S::ruth.varley@saintjamesschool.co.uk::18bb3d3a-016c-4ee2-8245-664e67839578" providerId="AD" clId="Web-{7D57F8C2-A8FA-CC08-ECC1-B6D62EEA0F71}" dt="2023-12-07T20:14:00.395" v="1062" actId="14100"/>
          <ac:spMkLst>
            <pc:docMk/>
            <pc:sldMk cId="533057382" sldId="725"/>
            <ac:spMk id="9" creationId="{4ADBF347-6500-75C1-7CB9-A9EED3C919E9}"/>
          </ac:spMkLst>
        </pc:spChg>
      </pc:sldChg>
      <pc:sldChg chg="modSp add replId">
        <pc:chgData name="Ruth Varley" userId="S::ruth.varley@saintjamesschool.co.uk::18bb3d3a-016c-4ee2-8245-664e67839578" providerId="AD" clId="Web-{7D57F8C2-A8FA-CC08-ECC1-B6D62EEA0F71}" dt="2023-12-07T20:25:27.994" v="1399" actId="20577"/>
        <pc:sldMkLst>
          <pc:docMk/>
          <pc:sldMk cId="3566933816" sldId="726"/>
        </pc:sldMkLst>
        <pc:spChg chg="mod">
          <ac:chgData name="Ruth Varley" userId="S::ruth.varley@saintjamesschool.co.uk::18bb3d3a-016c-4ee2-8245-664e67839578" providerId="AD" clId="Web-{7D57F8C2-A8FA-CC08-ECC1-B6D62EEA0F71}" dt="2023-12-07T19:54:31.062" v="465" actId="20577"/>
          <ac:spMkLst>
            <pc:docMk/>
            <pc:sldMk cId="3566933816" sldId="726"/>
            <ac:spMk id="2" creationId="{2FE46170-FA0F-FBA5-026E-DBFFF709D98C}"/>
          </ac:spMkLst>
        </pc:spChg>
        <pc:spChg chg="mod">
          <ac:chgData name="Ruth Varley" userId="S::ruth.varley@saintjamesschool.co.uk::18bb3d3a-016c-4ee2-8245-664e67839578" providerId="AD" clId="Web-{7D57F8C2-A8FA-CC08-ECC1-B6D62EEA0F71}" dt="2023-12-07T20:25:27.994" v="1399" actId="20577"/>
          <ac:spMkLst>
            <pc:docMk/>
            <pc:sldMk cId="3566933816" sldId="726"/>
            <ac:spMk id="5" creationId="{DA2A138E-5BA6-3D9F-0372-EFB31043A970}"/>
          </ac:spMkLst>
        </pc:spChg>
        <pc:spChg chg="mod">
          <ac:chgData name="Ruth Varley" userId="S::ruth.varley@saintjamesschool.co.uk::18bb3d3a-016c-4ee2-8245-664e67839578" providerId="AD" clId="Web-{7D57F8C2-A8FA-CC08-ECC1-B6D62EEA0F71}" dt="2023-12-07T20:21:49.909" v="1292" actId="20577"/>
          <ac:spMkLst>
            <pc:docMk/>
            <pc:sldMk cId="3566933816" sldId="726"/>
            <ac:spMk id="7" creationId="{D3695D3E-C125-EF5F-32F6-B7E32E204520}"/>
          </ac:spMkLst>
        </pc:spChg>
        <pc:spChg chg="mod">
          <ac:chgData name="Ruth Varley" userId="S::ruth.varley@saintjamesschool.co.uk::18bb3d3a-016c-4ee2-8245-664e67839578" providerId="AD" clId="Web-{7D57F8C2-A8FA-CC08-ECC1-B6D62EEA0F71}" dt="2023-12-07T20:22:59.396" v="1315" actId="20577"/>
          <ac:spMkLst>
            <pc:docMk/>
            <pc:sldMk cId="3566933816" sldId="726"/>
            <ac:spMk id="9" creationId="{4ADBF347-6500-75C1-7CB9-A9EED3C919E9}"/>
          </ac:spMkLst>
        </pc:spChg>
      </pc:sldChg>
      <pc:sldChg chg="modSp add replId">
        <pc:chgData name="Ruth Varley" userId="S::ruth.varley@saintjamesschool.co.uk::18bb3d3a-016c-4ee2-8245-664e67839578" providerId="AD" clId="Web-{7D57F8C2-A8FA-CC08-ECC1-B6D62EEA0F71}" dt="2023-12-07T20:27:36.935" v="1497" actId="20577"/>
        <pc:sldMkLst>
          <pc:docMk/>
          <pc:sldMk cId="1265375706" sldId="727"/>
        </pc:sldMkLst>
        <pc:spChg chg="mod">
          <ac:chgData name="Ruth Varley" userId="S::ruth.varley@saintjamesschool.co.uk::18bb3d3a-016c-4ee2-8245-664e67839578" providerId="AD" clId="Web-{7D57F8C2-A8FA-CC08-ECC1-B6D62EEA0F71}" dt="2023-12-07T19:55:15.939" v="469" actId="20577"/>
          <ac:spMkLst>
            <pc:docMk/>
            <pc:sldMk cId="1265375706" sldId="727"/>
            <ac:spMk id="2" creationId="{2FE46170-FA0F-FBA5-026E-DBFFF709D98C}"/>
          </ac:spMkLst>
        </pc:spChg>
        <pc:spChg chg="mod">
          <ac:chgData name="Ruth Varley" userId="S::ruth.varley@saintjamesschool.co.uk::18bb3d3a-016c-4ee2-8245-664e67839578" providerId="AD" clId="Web-{7D57F8C2-A8FA-CC08-ECC1-B6D62EEA0F71}" dt="2023-12-07T20:27:36.935" v="1497" actId="20577"/>
          <ac:spMkLst>
            <pc:docMk/>
            <pc:sldMk cId="1265375706" sldId="727"/>
            <ac:spMk id="5" creationId="{DA2A138E-5BA6-3D9F-0372-EFB31043A970}"/>
          </ac:spMkLst>
        </pc:spChg>
        <pc:spChg chg="mod">
          <ac:chgData name="Ruth Varley" userId="S::ruth.varley@saintjamesschool.co.uk::18bb3d3a-016c-4ee2-8245-664e67839578" providerId="AD" clId="Web-{7D57F8C2-A8FA-CC08-ECC1-B6D62EEA0F71}" dt="2023-12-07T20:23:26.647" v="1316" actId="20577"/>
          <ac:spMkLst>
            <pc:docMk/>
            <pc:sldMk cId="1265375706" sldId="727"/>
            <ac:spMk id="7" creationId="{D3695D3E-C125-EF5F-32F6-B7E32E204520}"/>
          </ac:spMkLst>
        </pc:spChg>
        <pc:spChg chg="mod">
          <ac:chgData name="Ruth Varley" userId="S::ruth.varley@saintjamesschool.co.uk::18bb3d3a-016c-4ee2-8245-664e67839578" providerId="AD" clId="Web-{7D57F8C2-A8FA-CC08-ECC1-B6D62EEA0F71}" dt="2023-12-07T20:26:05.745" v="1436" actId="20577"/>
          <ac:spMkLst>
            <pc:docMk/>
            <pc:sldMk cId="1265375706" sldId="727"/>
            <ac:spMk id="9" creationId="{4ADBF347-6500-75C1-7CB9-A9EED3C919E9}"/>
          </ac:spMkLst>
        </pc:spChg>
      </pc:sldChg>
    </pc:docChg>
  </pc:docChgLst>
  <pc:docChgLst>
    <pc:chgData name="Cathrine O'Malley" userId="S::cathrineomalley@saintjamesschool.co.uk::006626d7-ead8-417e-a156-5b00f589232e" providerId="AD" clId="Web-{66EE83BE-0091-29F3-328D-8227BAA99AD1}"/>
    <pc:docChg chg="delSld modSld">
      <pc:chgData name="Cathrine O'Malley" userId="S::cathrineomalley@saintjamesschool.co.uk::006626d7-ead8-417e-a156-5b00f589232e" providerId="AD" clId="Web-{66EE83BE-0091-29F3-328D-8227BAA99AD1}" dt="2023-12-07T21:12:17.375" v="13"/>
      <pc:docMkLst>
        <pc:docMk/>
      </pc:docMkLst>
      <pc:sldChg chg="delSp">
        <pc:chgData name="Cathrine O'Malley" userId="S::cathrineomalley@saintjamesschool.co.uk::006626d7-ead8-417e-a156-5b00f589232e" providerId="AD" clId="Web-{66EE83BE-0091-29F3-328D-8227BAA99AD1}" dt="2023-12-07T21:11:05.717" v="1"/>
        <pc:sldMkLst>
          <pc:docMk/>
          <pc:sldMk cId="795433122" sldId="661"/>
        </pc:sldMkLst>
        <pc:picChg chg="del">
          <ac:chgData name="Cathrine O'Malley" userId="S::cathrineomalley@saintjamesschool.co.uk::006626d7-ead8-417e-a156-5b00f589232e" providerId="AD" clId="Web-{66EE83BE-0091-29F3-328D-8227BAA99AD1}" dt="2023-12-07T21:11:05.717" v="1"/>
          <ac:picMkLst>
            <pc:docMk/>
            <pc:sldMk cId="795433122" sldId="661"/>
            <ac:picMk id="9" creationId="{DEBA6489-5B61-00DF-3F10-8E32478D3FEA}"/>
          </ac:picMkLst>
        </pc:picChg>
      </pc:sldChg>
      <pc:sldChg chg="del">
        <pc:chgData name="Cathrine O'Malley" userId="S::cathrineomalley@saintjamesschool.co.uk::006626d7-ead8-417e-a156-5b00f589232e" providerId="AD" clId="Web-{66EE83BE-0091-29F3-328D-8227BAA99AD1}" dt="2023-12-07T21:10:53.420" v="0"/>
        <pc:sldMkLst>
          <pc:docMk/>
          <pc:sldMk cId="2754999380" sldId="662"/>
        </pc:sldMkLst>
      </pc:sldChg>
      <pc:sldChg chg="delSp">
        <pc:chgData name="Cathrine O'Malley" userId="S::cathrineomalley@saintjamesschool.co.uk::006626d7-ead8-417e-a156-5b00f589232e" providerId="AD" clId="Web-{66EE83BE-0091-29F3-328D-8227BAA99AD1}" dt="2023-12-07T21:11:23.733" v="2"/>
        <pc:sldMkLst>
          <pc:docMk/>
          <pc:sldMk cId="638880370" sldId="663"/>
        </pc:sldMkLst>
        <pc:picChg chg="del">
          <ac:chgData name="Cathrine O'Malley" userId="S::cathrineomalley@saintjamesschool.co.uk::006626d7-ead8-417e-a156-5b00f589232e" providerId="AD" clId="Web-{66EE83BE-0091-29F3-328D-8227BAA99AD1}" dt="2023-12-07T21:11:23.733" v="2"/>
          <ac:picMkLst>
            <pc:docMk/>
            <pc:sldMk cId="638880370" sldId="663"/>
            <ac:picMk id="9" creationId="{DEBA6489-5B61-00DF-3F10-8E32478D3FEA}"/>
          </ac:picMkLst>
        </pc:picChg>
      </pc:sldChg>
      <pc:sldChg chg="del">
        <pc:chgData name="Cathrine O'Malley" userId="S::cathrineomalley@saintjamesschool.co.uk::006626d7-ead8-417e-a156-5b00f589232e" providerId="AD" clId="Web-{66EE83BE-0091-29F3-328D-8227BAA99AD1}" dt="2023-12-07T21:11:26.936" v="3"/>
        <pc:sldMkLst>
          <pc:docMk/>
          <pc:sldMk cId="2068509465" sldId="664"/>
        </pc:sldMkLst>
      </pc:sldChg>
      <pc:sldChg chg="delSp">
        <pc:chgData name="Cathrine O'Malley" userId="S::cathrineomalley@saintjamesschool.co.uk::006626d7-ead8-417e-a156-5b00f589232e" providerId="AD" clId="Web-{66EE83BE-0091-29F3-328D-8227BAA99AD1}" dt="2023-12-07T21:11:34.015" v="4"/>
        <pc:sldMkLst>
          <pc:docMk/>
          <pc:sldMk cId="2907289361" sldId="665"/>
        </pc:sldMkLst>
        <pc:picChg chg="del">
          <ac:chgData name="Cathrine O'Malley" userId="S::cathrineomalley@saintjamesschool.co.uk::006626d7-ead8-417e-a156-5b00f589232e" providerId="AD" clId="Web-{66EE83BE-0091-29F3-328D-8227BAA99AD1}" dt="2023-12-07T21:11:34.015" v="4"/>
          <ac:picMkLst>
            <pc:docMk/>
            <pc:sldMk cId="2907289361" sldId="665"/>
            <ac:picMk id="9" creationId="{DEBA6489-5B61-00DF-3F10-8E32478D3FEA}"/>
          </ac:picMkLst>
        </pc:picChg>
      </pc:sldChg>
      <pc:sldChg chg="del">
        <pc:chgData name="Cathrine O'Malley" userId="S::cathrineomalley@saintjamesschool.co.uk::006626d7-ead8-417e-a156-5b00f589232e" providerId="AD" clId="Web-{66EE83BE-0091-29F3-328D-8227BAA99AD1}" dt="2023-12-07T21:11:35.718" v="5"/>
        <pc:sldMkLst>
          <pc:docMk/>
          <pc:sldMk cId="964441500" sldId="666"/>
        </pc:sldMkLst>
      </pc:sldChg>
      <pc:sldChg chg="delSp">
        <pc:chgData name="Cathrine O'Malley" userId="S::cathrineomalley@saintjamesschool.co.uk::006626d7-ead8-417e-a156-5b00f589232e" providerId="AD" clId="Web-{66EE83BE-0091-29F3-328D-8227BAA99AD1}" dt="2023-12-07T21:11:42.890" v="6"/>
        <pc:sldMkLst>
          <pc:docMk/>
          <pc:sldMk cId="4208240948" sldId="667"/>
        </pc:sldMkLst>
        <pc:picChg chg="del">
          <ac:chgData name="Cathrine O'Malley" userId="S::cathrineomalley@saintjamesschool.co.uk::006626d7-ead8-417e-a156-5b00f589232e" providerId="AD" clId="Web-{66EE83BE-0091-29F3-328D-8227BAA99AD1}" dt="2023-12-07T21:11:42.890" v="6"/>
          <ac:picMkLst>
            <pc:docMk/>
            <pc:sldMk cId="4208240948" sldId="667"/>
            <ac:picMk id="9" creationId="{DEBA6489-5B61-00DF-3F10-8E32478D3FEA}"/>
          </ac:picMkLst>
        </pc:picChg>
      </pc:sldChg>
      <pc:sldChg chg="del">
        <pc:chgData name="Cathrine O'Malley" userId="S::cathrineomalley@saintjamesschool.co.uk::006626d7-ead8-417e-a156-5b00f589232e" providerId="AD" clId="Web-{66EE83BE-0091-29F3-328D-8227BAA99AD1}" dt="2023-12-07T21:11:46.015" v="7"/>
        <pc:sldMkLst>
          <pc:docMk/>
          <pc:sldMk cId="1159165320" sldId="668"/>
        </pc:sldMkLst>
      </pc:sldChg>
      <pc:sldChg chg="delSp">
        <pc:chgData name="Cathrine O'Malley" userId="S::cathrineomalley@saintjamesschool.co.uk::006626d7-ead8-417e-a156-5b00f589232e" providerId="AD" clId="Web-{66EE83BE-0091-29F3-328D-8227BAA99AD1}" dt="2023-12-07T21:11:55.968" v="8"/>
        <pc:sldMkLst>
          <pc:docMk/>
          <pc:sldMk cId="2295171048" sldId="669"/>
        </pc:sldMkLst>
        <pc:picChg chg="del">
          <ac:chgData name="Cathrine O'Malley" userId="S::cathrineomalley@saintjamesschool.co.uk::006626d7-ead8-417e-a156-5b00f589232e" providerId="AD" clId="Web-{66EE83BE-0091-29F3-328D-8227BAA99AD1}" dt="2023-12-07T21:11:55.968" v="8"/>
          <ac:picMkLst>
            <pc:docMk/>
            <pc:sldMk cId="2295171048" sldId="669"/>
            <ac:picMk id="9" creationId="{DEBA6489-5B61-00DF-3F10-8E32478D3FEA}"/>
          </ac:picMkLst>
        </pc:picChg>
      </pc:sldChg>
      <pc:sldChg chg="del">
        <pc:chgData name="Cathrine O'Malley" userId="S::cathrineomalley@saintjamesschool.co.uk::006626d7-ead8-417e-a156-5b00f589232e" providerId="AD" clId="Web-{66EE83BE-0091-29F3-328D-8227BAA99AD1}" dt="2023-12-07T21:11:58.515" v="9"/>
        <pc:sldMkLst>
          <pc:docMk/>
          <pc:sldMk cId="512996326" sldId="670"/>
        </pc:sldMkLst>
      </pc:sldChg>
      <pc:sldChg chg="del">
        <pc:chgData name="Cathrine O'Malley" userId="S::cathrineomalley@saintjamesschool.co.uk::006626d7-ead8-417e-a156-5b00f589232e" providerId="AD" clId="Web-{66EE83BE-0091-29F3-328D-8227BAA99AD1}" dt="2023-12-07T21:12:00.719" v="10"/>
        <pc:sldMkLst>
          <pc:docMk/>
          <pc:sldMk cId="3870921220" sldId="671"/>
        </pc:sldMkLst>
      </pc:sldChg>
      <pc:sldChg chg="delSp">
        <pc:chgData name="Cathrine O'Malley" userId="S::cathrineomalley@saintjamesschool.co.uk::006626d7-ead8-417e-a156-5b00f589232e" providerId="AD" clId="Web-{66EE83BE-0091-29F3-328D-8227BAA99AD1}" dt="2023-12-07T21:12:13.422" v="11"/>
        <pc:sldMkLst>
          <pc:docMk/>
          <pc:sldMk cId="3014786862" sldId="672"/>
        </pc:sldMkLst>
        <pc:picChg chg="del">
          <ac:chgData name="Cathrine O'Malley" userId="S::cathrineomalley@saintjamesschool.co.uk::006626d7-ead8-417e-a156-5b00f589232e" providerId="AD" clId="Web-{66EE83BE-0091-29F3-328D-8227BAA99AD1}" dt="2023-12-07T21:12:13.422" v="11"/>
          <ac:picMkLst>
            <pc:docMk/>
            <pc:sldMk cId="3014786862" sldId="672"/>
            <ac:picMk id="9" creationId="{DEBA6489-5B61-00DF-3F10-8E32478D3FEA}"/>
          </ac:picMkLst>
        </pc:picChg>
      </pc:sldChg>
      <pc:sldChg chg="del">
        <pc:chgData name="Cathrine O'Malley" userId="S::cathrineomalley@saintjamesschool.co.uk::006626d7-ead8-417e-a156-5b00f589232e" providerId="AD" clId="Web-{66EE83BE-0091-29F3-328D-8227BAA99AD1}" dt="2023-12-07T21:12:15.610" v="12"/>
        <pc:sldMkLst>
          <pc:docMk/>
          <pc:sldMk cId="1313315668" sldId="673"/>
        </pc:sldMkLst>
      </pc:sldChg>
      <pc:sldChg chg="del">
        <pc:chgData name="Cathrine O'Malley" userId="S::cathrineomalley@saintjamesschool.co.uk::006626d7-ead8-417e-a156-5b00f589232e" providerId="AD" clId="Web-{66EE83BE-0091-29F3-328D-8227BAA99AD1}" dt="2023-12-07T21:12:17.375" v="13"/>
        <pc:sldMkLst>
          <pc:docMk/>
          <pc:sldMk cId="966343145" sldId="674"/>
        </pc:sldMkLst>
      </pc:sldChg>
    </pc:docChg>
  </pc:docChgLst>
  <pc:docChgLst>
    <pc:chgData name="Guest User" userId="S::urn:spo:anon#5fe46e963c44362eb2c50e4c55d9c973fd2bedaf529ffe851a14c9305201d136::" providerId="AD" clId="Web-{041534E5-37E7-D0ED-DC73-E4C53023F3B2}"/>
    <pc:docChg chg="addSld delSld modSld">
      <pc:chgData name="Guest User" userId="S::urn:spo:anon#5fe46e963c44362eb2c50e4c55d9c973fd2bedaf529ffe851a14c9305201d136::" providerId="AD" clId="Web-{041534E5-37E7-D0ED-DC73-E4C53023F3B2}" dt="2024-01-28T13:45:03.395" v="39" actId="20577"/>
      <pc:docMkLst>
        <pc:docMk/>
      </pc:docMkLst>
      <pc:sldChg chg="add">
        <pc:chgData name="Guest User" userId="S::urn:spo:anon#5fe46e963c44362eb2c50e4c55d9c973fd2bedaf529ffe851a14c9305201d136::" providerId="AD" clId="Web-{041534E5-37E7-D0ED-DC73-E4C53023F3B2}" dt="2024-01-28T13:38:28.100" v="3"/>
        <pc:sldMkLst>
          <pc:docMk/>
          <pc:sldMk cId="957689672" sldId="308"/>
        </pc:sldMkLst>
      </pc:sldChg>
      <pc:sldChg chg="add">
        <pc:chgData name="Guest User" userId="S::urn:spo:anon#5fe46e963c44362eb2c50e4c55d9c973fd2bedaf529ffe851a14c9305201d136::" providerId="AD" clId="Web-{041534E5-37E7-D0ED-DC73-E4C53023F3B2}" dt="2024-01-28T13:39:07.227" v="5"/>
        <pc:sldMkLst>
          <pc:docMk/>
          <pc:sldMk cId="3262395509" sldId="309"/>
        </pc:sldMkLst>
      </pc:sldChg>
      <pc:sldChg chg="add">
        <pc:chgData name="Guest User" userId="S::urn:spo:anon#5fe46e963c44362eb2c50e4c55d9c973fd2bedaf529ffe851a14c9305201d136::" providerId="AD" clId="Web-{041534E5-37E7-D0ED-DC73-E4C53023F3B2}" dt="2024-01-28T13:39:53.400" v="7"/>
        <pc:sldMkLst>
          <pc:docMk/>
          <pc:sldMk cId="1403047378" sldId="310"/>
        </pc:sldMkLst>
      </pc:sldChg>
      <pc:sldChg chg="add">
        <pc:chgData name="Guest User" userId="S::urn:spo:anon#5fe46e963c44362eb2c50e4c55d9c973fd2bedaf529ffe851a14c9305201d136::" providerId="AD" clId="Web-{041534E5-37E7-D0ED-DC73-E4C53023F3B2}" dt="2024-01-28T13:40:40.777" v="9"/>
        <pc:sldMkLst>
          <pc:docMk/>
          <pc:sldMk cId="538501198" sldId="311"/>
        </pc:sldMkLst>
      </pc:sldChg>
      <pc:sldChg chg="add">
        <pc:chgData name="Guest User" userId="S::urn:spo:anon#5fe46e963c44362eb2c50e4c55d9c973fd2bedaf529ffe851a14c9305201d136::" providerId="AD" clId="Web-{041534E5-37E7-D0ED-DC73-E4C53023F3B2}" dt="2024-01-28T13:41:20.856" v="11"/>
        <pc:sldMkLst>
          <pc:docMk/>
          <pc:sldMk cId="2617830199" sldId="312"/>
        </pc:sldMkLst>
      </pc:sldChg>
      <pc:sldChg chg="add">
        <pc:chgData name="Guest User" userId="S::urn:spo:anon#5fe46e963c44362eb2c50e4c55d9c973fd2bedaf529ffe851a14c9305201d136::" providerId="AD" clId="Web-{041534E5-37E7-D0ED-DC73-E4C53023F3B2}" dt="2024-01-28T13:37:52.771" v="1"/>
        <pc:sldMkLst>
          <pc:docMk/>
          <pc:sldMk cId="873681633" sldId="313"/>
        </pc:sldMkLst>
      </pc:sldChg>
      <pc:sldChg chg="del">
        <pc:chgData name="Guest User" userId="S::urn:spo:anon#5fe46e963c44362eb2c50e4c55d9c973fd2bedaf529ffe851a14c9305201d136::" providerId="AD" clId="Web-{041534E5-37E7-D0ED-DC73-E4C53023F3B2}" dt="2024-01-28T13:37:46.442" v="0"/>
        <pc:sldMkLst>
          <pc:docMk/>
          <pc:sldMk cId="3744591039" sldId="313"/>
        </pc:sldMkLst>
      </pc:sldChg>
      <pc:sldChg chg="del">
        <pc:chgData name="Guest User" userId="S::urn:spo:anon#5fe46e963c44362eb2c50e4c55d9c973fd2bedaf529ffe851a14c9305201d136::" providerId="AD" clId="Web-{041534E5-37E7-D0ED-DC73-E4C53023F3B2}" dt="2024-01-28T13:44:49.035" v="37"/>
        <pc:sldMkLst>
          <pc:docMk/>
          <pc:sldMk cId="3592425200" sldId="478"/>
        </pc:sldMkLst>
      </pc:sldChg>
      <pc:sldChg chg="del">
        <pc:chgData name="Guest User" userId="S::urn:spo:anon#5fe46e963c44362eb2c50e4c55d9c973fd2bedaf529ffe851a14c9305201d136::" providerId="AD" clId="Web-{041534E5-37E7-D0ED-DC73-E4C53023F3B2}" dt="2024-01-28T13:41:00.793" v="10"/>
        <pc:sldMkLst>
          <pc:docMk/>
          <pc:sldMk cId="430681369" sldId="707"/>
        </pc:sldMkLst>
      </pc:sldChg>
      <pc:sldChg chg="del">
        <pc:chgData name="Guest User" userId="S::urn:spo:anon#5fe46e963c44362eb2c50e4c55d9c973fd2bedaf529ffe851a14c9305201d136::" providerId="AD" clId="Web-{041534E5-37E7-D0ED-DC73-E4C53023F3B2}" dt="2024-01-28T13:38:11.553" v="2"/>
        <pc:sldMkLst>
          <pc:docMk/>
          <pc:sldMk cId="1277005181" sldId="709"/>
        </pc:sldMkLst>
      </pc:sldChg>
      <pc:sldChg chg="del">
        <pc:chgData name="Guest User" userId="S::urn:spo:anon#5fe46e963c44362eb2c50e4c55d9c973fd2bedaf529ffe851a14c9305201d136::" providerId="AD" clId="Web-{041534E5-37E7-D0ED-DC73-E4C53023F3B2}" dt="2024-01-28T13:38:46.148" v="4"/>
        <pc:sldMkLst>
          <pc:docMk/>
          <pc:sldMk cId="339729439" sldId="710"/>
        </pc:sldMkLst>
      </pc:sldChg>
      <pc:sldChg chg="del">
        <pc:chgData name="Guest User" userId="S::urn:spo:anon#5fe46e963c44362eb2c50e4c55d9c973fd2bedaf529ffe851a14c9305201d136::" providerId="AD" clId="Web-{041534E5-37E7-D0ED-DC73-E4C53023F3B2}" dt="2024-01-28T13:39:35.993" v="6"/>
        <pc:sldMkLst>
          <pc:docMk/>
          <pc:sldMk cId="3457908238" sldId="711"/>
        </pc:sldMkLst>
      </pc:sldChg>
      <pc:sldChg chg="del">
        <pc:chgData name="Guest User" userId="S::urn:spo:anon#5fe46e963c44362eb2c50e4c55d9c973fd2bedaf529ffe851a14c9305201d136::" providerId="AD" clId="Web-{041534E5-37E7-D0ED-DC73-E4C53023F3B2}" dt="2024-01-28T13:40:10.854" v="8"/>
        <pc:sldMkLst>
          <pc:docMk/>
          <pc:sldMk cId="1394198686" sldId="712"/>
        </pc:sldMkLst>
      </pc:sldChg>
      <pc:sldChg chg="del">
        <pc:chgData name="Guest User" userId="S::urn:spo:anon#5fe46e963c44362eb2c50e4c55d9c973fd2bedaf529ffe851a14c9305201d136::" providerId="AD" clId="Web-{041534E5-37E7-D0ED-DC73-E4C53023F3B2}" dt="2024-01-28T13:44:26.160" v="32"/>
        <pc:sldMkLst>
          <pc:docMk/>
          <pc:sldMk cId="3807173150" sldId="723"/>
        </pc:sldMkLst>
      </pc:sldChg>
      <pc:sldChg chg="del">
        <pc:chgData name="Guest User" userId="S::urn:spo:anon#5fe46e963c44362eb2c50e4c55d9c973fd2bedaf529ffe851a14c9305201d136::" providerId="AD" clId="Web-{041534E5-37E7-D0ED-DC73-E4C53023F3B2}" dt="2024-01-28T13:44:16.909" v="31"/>
        <pc:sldMkLst>
          <pc:docMk/>
          <pc:sldMk cId="93650463" sldId="724"/>
        </pc:sldMkLst>
      </pc:sldChg>
      <pc:sldChg chg="del">
        <pc:chgData name="Guest User" userId="S::urn:spo:anon#5fe46e963c44362eb2c50e4c55d9c973fd2bedaf529ffe851a14c9305201d136::" providerId="AD" clId="Web-{041534E5-37E7-D0ED-DC73-E4C53023F3B2}" dt="2024-01-28T13:43:18.032" v="23"/>
        <pc:sldMkLst>
          <pc:docMk/>
          <pc:sldMk cId="533057382" sldId="725"/>
        </pc:sldMkLst>
      </pc:sldChg>
      <pc:sldChg chg="del">
        <pc:chgData name="Guest User" userId="S::urn:spo:anon#5fe46e963c44362eb2c50e4c55d9c973fd2bedaf529ffe851a14c9305201d136::" providerId="AD" clId="Web-{041534E5-37E7-D0ED-DC73-E4C53023F3B2}" dt="2024-01-28T13:42:59.735" v="22"/>
        <pc:sldMkLst>
          <pc:docMk/>
          <pc:sldMk cId="3566933816" sldId="726"/>
        </pc:sldMkLst>
      </pc:sldChg>
      <pc:sldChg chg="delSp modSp">
        <pc:chgData name="Guest User" userId="S::urn:spo:anon#5fe46e963c44362eb2c50e4c55d9c973fd2bedaf529ffe851a14c9305201d136::" providerId="AD" clId="Web-{041534E5-37E7-D0ED-DC73-E4C53023F3B2}" dt="2024-01-28T13:42:19.686" v="18" actId="20577"/>
        <pc:sldMkLst>
          <pc:docMk/>
          <pc:sldMk cId="1265375706" sldId="727"/>
        </pc:sldMkLst>
        <pc:spChg chg="mod">
          <ac:chgData name="Guest User" userId="S::urn:spo:anon#5fe46e963c44362eb2c50e4c55d9c973fd2bedaf529ffe851a14c9305201d136::" providerId="AD" clId="Web-{041534E5-37E7-D0ED-DC73-E4C53023F3B2}" dt="2024-01-28T13:42:19.686" v="18" actId="20577"/>
          <ac:spMkLst>
            <pc:docMk/>
            <pc:sldMk cId="1265375706" sldId="727"/>
            <ac:spMk id="2" creationId="{2FE46170-FA0F-FBA5-026E-DBFFF709D98C}"/>
          </ac:spMkLst>
        </pc:spChg>
        <pc:spChg chg="mod">
          <ac:chgData name="Guest User" userId="S::urn:spo:anon#5fe46e963c44362eb2c50e4c55d9c973fd2bedaf529ffe851a14c9305201d136::" providerId="AD" clId="Web-{041534E5-37E7-D0ED-DC73-E4C53023F3B2}" dt="2024-01-28T13:42:04.920" v="16" actId="20577"/>
          <ac:spMkLst>
            <pc:docMk/>
            <pc:sldMk cId="1265375706" sldId="727"/>
            <ac:spMk id="5" creationId="{DA2A138E-5BA6-3D9F-0372-EFB31043A970}"/>
          </ac:spMkLst>
        </pc:spChg>
        <pc:spChg chg="mod">
          <ac:chgData name="Guest User" userId="S::urn:spo:anon#5fe46e963c44362eb2c50e4c55d9c973fd2bedaf529ffe851a14c9305201d136::" providerId="AD" clId="Web-{041534E5-37E7-D0ED-DC73-E4C53023F3B2}" dt="2024-01-28T13:41:55.154" v="13" actId="20577"/>
          <ac:spMkLst>
            <pc:docMk/>
            <pc:sldMk cId="1265375706" sldId="727"/>
            <ac:spMk id="7" creationId="{D3695D3E-C125-EF5F-32F6-B7E32E204520}"/>
          </ac:spMkLst>
        </pc:spChg>
        <pc:spChg chg="mod">
          <ac:chgData name="Guest User" userId="S::urn:spo:anon#5fe46e963c44362eb2c50e4c55d9c973fd2bedaf529ffe851a14c9305201d136::" providerId="AD" clId="Web-{041534E5-37E7-D0ED-DC73-E4C53023F3B2}" dt="2024-01-28T13:42:09.530" v="17" actId="20577"/>
          <ac:spMkLst>
            <pc:docMk/>
            <pc:sldMk cId="1265375706" sldId="727"/>
            <ac:spMk id="9" creationId="{4ADBF347-6500-75C1-7CB9-A9EED3C919E9}"/>
          </ac:spMkLst>
        </pc:spChg>
        <pc:spChg chg="mod">
          <ac:chgData name="Guest User" userId="S::urn:spo:anon#5fe46e963c44362eb2c50e4c55d9c973fd2bedaf529ffe851a14c9305201d136::" providerId="AD" clId="Web-{041534E5-37E7-D0ED-DC73-E4C53023F3B2}" dt="2024-01-28T13:41:48.592" v="12" actId="20577"/>
          <ac:spMkLst>
            <pc:docMk/>
            <pc:sldMk cId="1265375706" sldId="727"/>
            <ac:spMk id="11" creationId="{38A54583-C5E1-773D-C272-C7C4920A8AD8}"/>
          </ac:spMkLst>
        </pc:spChg>
        <pc:picChg chg="del">
          <ac:chgData name="Guest User" userId="S::urn:spo:anon#5fe46e963c44362eb2c50e4c55d9c973fd2bedaf529ffe851a14c9305201d136::" providerId="AD" clId="Web-{041534E5-37E7-D0ED-DC73-E4C53023F3B2}" dt="2024-01-28T13:41:56.561" v="14"/>
          <ac:picMkLst>
            <pc:docMk/>
            <pc:sldMk cId="1265375706" sldId="727"/>
            <ac:picMk id="10" creationId="{96939752-6371-A13C-5AF9-6F6179FCC7D8}"/>
          </ac:picMkLst>
        </pc:picChg>
        <pc:picChg chg="del">
          <ac:chgData name="Guest User" userId="S::urn:spo:anon#5fe46e963c44362eb2c50e4c55d9c973fd2bedaf529ffe851a14c9305201d136::" providerId="AD" clId="Web-{041534E5-37E7-D0ED-DC73-E4C53023F3B2}" dt="2024-01-28T13:41:58.826" v="15"/>
          <ac:picMkLst>
            <pc:docMk/>
            <pc:sldMk cId="1265375706" sldId="727"/>
            <ac:picMk id="19" creationId="{48D41CEE-68A0-6851-19B0-D3E44F7561C1}"/>
          </ac:picMkLst>
        </pc:picChg>
      </pc:sldChg>
      <pc:sldChg chg="modSp add replId">
        <pc:chgData name="Guest User" userId="S::urn:spo:anon#5fe46e963c44362eb2c50e4c55d9c973fd2bedaf529ffe851a14c9305201d136::" providerId="AD" clId="Web-{041534E5-37E7-D0ED-DC73-E4C53023F3B2}" dt="2024-01-28T13:42:48.109" v="21" actId="20577"/>
        <pc:sldMkLst>
          <pc:docMk/>
          <pc:sldMk cId="1080171594" sldId="744"/>
        </pc:sldMkLst>
        <pc:spChg chg="mod">
          <ac:chgData name="Guest User" userId="S::urn:spo:anon#5fe46e963c44362eb2c50e4c55d9c973fd2bedaf529ffe851a14c9305201d136::" providerId="AD" clId="Web-{041534E5-37E7-D0ED-DC73-E4C53023F3B2}" dt="2024-01-28T13:42:48.109" v="21" actId="20577"/>
          <ac:spMkLst>
            <pc:docMk/>
            <pc:sldMk cId="1080171594" sldId="744"/>
            <ac:spMk id="2" creationId="{1A733D39-ABAA-AE87-2EF6-775BC2496626}"/>
          </ac:spMkLst>
        </pc:spChg>
      </pc:sldChg>
      <pc:sldChg chg="modSp add replId">
        <pc:chgData name="Guest User" userId="S::urn:spo:anon#5fe46e963c44362eb2c50e4c55d9c973fd2bedaf529ffe851a14c9305201d136::" providerId="AD" clId="Web-{041534E5-37E7-D0ED-DC73-E4C53023F3B2}" dt="2024-01-28T13:43:45.268" v="27" actId="20577"/>
        <pc:sldMkLst>
          <pc:docMk/>
          <pc:sldMk cId="3695561534" sldId="745"/>
        </pc:sldMkLst>
        <pc:spChg chg="mod">
          <ac:chgData name="Guest User" userId="S::urn:spo:anon#5fe46e963c44362eb2c50e4c55d9c973fd2bedaf529ffe851a14c9305201d136::" providerId="AD" clId="Web-{041534E5-37E7-D0ED-DC73-E4C53023F3B2}" dt="2024-01-28T13:43:45.268" v="27" actId="20577"/>
          <ac:spMkLst>
            <pc:docMk/>
            <pc:sldMk cId="3695561534" sldId="745"/>
            <ac:spMk id="2" creationId="{99AA1A9E-CD0A-2467-C6A2-BE3994994D0D}"/>
          </ac:spMkLst>
        </pc:spChg>
      </pc:sldChg>
      <pc:sldChg chg="modSp add replId">
        <pc:chgData name="Guest User" userId="S::urn:spo:anon#5fe46e963c44362eb2c50e4c55d9c973fd2bedaf529ffe851a14c9305201d136::" providerId="AD" clId="Web-{041534E5-37E7-D0ED-DC73-E4C53023F3B2}" dt="2024-01-28T13:44:04.784" v="30" actId="20577"/>
        <pc:sldMkLst>
          <pc:docMk/>
          <pc:sldMk cId="3526760193" sldId="746"/>
        </pc:sldMkLst>
        <pc:spChg chg="mod">
          <ac:chgData name="Guest User" userId="S::urn:spo:anon#5fe46e963c44362eb2c50e4c55d9c973fd2bedaf529ffe851a14c9305201d136::" providerId="AD" clId="Web-{041534E5-37E7-D0ED-DC73-E4C53023F3B2}" dt="2024-01-28T13:44:04.784" v="30" actId="20577"/>
          <ac:spMkLst>
            <pc:docMk/>
            <pc:sldMk cId="3526760193" sldId="746"/>
            <ac:spMk id="2" creationId="{BD746530-9592-8F5B-DCF8-793C108BD1B9}"/>
          </ac:spMkLst>
        </pc:spChg>
      </pc:sldChg>
      <pc:sldChg chg="modSp add replId">
        <pc:chgData name="Guest User" userId="S::urn:spo:anon#5fe46e963c44362eb2c50e4c55d9c973fd2bedaf529ffe851a14c9305201d136::" providerId="AD" clId="Web-{041534E5-37E7-D0ED-DC73-E4C53023F3B2}" dt="2024-01-28T13:44:46.879" v="36" actId="20577"/>
        <pc:sldMkLst>
          <pc:docMk/>
          <pc:sldMk cId="1643665562" sldId="747"/>
        </pc:sldMkLst>
        <pc:spChg chg="mod">
          <ac:chgData name="Guest User" userId="S::urn:spo:anon#5fe46e963c44362eb2c50e4c55d9c973fd2bedaf529ffe851a14c9305201d136::" providerId="AD" clId="Web-{041534E5-37E7-D0ED-DC73-E4C53023F3B2}" dt="2024-01-28T13:44:46.879" v="36" actId="20577"/>
          <ac:spMkLst>
            <pc:docMk/>
            <pc:sldMk cId="1643665562" sldId="747"/>
            <ac:spMk id="2" creationId="{F8C2C49B-A40E-B407-5225-6DD64BF6507C}"/>
          </ac:spMkLst>
        </pc:spChg>
      </pc:sldChg>
      <pc:sldChg chg="modSp add replId">
        <pc:chgData name="Guest User" userId="S::urn:spo:anon#5fe46e963c44362eb2c50e4c55d9c973fd2bedaf529ffe851a14c9305201d136::" providerId="AD" clId="Web-{041534E5-37E7-D0ED-DC73-E4C53023F3B2}" dt="2024-01-28T13:45:03.395" v="39" actId="20577"/>
        <pc:sldMkLst>
          <pc:docMk/>
          <pc:sldMk cId="4062080314" sldId="748"/>
        </pc:sldMkLst>
        <pc:spChg chg="mod">
          <ac:chgData name="Guest User" userId="S::urn:spo:anon#5fe46e963c44362eb2c50e4c55d9c973fd2bedaf529ffe851a14c9305201d136::" providerId="AD" clId="Web-{041534E5-37E7-D0ED-DC73-E4C53023F3B2}" dt="2024-01-28T13:45:03.395" v="39" actId="20577"/>
          <ac:spMkLst>
            <pc:docMk/>
            <pc:sldMk cId="4062080314" sldId="748"/>
            <ac:spMk id="2" creationId="{7FE6A138-8AA5-B742-2E19-FD246951F3E1}"/>
          </ac:spMkLst>
        </pc:spChg>
      </pc:sldChg>
    </pc:docChg>
  </pc:docChgLst>
  <pc:docChgLst>
    <pc:chgData name="Ruth Varley" userId="S::ruth.varley@saintjamesschool.co.uk::18bb3d3a-016c-4ee2-8245-664e67839578" providerId="AD" clId="Web-{A7D55373-683F-87FC-23CE-6C26185E7B21}"/>
    <pc:docChg chg="modSld">
      <pc:chgData name="Ruth Varley" userId="S::ruth.varley@saintjamesschool.co.uk::18bb3d3a-016c-4ee2-8245-664e67839578" providerId="AD" clId="Web-{A7D55373-683F-87FC-23CE-6C26185E7B21}" dt="2024-01-31T17:08:57.333" v="86" actId="20577"/>
      <pc:docMkLst>
        <pc:docMk/>
      </pc:docMkLst>
      <pc:sldChg chg="modSp">
        <pc:chgData name="Ruth Varley" userId="S::ruth.varley@saintjamesschool.co.uk::18bb3d3a-016c-4ee2-8245-664e67839578" providerId="AD" clId="Web-{A7D55373-683F-87FC-23CE-6C26185E7B21}" dt="2024-01-31T16:49:49.782" v="15" actId="20577"/>
        <pc:sldMkLst>
          <pc:docMk/>
          <pc:sldMk cId="957689672" sldId="308"/>
        </pc:sldMkLst>
        <pc:spChg chg="mod">
          <ac:chgData name="Ruth Varley" userId="S::ruth.varley@saintjamesschool.co.uk::18bb3d3a-016c-4ee2-8245-664e67839578" providerId="AD" clId="Web-{A7D55373-683F-87FC-23CE-6C26185E7B21}" dt="2024-01-31T16:49:42.891" v="14" actId="20577"/>
          <ac:spMkLst>
            <pc:docMk/>
            <pc:sldMk cId="957689672" sldId="308"/>
            <ac:spMk id="6" creationId="{1C3B4A10-FFCF-09E6-31DB-2193FF0CF85C}"/>
          </ac:spMkLst>
        </pc:spChg>
        <pc:spChg chg="mod">
          <ac:chgData name="Ruth Varley" userId="S::ruth.varley@saintjamesschool.co.uk::18bb3d3a-016c-4ee2-8245-664e67839578" providerId="AD" clId="Web-{A7D55373-683F-87FC-23CE-6C26185E7B21}" dt="2024-01-31T16:49:49.782" v="15" actId="20577"/>
          <ac:spMkLst>
            <pc:docMk/>
            <pc:sldMk cId="957689672" sldId="308"/>
            <ac:spMk id="8" creationId="{EB8CBBEB-E122-82F3-22B5-173DCD9D2CE2}"/>
          </ac:spMkLst>
        </pc:spChg>
        <pc:spChg chg="mod">
          <ac:chgData name="Ruth Varley" userId="S::ruth.varley@saintjamesschool.co.uk::18bb3d3a-016c-4ee2-8245-664e67839578" providerId="AD" clId="Web-{A7D55373-683F-87FC-23CE-6C26185E7B21}" dt="2024-01-31T16:48:58.294" v="2" actId="14100"/>
          <ac:spMkLst>
            <pc:docMk/>
            <pc:sldMk cId="957689672" sldId="308"/>
            <ac:spMk id="10" creationId="{7BAEB245-52C6-8083-C445-919F05E058DB}"/>
          </ac:spMkLst>
        </pc:spChg>
      </pc:sldChg>
      <pc:sldChg chg="addSp modSp">
        <pc:chgData name="Ruth Varley" userId="S::ruth.varley@saintjamesschool.co.uk::18bb3d3a-016c-4ee2-8245-664e67839578" providerId="AD" clId="Web-{A7D55373-683F-87FC-23CE-6C26185E7B21}" dt="2024-01-31T16:51:54.979" v="24" actId="1076"/>
        <pc:sldMkLst>
          <pc:docMk/>
          <pc:sldMk cId="3262395509" sldId="309"/>
        </pc:sldMkLst>
        <pc:spChg chg="mod">
          <ac:chgData name="Ruth Varley" userId="S::ruth.varley@saintjamesschool.co.uk::18bb3d3a-016c-4ee2-8245-664e67839578" providerId="AD" clId="Web-{A7D55373-683F-87FC-23CE-6C26185E7B21}" dt="2024-01-31T16:50:40.864" v="19" actId="14100"/>
          <ac:spMkLst>
            <pc:docMk/>
            <pc:sldMk cId="3262395509" sldId="309"/>
            <ac:spMk id="6" creationId="{E687BF85-5932-9D77-CD27-9D590E1A80FB}"/>
          </ac:spMkLst>
        </pc:spChg>
        <pc:spChg chg="mod">
          <ac:chgData name="Ruth Varley" userId="S::ruth.varley@saintjamesschool.co.uk::18bb3d3a-016c-4ee2-8245-664e67839578" providerId="AD" clId="Web-{A7D55373-683F-87FC-23CE-6C26185E7B21}" dt="2024-01-31T16:50:33.207" v="18" actId="14100"/>
          <ac:spMkLst>
            <pc:docMk/>
            <pc:sldMk cId="3262395509" sldId="309"/>
            <ac:spMk id="10" creationId="{30CAE120-7324-8220-9268-2C2BBDE4AF16}"/>
          </ac:spMkLst>
        </pc:spChg>
        <pc:picChg chg="mod">
          <ac:chgData name="Ruth Varley" userId="S::ruth.varley@saintjamesschool.co.uk::18bb3d3a-016c-4ee2-8245-664e67839578" providerId="AD" clId="Web-{A7D55373-683F-87FC-23CE-6C26185E7B21}" dt="2024-01-31T16:50:44.271" v="20" actId="1076"/>
          <ac:picMkLst>
            <pc:docMk/>
            <pc:sldMk cId="3262395509" sldId="309"/>
            <ac:picMk id="11" creationId="{5CE15B14-4E75-95D4-5C84-245A522EEED0}"/>
          </ac:picMkLst>
        </pc:picChg>
        <pc:picChg chg="add mod">
          <ac:chgData name="Ruth Varley" userId="S::ruth.varley@saintjamesschool.co.uk::18bb3d3a-016c-4ee2-8245-664e67839578" providerId="AD" clId="Web-{A7D55373-683F-87FC-23CE-6C26185E7B21}" dt="2024-01-31T16:51:54.979" v="24" actId="1076"/>
          <ac:picMkLst>
            <pc:docMk/>
            <pc:sldMk cId="3262395509" sldId="309"/>
            <ac:picMk id="12" creationId="{F7358667-8D67-6D85-C5C2-2DDD9BE43A57}"/>
          </ac:picMkLst>
        </pc:picChg>
      </pc:sldChg>
      <pc:sldChg chg="addSp modSp">
        <pc:chgData name="Ruth Varley" userId="S::ruth.varley@saintjamesschool.co.uk::18bb3d3a-016c-4ee2-8245-664e67839578" providerId="AD" clId="Web-{A7D55373-683F-87FC-23CE-6C26185E7B21}" dt="2024-01-31T16:55:19.806" v="44" actId="1076"/>
        <pc:sldMkLst>
          <pc:docMk/>
          <pc:sldMk cId="1403047378" sldId="310"/>
        </pc:sldMkLst>
        <pc:spChg chg="mod">
          <ac:chgData name="Ruth Varley" userId="S::ruth.varley@saintjamesschool.co.uk::18bb3d3a-016c-4ee2-8245-664e67839578" providerId="AD" clId="Web-{A7D55373-683F-87FC-23CE-6C26185E7B21}" dt="2024-01-31T16:52:52.967" v="33" actId="20577"/>
          <ac:spMkLst>
            <pc:docMk/>
            <pc:sldMk cId="1403047378" sldId="310"/>
            <ac:spMk id="6" creationId="{7ED50C4A-5839-F3D4-3AFB-CC4396F1BDAA}"/>
          </ac:spMkLst>
        </pc:spChg>
        <pc:spChg chg="mod">
          <ac:chgData name="Ruth Varley" userId="S::ruth.varley@saintjamesschool.co.uk::18bb3d3a-016c-4ee2-8245-664e67839578" providerId="AD" clId="Web-{A7D55373-683F-87FC-23CE-6C26185E7B21}" dt="2024-01-31T16:52:17.230" v="25" actId="14100"/>
          <ac:spMkLst>
            <pc:docMk/>
            <pc:sldMk cId="1403047378" sldId="310"/>
            <ac:spMk id="10" creationId="{BC144E43-6B8A-AA87-BC2B-24F090B7E7D9}"/>
          </ac:spMkLst>
        </pc:spChg>
        <pc:picChg chg="add mod">
          <ac:chgData name="Ruth Varley" userId="S::ruth.varley@saintjamesschool.co.uk::18bb3d3a-016c-4ee2-8245-664e67839578" providerId="AD" clId="Web-{A7D55373-683F-87FC-23CE-6C26185E7B21}" dt="2024-01-31T16:53:52.628" v="36" actId="1076"/>
          <ac:picMkLst>
            <pc:docMk/>
            <pc:sldMk cId="1403047378" sldId="310"/>
            <ac:picMk id="11" creationId="{E32CA882-4BAD-98BE-EE8C-C1DD94BD5F4B}"/>
          </ac:picMkLst>
        </pc:picChg>
        <pc:picChg chg="add mod">
          <ac:chgData name="Ruth Varley" userId="S::ruth.varley@saintjamesschool.co.uk::18bb3d3a-016c-4ee2-8245-664e67839578" providerId="AD" clId="Web-{A7D55373-683F-87FC-23CE-6C26185E7B21}" dt="2024-01-31T16:55:15.274" v="43" actId="1076"/>
          <ac:picMkLst>
            <pc:docMk/>
            <pc:sldMk cId="1403047378" sldId="310"/>
            <ac:picMk id="12" creationId="{066F9E12-1F26-FA42-24C6-02ED951237E8}"/>
          </ac:picMkLst>
        </pc:picChg>
        <pc:picChg chg="add mod">
          <ac:chgData name="Ruth Varley" userId="S::ruth.varley@saintjamesschool.co.uk::18bb3d3a-016c-4ee2-8245-664e67839578" providerId="AD" clId="Web-{A7D55373-683F-87FC-23CE-6C26185E7B21}" dt="2024-01-31T16:55:19.806" v="44" actId="1076"/>
          <ac:picMkLst>
            <pc:docMk/>
            <pc:sldMk cId="1403047378" sldId="310"/>
            <ac:picMk id="13" creationId="{DCA2A2A6-01DA-F426-173D-278EF8908476}"/>
          </ac:picMkLst>
        </pc:picChg>
      </pc:sldChg>
      <pc:sldChg chg="modSp">
        <pc:chgData name="Ruth Varley" userId="S::ruth.varley@saintjamesschool.co.uk::18bb3d3a-016c-4ee2-8245-664e67839578" providerId="AD" clId="Web-{A7D55373-683F-87FC-23CE-6C26185E7B21}" dt="2024-01-31T17:04:37.643" v="69" actId="20577"/>
        <pc:sldMkLst>
          <pc:docMk/>
          <pc:sldMk cId="538501198" sldId="311"/>
        </pc:sldMkLst>
        <pc:spChg chg="mod">
          <ac:chgData name="Ruth Varley" userId="S::ruth.varley@saintjamesschool.co.uk::18bb3d3a-016c-4ee2-8245-664e67839578" providerId="AD" clId="Web-{A7D55373-683F-87FC-23CE-6C26185E7B21}" dt="2024-01-31T17:04:37.643" v="69" actId="20577"/>
          <ac:spMkLst>
            <pc:docMk/>
            <pc:sldMk cId="538501198" sldId="311"/>
            <ac:spMk id="6" creationId="{D8DA697D-45C7-DE98-3A12-A22C0EA4C43A}"/>
          </ac:spMkLst>
        </pc:spChg>
        <pc:spChg chg="mod">
          <ac:chgData name="Ruth Varley" userId="S::ruth.varley@saintjamesschool.co.uk::18bb3d3a-016c-4ee2-8245-664e67839578" providerId="AD" clId="Web-{A7D55373-683F-87FC-23CE-6C26185E7B21}" dt="2024-01-31T17:01:13.628" v="64" actId="14100"/>
          <ac:spMkLst>
            <pc:docMk/>
            <pc:sldMk cId="538501198" sldId="311"/>
            <ac:spMk id="8" creationId="{2EA99EFC-6398-883B-BF8E-F568A14A388C}"/>
          </ac:spMkLst>
        </pc:spChg>
        <pc:spChg chg="mod">
          <ac:chgData name="Ruth Varley" userId="S::ruth.varley@saintjamesschool.co.uk::18bb3d3a-016c-4ee2-8245-664e67839578" providerId="AD" clId="Web-{A7D55373-683F-87FC-23CE-6C26185E7B21}" dt="2024-01-31T17:01:21.988" v="65" actId="1076"/>
          <ac:spMkLst>
            <pc:docMk/>
            <pc:sldMk cId="538501198" sldId="311"/>
            <ac:spMk id="9" creationId="{1E8556A2-6444-E444-C089-C6E66FAC3481}"/>
          </ac:spMkLst>
        </pc:spChg>
        <pc:spChg chg="mod">
          <ac:chgData name="Ruth Varley" userId="S::ruth.varley@saintjamesschool.co.uk::18bb3d3a-016c-4ee2-8245-664e67839578" providerId="AD" clId="Web-{A7D55373-683F-87FC-23CE-6C26185E7B21}" dt="2024-01-31T16:57:19.034" v="48" actId="20577"/>
          <ac:spMkLst>
            <pc:docMk/>
            <pc:sldMk cId="538501198" sldId="311"/>
            <ac:spMk id="10" creationId="{40D919E2-D754-CC74-0489-B269049BAC3A}"/>
          </ac:spMkLst>
        </pc:spChg>
        <pc:grpChg chg="mod">
          <ac:chgData name="Ruth Varley" userId="S::ruth.varley@saintjamesschool.co.uk::18bb3d3a-016c-4ee2-8245-664e67839578" providerId="AD" clId="Web-{A7D55373-683F-87FC-23CE-6C26185E7B21}" dt="2024-01-31T16:57:21.830" v="49" actId="1076"/>
          <ac:grpSpMkLst>
            <pc:docMk/>
            <pc:sldMk cId="538501198" sldId="311"/>
            <ac:grpSpMk id="2" creationId="{267F17D9-033C-F7A5-1884-673128AC2BB7}"/>
          </ac:grpSpMkLst>
        </pc:grpChg>
      </pc:sldChg>
      <pc:sldChg chg="modSp">
        <pc:chgData name="Ruth Varley" userId="S::ruth.varley@saintjamesschool.co.uk::18bb3d3a-016c-4ee2-8245-664e67839578" providerId="AD" clId="Web-{A7D55373-683F-87FC-23CE-6C26185E7B21}" dt="2024-01-31T17:08:57.333" v="86" actId="20577"/>
        <pc:sldMkLst>
          <pc:docMk/>
          <pc:sldMk cId="2617830199" sldId="312"/>
        </pc:sldMkLst>
        <pc:spChg chg="mod">
          <ac:chgData name="Ruth Varley" userId="S::ruth.varley@saintjamesschool.co.uk::18bb3d3a-016c-4ee2-8245-664e67839578" providerId="AD" clId="Web-{A7D55373-683F-87FC-23CE-6C26185E7B21}" dt="2024-01-31T17:08:57.333" v="86" actId="20577"/>
          <ac:spMkLst>
            <pc:docMk/>
            <pc:sldMk cId="2617830199" sldId="312"/>
            <ac:spMk id="6" creationId="{E1886AD4-C694-8282-B4ED-20D9B0F0EFA9}"/>
          </ac:spMkLst>
        </pc:spChg>
        <pc:spChg chg="mod">
          <ac:chgData name="Ruth Varley" userId="S::ruth.varley@saintjamesschool.co.uk::18bb3d3a-016c-4ee2-8245-664e67839578" providerId="AD" clId="Web-{A7D55373-683F-87FC-23CE-6C26185E7B21}" dt="2024-01-31T17:07:36.563" v="82" actId="14100"/>
          <ac:spMkLst>
            <pc:docMk/>
            <pc:sldMk cId="2617830199" sldId="312"/>
            <ac:spMk id="8" creationId="{C2E7FB05-07D7-054C-DA87-3504296A4A24}"/>
          </ac:spMkLst>
        </pc:spChg>
        <pc:spChg chg="mod">
          <ac:chgData name="Ruth Varley" userId="S::ruth.varley@saintjamesschool.co.uk::18bb3d3a-016c-4ee2-8245-664e67839578" providerId="AD" clId="Web-{A7D55373-683F-87FC-23CE-6C26185E7B21}" dt="2024-01-31T17:07:30.936" v="81" actId="1076"/>
          <ac:spMkLst>
            <pc:docMk/>
            <pc:sldMk cId="2617830199" sldId="312"/>
            <ac:spMk id="9" creationId="{5395F257-CA3A-D1DF-84BD-0C0E0CDA8592}"/>
          </ac:spMkLst>
        </pc:spChg>
        <pc:spChg chg="mod">
          <ac:chgData name="Ruth Varley" userId="S::ruth.varley@saintjamesschool.co.uk::18bb3d3a-016c-4ee2-8245-664e67839578" providerId="AD" clId="Web-{A7D55373-683F-87FC-23CE-6C26185E7B21}" dt="2024-01-31T17:07:45.594" v="83" actId="14100"/>
          <ac:spMkLst>
            <pc:docMk/>
            <pc:sldMk cId="2617830199" sldId="312"/>
            <ac:spMk id="10" creationId="{74B9D4C3-8756-10CB-B752-5F63CEB3624A}"/>
          </ac:spMkLst>
        </pc:spChg>
        <pc:picChg chg="mod">
          <ac:chgData name="Ruth Varley" userId="S::ruth.varley@saintjamesschool.co.uk::18bb3d3a-016c-4ee2-8245-664e67839578" providerId="AD" clId="Web-{A7D55373-683F-87FC-23CE-6C26185E7B21}" dt="2024-01-31T17:05:47.601" v="77" actId="1076"/>
          <ac:picMkLst>
            <pc:docMk/>
            <pc:sldMk cId="2617830199" sldId="312"/>
            <ac:picMk id="11" creationId="{9ECCD93A-FD45-229F-9CDA-33BA8AE141BC}"/>
          </ac:picMkLst>
        </pc:picChg>
      </pc:sldChg>
      <pc:sldChg chg="addSp modSp">
        <pc:chgData name="Ruth Varley" userId="S::ruth.varley@saintjamesschool.co.uk::18bb3d3a-016c-4ee2-8245-664e67839578" providerId="AD" clId="Web-{A7D55373-683F-87FC-23CE-6C26185E7B21}" dt="2024-01-31T16:48:04.556" v="1" actId="1076"/>
        <pc:sldMkLst>
          <pc:docMk/>
          <pc:sldMk cId="873681633" sldId="313"/>
        </pc:sldMkLst>
        <pc:picChg chg="add mod">
          <ac:chgData name="Ruth Varley" userId="S::ruth.varley@saintjamesschool.co.uk::18bb3d3a-016c-4ee2-8245-664e67839578" providerId="AD" clId="Web-{A7D55373-683F-87FC-23CE-6C26185E7B21}" dt="2024-01-31T16:48:04.556" v="1" actId="1076"/>
          <ac:picMkLst>
            <pc:docMk/>
            <pc:sldMk cId="873681633" sldId="313"/>
            <ac:picMk id="2" creationId="{23AB8CD1-999A-46CD-B50C-D5536EE4E624}"/>
          </ac:picMkLst>
        </pc:picChg>
      </pc:sldChg>
    </pc:docChg>
  </pc:docChgLst>
  <pc:docChgLst>
    <pc:chgData name="Kevin Chan" userId="d7f1e113-3f10-4d05-b890-7f01e0f820a4" providerId="ADAL" clId="{D480D5C6-FF97-4534-B917-3CC6C17081C1}"/>
    <pc:docChg chg="undo custSel addSld delSld modSld">
      <pc:chgData name="Kevin Chan" userId="d7f1e113-3f10-4d05-b890-7f01e0f820a4" providerId="ADAL" clId="{D480D5C6-FF97-4534-B917-3CC6C17081C1}" dt="2023-11-29T16:04:28.844" v="1927" actId="47"/>
      <pc:docMkLst>
        <pc:docMk/>
      </pc:docMkLst>
      <pc:sldChg chg="addSp delSp modSp mod">
        <pc:chgData name="Kevin Chan" userId="d7f1e113-3f10-4d05-b890-7f01e0f820a4" providerId="ADAL" clId="{D480D5C6-FF97-4534-B917-3CC6C17081C1}" dt="2023-11-29T15:40:48.786" v="509" actId="20577"/>
        <pc:sldMkLst>
          <pc:docMk/>
          <pc:sldMk cId="2114815857" sldId="349"/>
        </pc:sldMkLst>
        <pc:spChg chg="mod">
          <ac:chgData name="Kevin Chan" userId="d7f1e113-3f10-4d05-b890-7f01e0f820a4" providerId="ADAL" clId="{D480D5C6-FF97-4534-B917-3CC6C17081C1}" dt="2023-11-29T15:39:23.321" v="373" actId="1076"/>
          <ac:spMkLst>
            <pc:docMk/>
            <pc:sldMk cId="2114815857" sldId="349"/>
            <ac:spMk id="2" creationId="{2FE46170-FA0F-FBA5-026E-DBFFF709D98C}"/>
          </ac:spMkLst>
        </pc:spChg>
        <pc:spChg chg="mod">
          <ac:chgData name="Kevin Chan" userId="d7f1e113-3f10-4d05-b890-7f01e0f820a4" providerId="ADAL" clId="{D480D5C6-FF97-4534-B917-3CC6C17081C1}" dt="2023-11-29T15:39:23.321" v="373" actId="1076"/>
          <ac:spMkLst>
            <pc:docMk/>
            <pc:sldMk cId="2114815857" sldId="349"/>
            <ac:spMk id="5" creationId="{DA2A138E-5BA6-3D9F-0372-EFB31043A970}"/>
          </ac:spMkLst>
        </pc:spChg>
        <pc:spChg chg="mod">
          <ac:chgData name="Kevin Chan" userId="d7f1e113-3f10-4d05-b890-7f01e0f820a4" providerId="ADAL" clId="{D480D5C6-FF97-4534-B917-3CC6C17081C1}" dt="2023-11-29T15:39:23.321" v="373" actId="1076"/>
          <ac:spMkLst>
            <pc:docMk/>
            <pc:sldMk cId="2114815857" sldId="349"/>
            <ac:spMk id="6" creationId="{DF0E3584-0027-D8A9-A77F-4EBF3FFCD676}"/>
          </ac:spMkLst>
        </pc:spChg>
        <pc:spChg chg="mod">
          <ac:chgData name="Kevin Chan" userId="d7f1e113-3f10-4d05-b890-7f01e0f820a4" providerId="ADAL" clId="{D480D5C6-FF97-4534-B917-3CC6C17081C1}" dt="2023-11-29T15:40:48.786" v="509" actId="20577"/>
          <ac:spMkLst>
            <pc:docMk/>
            <pc:sldMk cId="2114815857" sldId="349"/>
            <ac:spMk id="7" creationId="{D3695D3E-C125-EF5F-32F6-B7E32E204520}"/>
          </ac:spMkLst>
        </pc:spChg>
        <pc:spChg chg="mod">
          <ac:chgData name="Kevin Chan" userId="d7f1e113-3f10-4d05-b890-7f01e0f820a4" providerId="ADAL" clId="{D480D5C6-FF97-4534-B917-3CC6C17081C1}" dt="2023-11-29T15:39:23.321" v="373" actId="1076"/>
          <ac:spMkLst>
            <pc:docMk/>
            <pc:sldMk cId="2114815857" sldId="349"/>
            <ac:spMk id="9" creationId="{4ADBF347-6500-75C1-7CB9-A9EED3C919E9}"/>
          </ac:spMkLst>
        </pc:spChg>
        <pc:spChg chg="mod">
          <ac:chgData name="Kevin Chan" userId="d7f1e113-3f10-4d05-b890-7f01e0f820a4" providerId="ADAL" clId="{D480D5C6-FF97-4534-B917-3CC6C17081C1}" dt="2023-11-29T15:39:23.321" v="373" actId="1076"/>
          <ac:spMkLst>
            <pc:docMk/>
            <pc:sldMk cId="2114815857" sldId="349"/>
            <ac:spMk id="11" creationId="{38A54583-C5E1-773D-C272-C7C4920A8AD8}"/>
          </ac:spMkLst>
        </pc:spChg>
        <pc:spChg chg="add del">
          <ac:chgData name="Kevin Chan" userId="d7f1e113-3f10-4d05-b890-7f01e0f820a4" providerId="ADAL" clId="{D480D5C6-FF97-4534-B917-3CC6C17081C1}" dt="2023-11-29T15:38:20.299" v="288" actId="22"/>
          <ac:spMkLst>
            <pc:docMk/>
            <pc:sldMk cId="2114815857" sldId="349"/>
            <ac:spMk id="12" creationId="{C98D23DA-7D98-D1CC-4CEC-9ED197895504}"/>
          </ac:spMkLst>
        </pc:spChg>
        <pc:grpChg chg="mod">
          <ac:chgData name="Kevin Chan" userId="d7f1e113-3f10-4d05-b890-7f01e0f820a4" providerId="ADAL" clId="{D480D5C6-FF97-4534-B917-3CC6C17081C1}" dt="2023-11-29T15:39:23.321" v="373" actId="1076"/>
          <ac:grpSpMkLst>
            <pc:docMk/>
            <pc:sldMk cId="2114815857" sldId="349"/>
            <ac:grpSpMk id="3" creationId="{9B1C7370-C467-3266-E8FF-42311692B9BD}"/>
          </ac:grpSpMkLst>
        </pc:grpChg>
        <pc:picChg chg="add del">
          <ac:chgData name="Kevin Chan" userId="d7f1e113-3f10-4d05-b890-7f01e0f820a4" providerId="ADAL" clId="{D480D5C6-FF97-4534-B917-3CC6C17081C1}" dt="2023-11-29T15:35:51.037" v="286" actId="478"/>
          <ac:picMkLst>
            <pc:docMk/>
            <pc:sldMk cId="2114815857" sldId="349"/>
            <ac:picMk id="4" creationId="{F3B8868C-995B-CE31-4775-67B6A76B469F}"/>
          </ac:picMkLst>
        </pc:picChg>
        <pc:picChg chg="add mod">
          <ac:chgData name="Kevin Chan" userId="d7f1e113-3f10-4d05-b890-7f01e0f820a4" providerId="ADAL" clId="{D480D5C6-FF97-4534-B917-3CC6C17081C1}" dt="2023-11-29T15:38:54.764" v="293" actId="1076"/>
          <ac:picMkLst>
            <pc:docMk/>
            <pc:sldMk cId="2114815857" sldId="349"/>
            <ac:picMk id="13" creationId="{240F5F41-C929-6ABC-C41B-873E56690F25}"/>
          </ac:picMkLst>
        </pc:picChg>
        <pc:picChg chg="mod">
          <ac:chgData name="Kevin Chan" userId="d7f1e113-3f10-4d05-b890-7f01e0f820a4" providerId="ADAL" clId="{D480D5C6-FF97-4534-B917-3CC6C17081C1}" dt="2023-11-29T15:39:23.321" v="373" actId="1076"/>
          <ac:picMkLst>
            <pc:docMk/>
            <pc:sldMk cId="2114815857" sldId="349"/>
            <ac:picMk id="1026" creationId="{0510DEF5-5446-44FD-D5B8-C3CD145217A0}"/>
          </ac:picMkLst>
        </pc:picChg>
      </pc:sldChg>
      <pc:sldChg chg="del">
        <pc:chgData name="Kevin Chan" userId="d7f1e113-3f10-4d05-b890-7f01e0f820a4" providerId="ADAL" clId="{D480D5C6-FF97-4534-B917-3CC6C17081C1}" dt="2023-11-29T15:40:59.650" v="510" actId="47"/>
        <pc:sldMkLst>
          <pc:docMk/>
          <pc:sldMk cId="1668517449" sldId="487"/>
        </pc:sldMkLst>
      </pc:sldChg>
      <pc:sldChg chg="del">
        <pc:chgData name="Kevin Chan" userId="d7f1e113-3f10-4d05-b890-7f01e0f820a4" providerId="ADAL" clId="{D480D5C6-FF97-4534-B917-3CC6C17081C1}" dt="2023-11-29T15:45:50.893" v="619" actId="47"/>
        <pc:sldMkLst>
          <pc:docMk/>
          <pc:sldMk cId="499445520" sldId="488"/>
        </pc:sldMkLst>
      </pc:sldChg>
      <pc:sldChg chg="del">
        <pc:chgData name="Kevin Chan" userId="d7f1e113-3f10-4d05-b890-7f01e0f820a4" providerId="ADAL" clId="{D480D5C6-FF97-4534-B917-3CC6C17081C1}" dt="2023-11-29T15:50:56.525" v="935" actId="47"/>
        <pc:sldMkLst>
          <pc:docMk/>
          <pc:sldMk cId="2333512082" sldId="489"/>
        </pc:sldMkLst>
      </pc:sldChg>
      <pc:sldChg chg="del">
        <pc:chgData name="Kevin Chan" userId="d7f1e113-3f10-4d05-b890-7f01e0f820a4" providerId="ADAL" clId="{D480D5C6-FF97-4534-B917-3CC6C17081C1}" dt="2023-11-29T15:56:36.452" v="1223" actId="47"/>
        <pc:sldMkLst>
          <pc:docMk/>
          <pc:sldMk cId="16531320" sldId="490"/>
        </pc:sldMkLst>
      </pc:sldChg>
      <pc:sldChg chg="del">
        <pc:chgData name="Kevin Chan" userId="d7f1e113-3f10-4d05-b890-7f01e0f820a4" providerId="ADAL" clId="{D480D5C6-FF97-4534-B917-3CC6C17081C1}" dt="2023-11-29T16:00:52.956" v="1583" actId="47"/>
        <pc:sldMkLst>
          <pc:docMk/>
          <pc:sldMk cId="1259846064" sldId="491"/>
        </pc:sldMkLst>
      </pc:sldChg>
      <pc:sldChg chg="del">
        <pc:chgData name="Kevin Chan" userId="d7f1e113-3f10-4d05-b890-7f01e0f820a4" providerId="ADAL" clId="{D480D5C6-FF97-4534-B917-3CC6C17081C1}" dt="2023-11-29T16:04:28.844" v="1927" actId="47"/>
        <pc:sldMkLst>
          <pc:docMk/>
          <pc:sldMk cId="1765773349" sldId="492"/>
        </pc:sldMkLst>
      </pc:sldChg>
      <pc:sldChg chg="modSp mod">
        <pc:chgData name="Kevin Chan" userId="d7f1e113-3f10-4d05-b890-7f01e0f820a4" providerId="ADAL" clId="{D480D5C6-FF97-4534-B917-3CC6C17081C1}" dt="2023-11-29T15:42:39.246" v="618" actId="20577"/>
        <pc:sldMkLst>
          <pc:docMk/>
          <pc:sldMk cId="3026765425" sldId="700"/>
        </pc:sldMkLst>
        <pc:spChg chg="mod">
          <ac:chgData name="Kevin Chan" userId="d7f1e113-3f10-4d05-b890-7f01e0f820a4" providerId="ADAL" clId="{D480D5C6-FF97-4534-B917-3CC6C17081C1}" dt="2023-11-29T15:41:07.708" v="514" actId="20577"/>
          <ac:spMkLst>
            <pc:docMk/>
            <pc:sldMk cId="3026765425" sldId="700"/>
            <ac:spMk id="2" creationId="{2FE46170-FA0F-FBA5-026E-DBFFF709D98C}"/>
          </ac:spMkLst>
        </pc:spChg>
        <pc:spChg chg="mod">
          <ac:chgData name="Kevin Chan" userId="d7f1e113-3f10-4d05-b890-7f01e0f820a4" providerId="ADAL" clId="{D480D5C6-FF97-4534-B917-3CC6C17081C1}" dt="2023-11-29T15:42:39.246" v="618" actId="20577"/>
          <ac:spMkLst>
            <pc:docMk/>
            <pc:sldMk cId="3026765425" sldId="700"/>
            <ac:spMk id="5" creationId="{DA2A138E-5BA6-3D9F-0372-EFB31043A970}"/>
          </ac:spMkLst>
        </pc:spChg>
      </pc:sldChg>
      <pc:sldChg chg="addSp delSp modSp add mod">
        <pc:chgData name="Kevin Chan" userId="d7f1e113-3f10-4d05-b890-7f01e0f820a4" providerId="ADAL" clId="{D480D5C6-FF97-4534-B917-3CC6C17081C1}" dt="2023-11-29T15:50:46.485" v="934" actId="20577"/>
        <pc:sldMkLst>
          <pc:docMk/>
          <pc:sldMk cId="2057864732" sldId="701"/>
        </pc:sldMkLst>
        <pc:spChg chg="mod">
          <ac:chgData name="Kevin Chan" userId="d7f1e113-3f10-4d05-b890-7f01e0f820a4" providerId="ADAL" clId="{D480D5C6-FF97-4534-B917-3CC6C17081C1}" dt="2023-11-29T15:46:09.579" v="622" actId="20577"/>
          <ac:spMkLst>
            <pc:docMk/>
            <pc:sldMk cId="2057864732" sldId="701"/>
            <ac:spMk id="2" creationId="{2FE46170-FA0F-FBA5-026E-DBFFF709D98C}"/>
          </ac:spMkLst>
        </pc:spChg>
        <pc:spChg chg="mod">
          <ac:chgData name="Kevin Chan" userId="d7f1e113-3f10-4d05-b890-7f01e0f820a4" providerId="ADAL" clId="{D480D5C6-FF97-4534-B917-3CC6C17081C1}" dt="2023-11-29T15:49:23.954" v="789" actId="20577"/>
          <ac:spMkLst>
            <pc:docMk/>
            <pc:sldMk cId="2057864732" sldId="701"/>
            <ac:spMk id="5" creationId="{DA2A138E-5BA6-3D9F-0372-EFB31043A970}"/>
          </ac:spMkLst>
        </pc:spChg>
        <pc:spChg chg="mod">
          <ac:chgData name="Kevin Chan" userId="d7f1e113-3f10-4d05-b890-7f01e0f820a4" providerId="ADAL" clId="{D480D5C6-FF97-4534-B917-3CC6C17081C1}" dt="2023-11-29T15:50:46.485" v="934" actId="20577"/>
          <ac:spMkLst>
            <pc:docMk/>
            <pc:sldMk cId="2057864732" sldId="701"/>
            <ac:spMk id="7" creationId="{D3695D3E-C125-EF5F-32F6-B7E32E204520}"/>
          </ac:spMkLst>
        </pc:spChg>
        <pc:picChg chg="del">
          <ac:chgData name="Kevin Chan" userId="d7f1e113-3f10-4d05-b890-7f01e0f820a4" providerId="ADAL" clId="{D480D5C6-FF97-4534-B917-3CC6C17081C1}" dt="2023-11-29T15:47:23.201" v="722" actId="478"/>
          <ac:picMkLst>
            <pc:docMk/>
            <pc:sldMk cId="2057864732" sldId="701"/>
            <ac:picMk id="13" creationId="{240F5F41-C929-6ABC-C41B-873E56690F25}"/>
          </ac:picMkLst>
        </pc:picChg>
        <pc:picChg chg="add mod">
          <ac:chgData name="Kevin Chan" userId="d7f1e113-3f10-4d05-b890-7f01e0f820a4" providerId="ADAL" clId="{D480D5C6-FF97-4534-B917-3CC6C17081C1}" dt="2023-11-29T15:50:25.135" v="793" actId="14100"/>
          <ac:picMkLst>
            <pc:docMk/>
            <pc:sldMk cId="2057864732" sldId="701"/>
            <ac:picMk id="2050" creationId="{45BAB48D-11E2-0F25-05CD-30530AEE435D}"/>
          </ac:picMkLst>
        </pc:picChg>
      </pc:sldChg>
      <pc:sldChg chg="addSp delSp modSp mod">
        <pc:chgData name="Kevin Chan" userId="d7f1e113-3f10-4d05-b890-7f01e0f820a4" providerId="ADAL" clId="{D480D5C6-FF97-4534-B917-3CC6C17081C1}" dt="2023-11-29T15:59:47.801" v="1579" actId="947"/>
        <pc:sldMkLst>
          <pc:docMk/>
          <pc:sldMk cId="530843102" sldId="702"/>
        </pc:sldMkLst>
        <pc:spChg chg="mod">
          <ac:chgData name="Kevin Chan" userId="d7f1e113-3f10-4d05-b890-7f01e0f820a4" providerId="ADAL" clId="{D480D5C6-FF97-4534-B917-3CC6C17081C1}" dt="2023-11-29T15:51:09.372" v="937" actId="20577"/>
          <ac:spMkLst>
            <pc:docMk/>
            <pc:sldMk cId="530843102" sldId="702"/>
            <ac:spMk id="2" creationId="{2FE46170-FA0F-FBA5-026E-DBFFF709D98C}"/>
          </ac:spMkLst>
        </pc:spChg>
        <pc:spChg chg="mod">
          <ac:chgData name="Kevin Chan" userId="d7f1e113-3f10-4d05-b890-7f01e0f820a4" providerId="ADAL" clId="{D480D5C6-FF97-4534-B917-3CC6C17081C1}" dt="2023-11-29T15:59:47.801" v="1579" actId="947"/>
          <ac:spMkLst>
            <pc:docMk/>
            <pc:sldMk cId="530843102" sldId="702"/>
            <ac:spMk id="5" creationId="{DA2A138E-5BA6-3D9F-0372-EFB31043A970}"/>
          </ac:spMkLst>
        </pc:spChg>
        <pc:spChg chg="mod">
          <ac:chgData name="Kevin Chan" userId="d7f1e113-3f10-4d05-b890-7f01e0f820a4" providerId="ADAL" clId="{D480D5C6-FF97-4534-B917-3CC6C17081C1}" dt="2023-11-29T15:54:40.500" v="1222" actId="20577"/>
          <ac:spMkLst>
            <pc:docMk/>
            <pc:sldMk cId="530843102" sldId="702"/>
            <ac:spMk id="7" creationId="{D3695D3E-C125-EF5F-32F6-B7E32E204520}"/>
          </ac:spMkLst>
        </pc:spChg>
        <pc:picChg chg="del">
          <ac:chgData name="Kevin Chan" userId="d7f1e113-3f10-4d05-b890-7f01e0f820a4" providerId="ADAL" clId="{D480D5C6-FF97-4534-B917-3CC6C17081C1}" dt="2023-11-29T15:53:15.904" v="1165" actId="478"/>
          <ac:picMkLst>
            <pc:docMk/>
            <pc:sldMk cId="530843102" sldId="702"/>
            <ac:picMk id="2050" creationId="{45BAB48D-11E2-0F25-05CD-30530AEE435D}"/>
          </ac:picMkLst>
        </pc:picChg>
        <pc:picChg chg="add mod">
          <ac:chgData name="Kevin Chan" userId="d7f1e113-3f10-4d05-b890-7f01e0f820a4" providerId="ADAL" clId="{D480D5C6-FF97-4534-B917-3CC6C17081C1}" dt="2023-11-29T15:54:26.571" v="1170" actId="1076"/>
          <ac:picMkLst>
            <pc:docMk/>
            <pc:sldMk cId="530843102" sldId="702"/>
            <ac:picMk id="4098" creationId="{B2A879F7-23E0-9E09-E8BE-88F41AB853CD}"/>
          </ac:picMkLst>
        </pc:picChg>
      </pc:sldChg>
      <pc:sldChg chg="addSp delSp modSp add mod">
        <pc:chgData name="Kevin Chan" userId="d7f1e113-3f10-4d05-b890-7f01e0f820a4" providerId="ADAL" clId="{D480D5C6-FF97-4534-B917-3CC6C17081C1}" dt="2023-11-29T16:00:41.670" v="1582" actId="1076"/>
        <pc:sldMkLst>
          <pc:docMk/>
          <pc:sldMk cId="1193709461" sldId="703"/>
        </pc:sldMkLst>
        <pc:spChg chg="mod">
          <ac:chgData name="Kevin Chan" userId="d7f1e113-3f10-4d05-b890-7f01e0f820a4" providerId="ADAL" clId="{D480D5C6-FF97-4534-B917-3CC6C17081C1}" dt="2023-11-29T15:56:42.099" v="1228" actId="20577"/>
          <ac:spMkLst>
            <pc:docMk/>
            <pc:sldMk cId="1193709461" sldId="703"/>
            <ac:spMk id="2" creationId="{2FE46170-FA0F-FBA5-026E-DBFFF709D98C}"/>
          </ac:spMkLst>
        </pc:spChg>
        <pc:spChg chg="mod">
          <ac:chgData name="Kevin Chan" userId="d7f1e113-3f10-4d05-b890-7f01e0f820a4" providerId="ADAL" clId="{D480D5C6-FF97-4534-B917-3CC6C17081C1}" dt="2023-11-29T15:57:54.107" v="1440" actId="115"/>
          <ac:spMkLst>
            <pc:docMk/>
            <pc:sldMk cId="1193709461" sldId="703"/>
            <ac:spMk id="5" creationId="{DA2A138E-5BA6-3D9F-0372-EFB31043A970}"/>
          </ac:spMkLst>
        </pc:spChg>
        <pc:spChg chg="mod">
          <ac:chgData name="Kevin Chan" userId="d7f1e113-3f10-4d05-b890-7f01e0f820a4" providerId="ADAL" clId="{D480D5C6-FF97-4534-B917-3CC6C17081C1}" dt="2023-11-29T15:58:13.931" v="1544" actId="20577"/>
          <ac:spMkLst>
            <pc:docMk/>
            <pc:sldMk cId="1193709461" sldId="703"/>
            <ac:spMk id="7" creationId="{D3695D3E-C125-EF5F-32F6-B7E32E204520}"/>
          </ac:spMkLst>
        </pc:spChg>
        <pc:picChg chg="del">
          <ac:chgData name="Kevin Chan" userId="d7f1e113-3f10-4d05-b890-7f01e0f820a4" providerId="ADAL" clId="{D480D5C6-FF97-4534-B917-3CC6C17081C1}" dt="2023-11-29T15:57:54.790" v="1441" actId="478"/>
          <ac:picMkLst>
            <pc:docMk/>
            <pc:sldMk cId="1193709461" sldId="703"/>
            <ac:picMk id="4098" creationId="{B2A879F7-23E0-9E09-E8BE-88F41AB853CD}"/>
          </ac:picMkLst>
        </pc:picChg>
        <pc:picChg chg="add mod">
          <ac:chgData name="Kevin Chan" userId="d7f1e113-3f10-4d05-b890-7f01e0f820a4" providerId="ADAL" clId="{D480D5C6-FF97-4534-B917-3CC6C17081C1}" dt="2023-11-29T16:00:41.670" v="1582" actId="1076"/>
          <ac:picMkLst>
            <pc:docMk/>
            <pc:sldMk cId="1193709461" sldId="703"/>
            <ac:picMk id="5122" creationId="{E9567F89-543E-A2D8-860C-70076402F669}"/>
          </ac:picMkLst>
        </pc:picChg>
      </pc:sldChg>
      <pc:sldChg chg="addSp delSp modSp add mod">
        <pc:chgData name="Kevin Chan" userId="d7f1e113-3f10-4d05-b890-7f01e0f820a4" providerId="ADAL" clId="{D480D5C6-FF97-4534-B917-3CC6C17081C1}" dt="2023-11-29T16:04:25.373" v="1926" actId="20577"/>
        <pc:sldMkLst>
          <pc:docMk/>
          <pc:sldMk cId="2270741299" sldId="704"/>
        </pc:sldMkLst>
        <pc:spChg chg="mod">
          <ac:chgData name="Kevin Chan" userId="d7f1e113-3f10-4d05-b890-7f01e0f820a4" providerId="ADAL" clId="{D480D5C6-FF97-4534-B917-3CC6C17081C1}" dt="2023-11-29T16:00:57.677" v="1586" actId="20577"/>
          <ac:spMkLst>
            <pc:docMk/>
            <pc:sldMk cId="2270741299" sldId="704"/>
            <ac:spMk id="2" creationId="{2FE46170-FA0F-FBA5-026E-DBFFF709D98C}"/>
          </ac:spMkLst>
        </pc:spChg>
        <pc:spChg chg="mod">
          <ac:chgData name="Kevin Chan" userId="d7f1e113-3f10-4d05-b890-7f01e0f820a4" providerId="ADAL" clId="{D480D5C6-FF97-4534-B917-3CC6C17081C1}" dt="2023-11-29T16:04:09.788" v="1881" actId="20577"/>
          <ac:spMkLst>
            <pc:docMk/>
            <pc:sldMk cId="2270741299" sldId="704"/>
            <ac:spMk id="5" creationId="{DA2A138E-5BA6-3D9F-0372-EFB31043A970}"/>
          </ac:spMkLst>
        </pc:spChg>
        <pc:spChg chg="mod">
          <ac:chgData name="Kevin Chan" userId="d7f1e113-3f10-4d05-b890-7f01e0f820a4" providerId="ADAL" clId="{D480D5C6-FF97-4534-B917-3CC6C17081C1}" dt="2023-11-29T16:04:25.373" v="1926" actId="20577"/>
          <ac:spMkLst>
            <pc:docMk/>
            <pc:sldMk cId="2270741299" sldId="704"/>
            <ac:spMk id="7" creationId="{D3695D3E-C125-EF5F-32F6-B7E32E204520}"/>
          </ac:spMkLst>
        </pc:spChg>
        <pc:picChg chg="del">
          <ac:chgData name="Kevin Chan" userId="d7f1e113-3f10-4d05-b890-7f01e0f820a4" providerId="ADAL" clId="{D480D5C6-FF97-4534-B917-3CC6C17081C1}" dt="2023-11-29T16:02:31.662" v="1798" actId="478"/>
          <ac:picMkLst>
            <pc:docMk/>
            <pc:sldMk cId="2270741299" sldId="704"/>
            <ac:picMk id="5122" creationId="{E9567F89-543E-A2D8-860C-70076402F669}"/>
          </ac:picMkLst>
        </pc:picChg>
        <pc:picChg chg="add mod">
          <ac:chgData name="Kevin Chan" userId="d7f1e113-3f10-4d05-b890-7f01e0f820a4" providerId="ADAL" clId="{D480D5C6-FF97-4534-B917-3CC6C17081C1}" dt="2023-11-29T16:04:10.850" v="1882" actId="1076"/>
          <ac:picMkLst>
            <pc:docMk/>
            <pc:sldMk cId="2270741299" sldId="704"/>
            <ac:picMk id="6146" creationId="{CEA25ACB-C68B-9D06-DE9D-426A325A4AC5}"/>
          </ac:picMkLst>
        </pc:picChg>
      </pc:sldChg>
    </pc:docChg>
  </pc:docChgLst>
  <pc:docChgLst>
    <pc:chgData name="Kevin Chan" userId="d7f1e113-3f10-4d05-b890-7f01e0f820a4" providerId="ADAL" clId="{62176B46-48AB-44D5-B954-A390F3D82CD4}"/>
    <pc:docChg chg="undo custSel addSld delSld modSld">
      <pc:chgData name="Kevin Chan" userId="d7f1e113-3f10-4d05-b890-7f01e0f820a4" providerId="ADAL" clId="{62176B46-48AB-44D5-B954-A390F3D82CD4}" dt="2024-01-26T09:17:38.782" v="1717" actId="20577"/>
      <pc:docMkLst>
        <pc:docMk/>
      </pc:docMkLst>
      <pc:sldChg chg="addSp delSp modSp mod">
        <pc:chgData name="Kevin Chan" userId="d7f1e113-3f10-4d05-b890-7f01e0f820a4" providerId="ADAL" clId="{62176B46-48AB-44D5-B954-A390F3D82CD4}" dt="2024-01-25T13:33:04.437" v="350" actId="20577"/>
        <pc:sldMkLst>
          <pc:docMk/>
          <pc:sldMk cId="2114815857" sldId="349"/>
        </pc:sldMkLst>
        <pc:spChg chg="mod">
          <ac:chgData name="Kevin Chan" userId="d7f1e113-3f10-4d05-b890-7f01e0f820a4" providerId="ADAL" clId="{62176B46-48AB-44D5-B954-A390F3D82CD4}" dt="2024-01-25T13:32:27.874" v="229" actId="20577"/>
          <ac:spMkLst>
            <pc:docMk/>
            <pc:sldMk cId="2114815857" sldId="349"/>
            <ac:spMk id="2" creationId="{2FE46170-FA0F-FBA5-026E-DBFFF709D98C}"/>
          </ac:spMkLst>
        </pc:spChg>
        <pc:spChg chg="mod">
          <ac:chgData name="Kevin Chan" userId="d7f1e113-3f10-4d05-b890-7f01e0f820a4" providerId="ADAL" clId="{62176B46-48AB-44D5-B954-A390F3D82CD4}" dt="2024-01-25T13:32:25.062" v="227" actId="20577"/>
          <ac:spMkLst>
            <pc:docMk/>
            <pc:sldMk cId="2114815857" sldId="349"/>
            <ac:spMk id="5" creationId="{DA2A138E-5BA6-3D9F-0372-EFB31043A970}"/>
          </ac:spMkLst>
        </pc:spChg>
        <pc:spChg chg="mod">
          <ac:chgData name="Kevin Chan" userId="d7f1e113-3f10-4d05-b890-7f01e0f820a4" providerId="ADAL" clId="{62176B46-48AB-44D5-B954-A390F3D82CD4}" dt="2024-01-25T13:33:04.437" v="350" actId="20577"/>
          <ac:spMkLst>
            <pc:docMk/>
            <pc:sldMk cId="2114815857" sldId="349"/>
            <ac:spMk id="7" creationId="{D3695D3E-C125-EF5F-32F6-B7E32E204520}"/>
          </ac:spMkLst>
        </pc:spChg>
        <pc:picChg chg="add mod">
          <ac:chgData name="Kevin Chan" userId="d7f1e113-3f10-4d05-b890-7f01e0f820a4" providerId="ADAL" clId="{62176B46-48AB-44D5-B954-A390F3D82CD4}" dt="2024-01-25T13:32:10.833" v="156" actId="1076"/>
          <ac:picMkLst>
            <pc:docMk/>
            <pc:sldMk cId="2114815857" sldId="349"/>
            <ac:picMk id="4" creationId="{75CE85B0-558F-1905-08D0-31C695C3EB3F}"/>
          </ac:picMkLst>
        </pc:picChg>
        <pc:picChg chg="del">
          <ac:chgData name="Kevin Chan" userId="d7f1e113-3f10-4d05-b890-7f01e0f820a4" providerId="ADAL" clId="{62176B46-48AB-44D5-B954-A390F3D82CD4}" dt="2024-01-25T13:31:10.776" v="0" actId="478"/>
          <ac:picMkLst>
            <pc:docMk/>
            <pc:sldMk cId="2114815857" sldId="349"/>
            <ac:picMk id="13" creationId="{240F5F41-C929-6ABC-C41B-873E56690F25}"/>
          </ac:picMkLst>
        </pc:picChg>
      </pc:sldChg>
      <pc:sldChg chg="del">
        <pc:chgData name="Kevin Chan" userId="d7f1e113-3f10-4d05-b890-7f01e0f820a4" providerId="ADAL" clId="{62176B46-48AB-44D5-B954-A390F3D82CD4}" dt="2024-01-25T13:33:09.811" v="351" actId="47"/>
        <pc:sldMkLst>
          <pc:docMk/>
          <pc:sldMk cId="3026765425" sldId="700"/>
        </pc:sldMkLst>
      </pc:sldChg>
      <pc:sldChg chg="del">
        <pc:chgData name="Kevin Chan" userId="d7f1e113-3f10-4d05-b890-7f01e0f820a4" providerId="ADAL" clId="{62176B46-48AB-44D5-B954-A390F3D82CD4}" dt="2024-01-25T13:36:03.278" v="628" actId="47"/>
        <pc:sldMkLst>
          <pc:docMk/>
          <pc:sldMk cId="2057864732" sldId="701"/>
        </pc:sldMkLst>
      </pc:sldChg>
      <pc:sldChg chg="del">
        <pc:chgData name="Kevin Chan" userId="d7f1e113-3f10-4d05-b890-7f01e0f820a4" providerId="ADAL" clId="{62176B46-48AB-44D5-B954-A390F3D82CD4}" dt="2024-01-25T14:01:17.839" v="995" actId="47"/>
        <pc:sldMkLst>
          <pc:docMk/>
          <pc:sldMk cId="530843102" sldId="702"/>
        </pc:sldMkLst>
      </pc:sldChg>
      <pc:sldChg chg="addSp delSp modSp mod">
        <pc:chgData name="Kevin Chan" userId="d7f1e113-3f10-4d05-b890-7f01e0f820a4" providerId="ADAL" clId="{62176B46-48AB-44D5-B954-A390F3D82CD4}" dt="2024-01-25T14:32:57.927" v="1606" actId="1076"/>
        <pc:sldMkLst>
          <pc:docMk/>
          <pc:sldMk cId="1193709461" sldId="703"/>
        </pc:sldMkLst>
        <pc:spChg chg="mod">
          <ac:chgData name="Kevin Chan" userId="d7f1e113-3f10-4d05-b890-7f01e0f820a4" providerId="ADAL" clId="{62176B46-48AB-44D5-B954-A390F3D82CD4}" dt="2024-01-25T14:29:09.921" v="1285" actId="20577"/>
          <ac:spMkLst>
            <pc:docMk/>
            <pc:sldMk cId="1193709461" sldId="703"/>
            <ac:spMk id="2" creationId="{2FE46170-FA0F-FBA5-026E-DBFFF709D98C}"/>
          </ac:spMkLst>
        </pc:spChg>
        <pc:spChg chg="mod">
          <ac:chgData name="Kevin Chan" userId="d7f1e113-3f10-4d05-b890-7f01e0f820a4" providerId="ADAL" clId="{62176B46-48AB-44D5-B954-A390F3D82CD4}" dt="2024-01-25T14:32:12.417" v="1477" actId="20577"/>
          <ac:spMkLst>
            <pc:docMk/>
            <pc:sldMk cId="1193709461" sldId="703"/>
            <ac:spMk id="5" creationId="{DA2A138E-5BA6-3D9F-0372-EFB31043A970}"/>
          </ac:spMkLst>
        </pc:spChg>
        <pc:spChg chg="mod">
          <ac:chgData name="Kevin Chan" userId="d7f1e113-3f10-4d05-b890-7f01e0f820a4" providerId="ADAL" clId="{62176B46-48AB-44D5-B954-A390F3D82CD4}" dt="2024-01-25T14:32:38.832" v="1599" actId="20577"/>
          <ac:spMkLst>
            <pc:docMk/>
            <pc:sldMk cId="1193709461" sldId="703"/>
            <ac:spMk id="7" creationId="{D3695D3E-C125-EF5F-32F6-B7E32E204520}"/>
          </ac:spMkLst>
        </pc:spChg>
        <pc:picChg chg="add mod">
          <ac:chgData name="Kevin Chan" userId="d7f1e113-3f10-4d05-b890-7f01e0f820a4" providerId="ADAL" clId="{62176B46-48AB-44D5-B954-A390F3D82CD4}" dt="2024-01-25T14:32:57.927" v="1606" actId="1076"/>
          <ac:picMkLst>
            <pc:docMk/>
            <pc:sldMk cId="1193709461" sldId="703"/>
            <ac:picMk id="4" creationId="{77706E05-BDEC-CDEE-C0E8-88EA385086A0}"/>
          </ac:picMkLst>
        </pc:picChg>
        <pc:picChg chg="del">
          <ac:chgData name="Kevin Chan" userId="d7f1e113-3f10-4d05-b890-7f01e0f820a4" providerId="ADAL" clId="{62176B46-48AB-44D5-B954-A390F3D82CD4}" dt="2024-01-25T14:32:14.088" v="1478" actId="478"/>
          <ac:picMkLst>
            <pc:docMk/>
            <pc:sldMk cId="1193709461" sldId="703"/>
            <ac:picMk id="5122" creationId="{E9567F89-543E-A2D8-860C-70076402F669}"/>
          </ac:picMkLst>
        </pc:picChg>
      </pc:sldChg>
      <pc:sldChg chg="del">
        <pc:chgData name="Kevin Chan" userId="d7f1e113-3f10-4d05-b890-7f01e0f820a4" providerId="ADAL" clId="{62176B46-48AB-44D5-B954-A390F3D82CD4}" dt="2024-01-25T14:33:04.396" v="1607" actId="47"/>
        <pc:sldMkLst>
          <pc:docMk/>
          <pc:sldMk cId="2270741299" sldId="704"/>
        </pc:sldMkLst>
      </pc:sldChg>
      <pc:sldChg chg="addSp delSp modSp add mod">
        <pc:chgData name="Kevin Chan" userId="d7f1e113-3f10-4d05-b890-7f01e0f820a4" providerId="ADAL" clId="{62176B46-48AB-44D5-B954-A390F3D82CD4}" dt="2024-01-25T14:08:36.132" v="1268" actId="20577"/>
        <pc:sldMkLst>
          <pc:docMk/>
          <pc:sldMk cId="1337115655" sldId="740"/>
        </pc:sldMkLst>
        <pc:spChg chg="mod">
          <ac:chgData name="Kevin Chan" userId="d7f1e113-3f10-4d05-b890-7f01e0f820a4" providerId="ADAL" clId="{62176B46-48AB-44D5-B954-A390F3D82CD4}" dt="2024-01-25T14:08:36.132" v="1268" actId="20577"/>
          <ac:spMkLst>
            <pc:docMk/>
            <pc:sldMk cId="1337115655" sldId="740"/>
            <ac:spMk id="2" creationId="{2FE46170-FA0F-FBA5-026E-DBFFF709D98C}"/>
          </ac:spMkLst>
        </pc:spChg>
        <pc:spChg chg="add del mod">
          <ac:chgData name="Kevin Chan" userId="d7f1e113-3f10-4d05-b890-7f01e0f820a4" providerId="ADAL" clId="{62176B46-48AB-44D5-B954-A390F3D82CD4}" dt="2024-01-25T13:35:24.823" v="521" actId="478"/>
          <ac:spMkLst>
            <pc:docMk/>
            <pc:sldMk cId="1337115655" sldId="740"/>
            <ac:spMk id="5" creationId="{DA2A138E-5BA6-3D9F-0372-EFB31043A970}"/>
          </ac:spMkLst>
        </pc:spChg>
        <pc:spChg chg="mod">
          <ac:chgData name="Kevin Chan" userId="d7f1e113-3f10-4d05-b890-7f01e0f820a4" providerId="ADAL" clId="{62176B46-48AB-44D5-B954-A390F3D82CD4}" dt="2024-01-25T13:35:55.901" v="626" actId="20577"/>
          <ac:spMkLst>
            <pc:docMk/>
            <pc:sldMk cId="1337115655" sldId="740"/>
            <ac:spMk id="7" creationId="{D3695D3E-C125-EF5F-32F6-B7E32E204520}"/>
          </ac:spMkLst>
        </pc:spChg>
        <pc:picChg chg="del">
          <ac:chgData name="Kevin Chan" userId="d7f1e113-3f10-4d05-b890-7f01e0f820a4" providerId="ADAL" clId="{62176B46-48AB-44D5-B954-A390F3D82CD4}" dt="2024-01-25T13:35:25.948" v="522" actId="478"/>
          <ac:picMkLst>
            <pc:docMk/>
            <pc:sldMk cId="1337115655" sldId="740"/>
            <ac:picMk id="4" creationId="{75CE85B0-558F-1905-08D0-31C695C3EB3F}"/>
          </ac:picMkLst>
        </pc:picChg>
        <pc:picChg chg="add mod">
          <ac:chgData name="Kevin Chan" userId="d7f1e113-3f10-4d05-b890-7f01e0f820a4" providerId="ADAL" clId="{62176B46-48AB-44D5-B954-A390F3D82CD4}" dt="2024-01-25T13:35:35.677" v="527" actId="1076"/>
          <ac:picMkLst>
            <pc:docMk/>
            <pc:sldMk cId="1337115655" sldId="740"/>
            <ac:picMk id="2050" creationId="{3CAE734D-C43F-31E1-1D99-64E3D7403B38}"/>
          </ac:picMkLst>
        </pc:picChg>
      </pc:sldChg>
      <pc:sldChg chg="addSp delSp modSp add mod">
        <pc:chgData name="Kevin Chan" userId="d7f1e113-3f10-4d05-b890-7f01e0f820a4" providerId="ADAL" clId="{62176B46-48AB-44D5-B954-A390F3D82CD4}" dt="2024-01-25T14:08:47.642" v="1275" actId="20577"/>
        <pc:sldMkLst>
          <pc:docMk/>
          <pc:sldMk cId="3813448629" sldId="741"/>
        </pc:sldMkLst>
        <pc:spChg chg="mod">
          <ac:chgData name="Kevin Chan" userId="d7f1e113-3f10-4d05-b890-7f01e0f820a4" providerId="ADAL" clId="{62176B46-48AB-44D5-B954-A390F3D82CD4}" dt="2024-01-25T13:37:30.973" v="674" actId="20577"/>
          <ac:spMkLst>
            <pc:docMk/>
            <pc:sldMk cId="3813448629" sldId="741"/>
            <ac:spMk id="2" creationId="{2FE46170-FA0F-FBA5-026E-DBFFF709D98C}"/>
          </ac:spMkLst>
        </pc:spChg>
        <pc:spChg chg="mod">
          <ac:chgData name="Kevin Chan" userId="d7f1e113-3f10-4d05-b890-7f01e0f820a4" providerId="ADAL" clId="{62176B46-48AB-44D5-B954-A390F3D82CD4}" dt="2024-01-25T14:08:47.642" v="1275" actId="20577"/>
          <ac:spMkLst>
            <pc:docMk/>
            <pc:sldMk cId="3813448629" sldId="741"/>
            <ac:spMk id="5" creationId="{DA2A138E-5BA6-3D9F-0372-EFB31043A970}"/>
          </ac:spMkLst>
        </pc:spChg>
        <pc:spChg chg="mod">
          <ac:chgData name="Kevin Chan" userId="d7f1e113-3f10-4d05-b890-7f01e0f820a4" providerId="ADAL" clId="{62176B46-48AB-44D5-B954-A390F3D82CD4}" dt="2024-01-25T13:39:12.801" v="994" actId="20577"/>
          <ac:spMkLst>
            <pc:docMk/>
            <pc:sldMk cId="3813448629" sldId="741"/>
            <ac:spMk id="7" creationId="{D3695D3E-C125-EF5F-32F6-B7E32E204520}"/>
          </ac:spMkLst>
        </pc:spChg>
        <pc:picChg chg="del">
          <ac:chgData name="Kevin Chan" userId="d7f1e113-3f10-4d05-b890-7f01e0f820a4" providerId="ADAL" clId="{62176B46-48AB-44D5-B954-A390F3D82CD4}" dt="2024-01-25T13:37:25.996" v="669" actId="478"/>
          <ac:picMkLst>
            <pc:docMk/>
            <pc:sldMk cId="3813448629" sldId="741"/>
            <ac:picMk id="2050" creationId="{3CAE734D-C43F-31E1-1D99-64E3D7403B38}"/>
          </ac:picMkLst>
        </pc:picChg>
        <pc:picChg chg="add mod">
          <ac:chgData name="Kevin Chan" userId="d7f1e113-3f10-4d05-b890-7f01e0f820a4" providerId="ADAL" clId="{62176B46-48AB-44D5-B954-A390F3D82CD4}" dt="2024-01-25T13:37:29.613" v="672" actId="1076"/>
          <ac:picMkLst>
            <pc:docMk/>
            <pc:sldMk cId="3813448629" sldId="741"/>
            <ac:picMk id="3074" creationId="{9D4FD849-849A-6631-6AE7-9A068D5A8971}"/>
          </ac:picMkLst>
        </pc:picChg>
      </pc:sldChg>
      <pc:sldChg chg="addSp delSp modSp add mod">
        <pc:chgData name="Kevin Chan" userId="d7f1e113-3f10-4d05-b890-7f01e0f820a4" providerId="ADAL" clId="{62176B46-48AB-44D5-B954-A390F3D82CD4}" dt="2024-01-25T14:29:40.946" v="1330" actId="21"/>
        <pc:sldMkLst>
          <pc:docMk/>
          <pc:sldMk cId="194489011" sldId="742"/>
        </pc:sldMkLst>
        <pc:spChg chg="mod">
          <ac:chgData name="Kevin Chan" userId="d7f1e113-3f10-4d05-b890-7f01e0f820a4" providerId="ADAL" clId="{62176B46-48AB-44D5-B954-A390F3D82CD4}" dt="2024-01-25T14:01:26.589" v="998" actId="20577"/>
          <ac:spMkLst>
            <pc:docMk/>
            <pc:sldMk cId="194489011" sldId="742"/>
            <ac:spMk id="2" creationId="{2FE46170-FA0F-FBA5-026E-DBFFF709D98C}"/>
          </ac:spMkLst>
        </pc:spChg>
        <pc:spChg chg="mod">
          <ac:chgData name="Kevin Chan" userId="d7f1e113-3f10-4d05-b890-7f01e0f820a4" providerId="ADAL" clId="{62176B46-48AB-44D5-B954-A390F3D82CD4}" dt="2024-01-25T14:29:40.946" v="1330" actId="21"/>
          <ac:spMkLst>
            <pc:docMk/>
            <pc:sldMk cId="194489011" sldId="742"/>
            <ac:spMk id="5" creationId="{DA2A138E-5BA6-3D9F-0372-EFB31043A970}"/>
          </ac:spMkLst>
        </pc:spChg>
        <pc:spChg chg="mod">
          <ac:chgData name="Kevin Chan" userId="d7f1e113-3f10-4d05-b890-7f01e0f820a4" providerId="ADAL" clId="{62176B46-48AB-44D5-B954-A390F3D82CD4}" dt="2024-01-25T14:06:25.254" v="1264" actId="20577"/>
          <ac:spMkLst>
            <pc:docMk/>
            <pc:sldMk cId="194489011" sldId="742"/>
            <ac:spMk id="7" creationId="{D3695D3E-C125-EF5F-32F6-B7E32E204520}"/>
          </ac:spMkLst>
        </pc:spChg>
        <pc:picChg chg="del">
          <ac:chgData name="Kevin Chan" userId="d7f1e113-3f10-4d05-b890-7f01e0f820a4" providerId="ADAL" clId="{62176B46-48AB-44D5-B954-A390F3D82CD4}" dt="2024-01-25T14:03:53.637" v="1093" actId="478"/>
          <ac:picMkLst>
            <pc:docMk/>
            <pc:sldMk cId="194489011" sldId="742"/>
            <ac:picMk id="3074" creationId="{9D4FD849-849A-6631-6AE7-9A068D5A8971}"/>
          </ac:picMkLst>
        </pc:picChg>
        <pc:picChg chg="add mod">
          <ac:chgData name="Kevin Chan" userId="d7f1e113-3f10-4d05-b890-7f01e0f820a4" providerId="ADAL" clId="{62176B46-48AB-44D5-B954-A390F3D82CD4}" dt="2024-01-25T14:05:24.020" v="1101" actId="1076"/>
          <ac:picMkLst>
            <pc:docMk/>
            <pc:sldMk cId="194489011" sldId="742"/>
            <ac:picMk id="4098" creationId="{6576ED07-B08C-42BC-0B65-C188A84FA36B}"/>
          </ac:picMkLst>
        </pc:picChg>
      </pc:sldChg>
      <pc:sldChg chg="addSp delSp modSp add mod">
        <pc:chgData name="Kevin Chan" userId="d7f1e113-3f10-4d05-b890-7f01e0f820a4" providerId="ADAL" clId="{62176B46-48AB-44D5-B954-A390F3D82CD4}" dt="2024-01-26T09:17:38.782" v="1717" actId="20577"/>
        <pc:sldMkLst>
          <pc:docMk/>
          <pc:sldMk cId="2444051607" sldId="743"/>
        </pc:sldMkLst>
        <pc:spChg chg="mod">
          <ac:chgData name="Kevin Chan" userId="d7f1e113-3f10-4d05-b890-7f01e0f820a4" providerId="ADAL" clId="{62176B46-48AB-44D5-B954-A390F3D82CD4}" dt="2024-01-25T14:33:07.706" v="1610" actId="20577"/>
          <ac:spMkLst>
            <pc:docMk/>
            <pc:sldMk cId="2444051607" sldId="743"/>
            <ac:spMk id="2" creationId="{2FE46170-FA0F-FBA5-026E-DBFFF709D98C}"/>
          </ac:spMkLst>
        </pc:spChg>
        <pc:spChg chg="mod">
          <ac:chgData name="Kevin Chan" userId="d7f1e113-3f10-4d05-b890-7f01e0f820a4" providerId="ADAL" clId="{62176B46-48AB-44D5-B954-A390F3D82CD4}" dt="2024-01-26T09:17:38.782" v="1717" actId="20577"/>
          <ac:spMkLst>
            <pc:docMk/>
            <pc:sldMk cId="2444051607" sldId="743"/>
            <ac:spMk id="5" creationId="{DA2A138E-5BA6-3D9F-0372-EFB31043A970}"/>
          </ac:spMkLst>
        </pc:spChg>
        <pc:picChg chg="del">
          <ac:chgData name="Kevin Chan" userId="d7f1e113-3f10-4d05-b890-7f01e0f820a4" providerId="ADAL" clId="{62176B46-48AB-44D5-B954-A390F3D82CD4}" dt="2024-01-26T09:16:24.039" v="1709" actId="478"/>
          <ac:picMkLst>
            <pc:docMk/>
            <pc:sldMk cId="2444051607" sldId="743"/>
            <ac:picMk id="4" creationId="{77706E05-BDEC-CDEE-C0E8-88EA385086A0}"/>
          </ac:picMkLst>
        </pc:picChg>
        <pc:picChg chg="add mod">
          <ac:chgData name="Kevin Chan" userId="d7f1e113-3f10-4d05-b890-7f01e0f820a4" providerId="ADAL" clId="{62176B46-48AB-44D5-B954-A390F3D82CD4}" dt="2024-01-26T09:17:29.121" v="1714" actId="1076"/>
          <ac:picMkLst>
            <pc:docMk/>
            <pc:sldMk cId="2444051607" sldId="743"/>
            <ac:picMk id="10" creationId="{1E016B87-9A05-B678-1118-AA9AD9A6BDD6}"/>
          </ac:picMkLst>
        </pc:picChg>
      </pc:sldChg>
    </pc:docChg>
  </pc:docChgLst>
  <pc:docChgLst>
    <pc:chgData name="David Rose" userId="S::david.rose@saintjamesschool.co.uk::8d788d76-18ca-49d3-996c-1baa68da9a15" providerId="AD" clId="Web-{29F7559B-ABA6-112F-5CD8-32E50569BB23}"/>
    <pc:docChg chg="addSld delSld modSld sldOrd">
      <pc:chgData name="David Rose" userId="S::david.rose@saintjamesschool.co.uk::8d788d76-18ca-49d3-996c-1baa68da9a15" providerId="AD" clId="Web-{29F7559B-ABA6-112F-5CD8-32E50569BB23}" dt="2023-11-01T10:41:44.979" v="40"/>
      <pc:docMkLst>
        <pc:docMk/>
      </pc:docMkLst>
      <pc:sldChg chg="addSp delSp modSp ord">
        <pc:chgData name="David Rose" userId="S::david.rose@saintjamesschool.co.uk::8d788d76-18ca-49d3-996c-1baa68da9a15" providerId="AD" clId="Web-{29F7559B-ABA6-112F-5CD8-32E50569BB23}" dt="2023-11-01T10:41:24.338" v="30"/>
        <pc:sldMkLst>
          <pc:docMk/>
          <pc:sldMk cId="2086525817" sldId="265"/>
        </pc:sldMkLst>
        <pc:spChg chg="add del mod">
          <ac:chgData name="David Rose" userId="S::david.rose@saintjamesschool.co.uk::8d788d76-18ca-49d3-996c-1baa68da9a15" providerId="AD" clId="Web-{29F7559B-ABA6-112F-5CD8-32E50569BB23}" dt="2023-11-01T10:40:49.601" v="16"/>
          <ac:spMkLst>
            <pc:docMk/>
            <pc:sldMk cId="2086525817" sldId="265"/>
            <ac:spMk id="2" creationId="{7F2354E6-F7FA-D257-03E3-CBC3EF7D2A97}"/>
          </ac:spMkLst>
        </pc:spChg>
      </pc:sldChg>
      <pc:sldChg chg="del">
        <pc:chgData name="David Rose" userId="S::david.rose@saintjamesschool.co.uk::8d788d76-18ca-49d3-996c-1baa68da9a15" providerId="AD" clId="Web-{29F7559B-ABA6-112F-5CD8-32E50569BB23}" dt="2023-11-01T10:40:42.273" v="0"/>
        <pc:sldMkLst>
          <pc:docMk/>
          <pc:sldMk cId="3851418706" sldId="450"/>
        </pc:sldMkLst>
      </pc:sldChg>
      <pc:sldChg chg="del">
        <pc:chgData name="David Rose" userId="S::david.rose@saintjamesschool.co.uk::8d788d76-18ca-49d3-996c-1baa68da9a15" providerId="AD" clId="Web-{29F7559B-ABA6-112F-5CD8-32E50569BB23}" dt="2023-11-01T10:40:42.273" v="1"/>
        <pc:sldMkLst>
          <pc:docMk/>
          <pc:sldMk cId="2022184126" sldId="451"/>
        </pc:sldMkLst>
      </pc:sldChg>
      <pc:sldChg chg="del">
        <pc:chgData name="David Rose" userId="S::david.rose@saintjamesschool.co.uk::8d788d76-18ca-49d3-996c-1baa68da9a15" providerId="AD" clId="Web-{29F7559B-ABA6-112F-5CD8-32E50569BB23}" dt="2023-11-01T10:40:42.273" v="2"/>
        <pc:sldMkLst>
          <pc:docMk/>
          <pc:sldMk cId="3166100809" sldId="452"/>
        </pc:sldMkLst>
      </pc:sldChg>
      <pc:sldChg chg="del">
        <pc:chgData name="David Rose" userId="S::david.rose@saintjamesschool.co.uk::8d788d76-18ca-49d3-996c-1baa68da9a15" providerId="AD" clId="Web-{29F7559B-ABA6-112F-5CD8-32E50569BB23}" dt="2023-11-01T10:40:42.273" v="3"/>
        <pc:sldMkLst>
          <pc:docMk/>
          <pc:sldMk cId="1273752988" sldId="453"/>
        </pc:sldMkLst>
      </pc:sldChg>
      <pc:sldChg chg="del">
        <pc:chgData name="David Rose" userId="S::david.rose@saintjamesschool.co.uk::8d788d76-18ca-49d3-996c-1baa68da9a15" providerId="AD" clId="Web-{29F7559B-ABA6-112F-5CD8-32E50569BB23}" dt="2023-11-01T10:40:42.289" v="5"/>
        <pc:sldMkLst>
          <pc:docMk/>
          <pc:sldMk cId="2564849383" sldId="454"/>
        </pc:sldMkLst>
      </pc:sldChg>
      <pc:sldChg chg="del">
        <pc:chgData name="David Rose" userId="S::david.rose@saintjamesschool.co.uk::8d788d76-18ca-49d3-996c-1baa68da9a15" providerId="AD" clId="Web-{29F7559B-ABA6-112F-5CD8-32E50569BB23}" dt="2023-11-01T10:40:42.289" v="6"/>
        <pc:sldMkLst>
          <pc:docMk/>
          <pc:sldMk cId="704740644" sldId="455"/>
        </pc:sldMkLst>
      </pc:sldChg>
      <pc:sldChg chg="del">
        <pc:chgData name="David Rose" userId="S::david.rose@saintjamesschool.co.uk::8d788d76-18ca-49d3-996c-1baa68da9a15" providerId="AD" clId="Web-{29F7559B-ABA6-112F-5CD8-32E50569BB23}" dt="2023-11-01T10:40:42.304" v="7"/>
        <pc:sldMkLst>
          <pc:docMk/>
          <pc:sldMk cId="470048404" sldId="456"/>
        </pc:sldMkLst>
      </pc:sldChg>
      <pc:sldChg chg="del">
        <pc:chgData name="David Rose" userId="S::david.rose@saintjamesschool.co.uk::8d788d76-18ca-49d3-996c-1baa68da9a15" providerId="AD" clId="Web-{29F7559B-ABA6-112F-5CD8-32E50569BB23}" dt="2023-11-01T10:40:42.304" v="8"/>
        <pc:sldMkLst>
          <pc:docMk/>
          <pc:sldMk cId="4269804094" sldId="457"/>
        </pc:sldMkLst>
      </pc:sldChg>
      <pc:sldChg chg="del">
        <pc:chgData name="David Rose" userId="S::david.rose@saintjamesschool.co.uk::8d788d76-18ca-49d3-996c-1baa68da9a15" providerId="AD" clId="Web-{29F7559B-ABA6-112F-5CD8-32E50569BB23}" dt="2023-11-01T10:40:42.304" v="9"/>
        <pc:sldMkLst>
          <pc:docMk/>
          <pc:sldMk cId="458834187" sldId="458"/>
        </pc:sldMkLst>
      </pc:sldChg>
      <pc:sldChg chg="del">
        <pc:chgData name="David Rose" userId="S::david.rose@saintjamesschool.co.uk::8d788d76-18ca-49d3-996c-1baa68da9a15" providerId="AD" clId="Web-{29F7559B-ABA6-112F-5CD8-32E50569BB23}" dt="2023-11-01T10:40:42.320" v="10"/>
        <pc:sldMkLst>
          <pc:docMk/>
          <pc:sldMk cId="2292595211" sldId="459"/>
        </pc:sldMkLst>
      </pc:sldChg>
      <pc:sldChg chg="del">
        <pc:chgData name="David Rose" userId="S::david.rose@saintjamesschool.co.uk::8d788d76-18ca-49d3-996c-1baa68da9a15" providerId="AD" clId="Web-{29F7559B-ABA6-112F-5CD8-32E50569BB23}" dt="2023-11-01T10:40:42.320" v="11"/>
        <pc:sldMkLst>
          <pc:docMk/>
          <pc:sldMk cId="611945613" sldId="460"/>
        </pc:sldMkLst>
      </pc:sldChg>
      <pc:sldChg chg="del">
        <pc:chgData name="David Rose" userId="S::david.rose@saintjamesschool.co.uk::8d788d76-18ca-49d3-996c-1baa68da9a15" providerId="AD" clId="Web-{29F7559B-ABA6-112F-5CD8-32E50569BB23}" dt="2023-11-01T10:40:42.320" v="12"/>
        <pc:sldMkLst>
          <pc:docMk/>
          <pc:sldMk cId="610967853" sldId="461"/>
        </pc:sldMkLst>
      </pc:sldChg>
      <pc:sldChg chg="del">
        <pc:chgData name="David Rose" userId="S::david.rose@saintjamesschool.co.uk::8d788d76-18ca-49d3-996c-1baa68da9a15" providerId="AD" clId="Web-{29F7559B-ABA6-112F-5CD8-32E50569BB23}" dt="2023-11-01T10:40:42.289" v="4"/>
        <pc:sldMkLst>
          <pc:docMk/>
          <pc:sldMk cId="2374774778" sldId="507"/>
        </pc:sldMkLst>
      </pc:sldChg>
      <pc:sldChg chg="add">
        <pc:chgData name="David Rose" userId="S::david.rose@saintjamesschool.co.uk::8d788d76-18ca-49d3-996c-1baa68da9a15" providerId="AD" clId="Web-{29F7559B-ABA6-112F-5CD8-32E50569BB23}" dt="2023-11-01T10:41:09.852" v="17"/>
        <pc:sldMkLst>
          <pc:docMk/>
          <pc:sldMk cId="3031487853" sldId="687"/>
        </pc:sldMkLst>
      </pc:sldChg>
      <pc:sldChg chg="add">
        <pc:chgData name="David Rose" userId="S::david.rose@saintjamesschool.co.uk::8d788d76-18ca-49d3-996c-1baa68da9a15" providerId="AD" clId="Web-{29F7559B-ABA6-112F-5CD8-32E50569BB23}" dt="2023-11-01T10:41:09.899" v="18"/>
        <pc:sldMkLst>
          <pc:docMk/>
          <pc:sldMk cId="532989332" sldId="688"/>
        </pc:sldMkLst>
      </pc:sldChg>
      <pc:sldChg chg="add">
        <pc:chgData name="David Rose" userId="S::david.rose@saintjamesschool.co.uk::8d788d76-18ca-49d3-996c-1baa68da9a15" providerId="AD" clId="Web-{29F7559B-ABA6-112F-5CD8-32E50569BB23}" dt="2023-11-01T10:41:09.962" v="19"/>
        <pc:sldMkLst>
          <pc:docMk/>
          <pc:sldMk cId="2466400957" sldId="689"/>
        </pc:sldMkLst>
      </pc:sldChg>
      <pc:sldChg chg="add">
        <pc:chgData name="David Rose" userId="S::david.rose@saintjamesschool.co.uk::8d788d76-18ca-49d3-996c-1baa68da9a15" providerId="AD" clId="Web-{29F7559B-ABA6-112F-5CD8-32E50569BB23}" dt="2023-11-01T10:41:10.024" v="20"/>
        <pc:sldMkLst>
          <pc:docMk/>
          <pc:sldMk cId="1313382721" sldId="690"/>
        </pc:sldMkLst>
      </pc:sldChg>
      <pc:sldChg chg="add">
        <pc:chgData name="David Rose" userId="S::david.rose@saintjamesschool.co.uk::8d788d76-18ca-49d3-996c-1baa68da9a15" providerId="AD" clId="Web-{29F7559B-ABA6-112F-5CD8-32E50569BB23}" dt="2023-11-01T10:41:10.102" v="21"/>
        <pc:sldMkLst>
          <pc:docMk/>
          <pc:sldMk cId="2167480301" sldId="691"/>
        </pc:sldMkLst>
      </pc:sldChg>
      <pc:sldChg chg="add">
        <pc:chgData name="David Rose" userId="S::david.rose@saintjamesschool.co.uk::8d788d76-18ca-49d3-996c-1baa68da9a15" providerId="AD" clId="Web-{29F7559B-ABA6-112F-5CD8-32E50569BB23}" dt="2023-11-01T10:41:10.165" v="22"/>
        <pc:sldMkLst>
          <pc:docMk/>
          <pc:sldMk cId="2016248451" sldId="692"/>
        </pc:sldMkLst>
      </pc:sldChg>
      <pc:sldChg chg="add">
        <pc:chgData name="David Rose" userId="S::david.rose@saintjamesschool.co.uk::8d788d76-18ca-49d3-996c-1baa68da9a15" providerId="AD" clId="Web-{29F7559B-ABA6-112F-5CD8-32E50569BB23}" dt="2023-11-01T10:41:10.227" v="23"/>
        <pc:sldMkLst>
          <pc:docMk/>
          <pc:sldMk cId="2443586100" sldId="693"/>
        </pc:sldMkLst>
      </pc:sldChg>
      <pc:sldChg chg="add">
        <pc:chgData name="David Rose" userId="S::david.rose@saintjamesschool.co.uk::8d788d76-18ca-49d3-996c-1baa68da9a15" providerId="AD" clId="Web-{29F7559B-ABA6-112F-5CD8-32E50569BB23}" dt="2023-11-01T10:41:10.306" v="24"/>
        <pc:sldMkLst>
          <pc:docMk/>
          <pc:sldMk cId="1559992396" sldId="694"/>
        </pc:sldMkLst>
      </pc:sldChg>
      <pc:sldChg chg="modSp add">
        <pc:chgData name="David Rose" userId="S::david.rose@saintjamesschool.co.uk::8d788d76-18ca-49d3-996c-1baa68da9a15" providerId="AD" clId="Web-{29F7559B-ABA6-112F-5CD8-32E50569BB23}" dt="2023-11-01T10:41:44.979" v="40"/>
        <pc:sldMkLst>
          <pc:docMk/>
          <pc:sldMk cId="1123498059" sldId="695"/>
        </pc:sldMkLst>
        <pc:graphicFrameChg chg="mod modGraphic">
          <ac:chgData name="David Rose" userId="S::david.rose@saintjamesschool.co.uk::8d788d76-18ca-49d3-996c-1baa68da9a15" providerId="AD" clId="Web-{29F7559B-ABA6-112F-5CD8-32E50569BB23}" dt="2023-11-01T10:41:44.979" v="40"/>
          <ac:graphicFrameMkLst>
            <pc:docMk/>
            <pc:sldMk cId="1123498059" sldId="695"/>
            <ac:graphicFrameMk id="2" creationId="{02D02E47-D9CF-5750-1FAB-8415CC70EA02}"/>
          </ac:graphicFrameMkLst>
        </pc:graphicFrameChg>
      </pc:sldChg>
      <pc:sldChg chg="add">
        <pc:chgData name="David Rose" userId="S::david.rose@saintjamesschool.co.uk::8d788d76-18ca-49d3-996c-1baa68da9a15" providerId="AD" clId="Web-{29F7559B-ABA6-112F-5CD8-32E50569BB23}" dt="2023-11-01T10:41:10.462" v="26"/>
        <pc:sldMkLst>
          <pc:docMk/>
          <pc:sldMk cId="1765007214" sldId="696"/>
        </pc:sldMkLst>
      </pc:sldChg>
      <pc:sldChg chg="modSp add">
        <pc:chgData name="David Rose" userId="S::david.rose@saintjamesschool.co.uk::8d788d76-18ca-49d3-996c-1baa68da9a15" providerId="AD" clId="Web-{29F7559B-ABA6-112F-5CD8-32E50569BB23}" dt="2023-11-01T10:41:36.854" v="36"/>
        <pc:sldMkLst>
          <pc:docMk/>
          <pc:sldMk cId="1366757892" sldId="697"/>
        </pc:sldMkLst>
        <pc:graphicFrameChg chg="mod modGraphic">
          <ac:chgData name="David Rose" userId="S::david.rose@saintjamesschool.co.uk::8d788d76-18ca-49d3-996c-1baa68da9a15" providerId="AD" clId="Web-{29F7559B-ABA6-112F-5CD8-32E50569BB23}" dt="2023-11-01T10:41:36.854" v="36"/>
          <ac:graphicFrameMkLst>
            <pc:docMk/>
            <pc:sldMk cId="1366757892" sldId="697"/>
            <ac:graphicFrameMk id="5" creationId="{B46E0B21-6802-3C19-68C4-91B29CEB54A6}"/>
          </ac:graphicFrameMkLst>
        </pc:graphicFrameChg>
      </pc:sldChg>
      <pc:sldChg chg="add">
        <pc:chgData name="David Rose" userId="S::david.rose@saintjamesschool.co.uk::8d788d76-18ca-49d3-996c-1baa68da9a15" providerId="AD" clId="Web-{29F7559B-ABA6-112F-5CD8-32E50569BB23}" dt="2023-11-01T10:41:10.649" v="28"/>
        <pc:sldMkLst>
          <pc:docMk/>
          <pc:sldMk cId="3567267501" sldId="698"/>
        </pc:sldMkLst>
      </pc:sldChg>
      <pc:sldChg chg="modSp add">
        <pc:chgData name="David Rose" userId="S::david.rose@saintjamesschool.co.uk::8d788d76-18ca-49d3-996c-1baa68da9a15" providerId="AD" clId="Web-{29F7559B-ABA6-112F-5CD8-32E50569BB23}" dt="2023-11-01T10:41:30.369" v="32" actId="20577"/>
        <pc:sldMkLst>
          <pc:docMk/>
          <pc:sldMk cId="3451646734" sldId="699"/>
        </pc:sldMkLst>
        <pc:spChg chg="mod">
          <ac:chgData name="David Rose" userId="S::david.rose@saintjamesschool.co.uk::8d788d76-18ca-49d3-996c-1baa68da9a15" providerId="AD" clId="Web-{29F7559B-ABA6-112F-5CD8-32E50569BB23}" dt="2023-11-01T10:41:30.369" v="32" actId="20577"/>
          <ac:spMkLst>
            <pc:docMk/>
            <pc:sldMk cId="3451646734" sldId="699"/>
            <ac:spMk id="6" creationId="{A8E3E77D-B077-A654-F534-EF5EBAEBDFC0}"/>
          </ac:spMkLst>
        </pc:spChg>
      </pc:sldChg>
    </pc:docChg>
  </pc:docChgLst>
  <pc:docChgLst>
    <pc:chgData name="Guest User" userId="S::urn:spo:anon#2e41d4d7dd95a5593cd9cbedeaaacc62e6fc85a2b738856c1c1ae7b97eddfba9::" providerId="AD" clId="Web-{68194934-28F8-C16B-E7AB-0310DDB21DD6}"/>
    <pc:docChg chg="modSld">
      <pc:chgData name="Guest User" userId="S::urn:spo:anon#2e41d4d7dd95a5593cd9cbedeaaacc62e6fc85a2b738856c1c1ae7b97eddfba9::" providerId="AD" clId="Web-{68194934-28F8-C16B-E7AB-0310DDB21DD6}" dt="2023-12-06T19:24:19.352" v="1758" actId="20577"/>
      <pc:docMkLst>
        <pc:docMk/>
      </pc:docMkLst>
      <pc:sldChg chg="modSp">
        <pc:chgData name="Guest User" userId="S::urn:spo:anon#2e41d4d7dd95a5593cd9cbedeaaacc62e6fc85a2b738856c1c1ae7b97eddfba9::" providerId="AD" clId="Web-{68194934-28F8-C16B-E7AB-0310DDB21DD6}" dt="2023-12-06T18:58:09.849" v="348" actId="20577"/>
        <pc:sldMkLst>
          <pc:docMk/>
          <pc:sldMk cId="2405047821" sldId="382"/>
        </pc:sldMkLst>
        <pc:spChg chg="mod">
          <ac:chgData name="Guest User" userId="S::urn:spo:anon#2e41d4d7dd95a5593cd9cbedeaaacc62e6fc85a2b738856c1c1ae7b97eddfba9::" providerId="AD" clId="Web-{68194934-28F8-C16B-E7AB-0310DDB21DD6}" dt="2023-12-06T18:56:45.861" v="241" actId="20577"/>
          <ac:spMkLst>
            <pc:docMk/>
            <pc:sldMk cId="2405047821" sldId="382"/>
            <ac:spMk id="5" creationId="{DA2A138E-5BA6-3D9F-0372-EFB31043A970}"/>
          </ac:spMkLst>
        </pc:spChg>
        <pc:spChg chg="mod">
          <ac:chgData name="Guest User" userId="S::urn:spo:anon#2e41d4d7dd95a5593cd9cbedeaaacc62e6fc85a2b738856c1c1ae7b97eddfba9::" providerId="AD" clId="Web-{68194934-28F8-C16B-E7AB-0310DDB21DD6}" dt="2023-12-06T18:53:23.899" v="26" actId="20577"/>
          <ac:spMkLst>
            <pc:docMk/>
            <pc:sldMk cId="2405047821" sldId="382"/>
            <ac:spMk id="9" creationId="{4ADBF347-6500-75C1-7CB9-A9EED3C919E9}"/>
          </ac:spMkLst>
        </pc:spChg>
        <pc:spChg chg="mod">
          <ac:chgData name="Guest User" userId="S::urn:spo:anon#2e41d4d7dd95a5593cd9cbedeaaacc62e6fc85a2b738856c1c1ae7b97eddfba9::" providerId="AD" clId="Web-{68194934-28F8-C16B-E7AB-0310DDB21DD6}" dt="2023-12-06T18:57:05.221" v="286" actId="20577"/>
          <ac:spMkLst>
            <pc:docMk/>
            <pc:sldMk cId="2405047821" sldId="382"/>
            <ac:spMk id="10" creationId="{E049D62E-F69A-A831-3D2E-01390B67435A}"/>
          </ac:spMkLst>
        </pc:spChg>
        <pc:spChg chg="mod">
          <ac:chgData name="Guest User" userId="S::urn:spo:anon#2e41d4d7dd95a5593cd9cbedeaaacc62e6fc85a2b738856c1c1ae7b97eddfba9::" providerId="AD" clId="Web-{68194934-28F8-C16B-E7AB-0310DDB21DD6}" dt="2023-12-06T18:58:09.849" v="348" actId="20577"/>
          <ac:spMkLst>
            <pc:docMk/>
            <pc:sldMk cId="2405047821" sldId="382"/>
            <ac:spMk id="11" creationId="{38A54583-C5E1-773D-C272-C7C4920A8AD8}"/>
          </ac:spMkLst>
        </pc:spChg>
      </pc:sldChg>
      <pc:sldChg chg="modSp">
        <pc:chgData name="Guest User" userId="S::urn:spo:anon#2e41d4d7dd95a5593cd9cbedeaaacc62e6fc85a2b738856c1c1ae7b97eddfba9::" providerId="AD" clId="Web-{68194934-28F8-C16B-E7AB-0310DDB21DD6}" dt="2023-12-06T19:02:22.781" v="690" actId="20577"/>
        <pc:sldMkLst>
          <pc:docMk/>
          <pc:sldMk cId="1768793864" sldId="383"/>
        </pc:sldMkLst>
        <pc:spChg chg="mod">
          <ac:chgData name="Guest User" userId="S::urn:spo:anon#2e41d4d7dd95a5593cd9cbedeaaacc62e6fc85a2b738856c1c1ae7b97eddfba9::" providerId="AD" clId="Web-{68194934-28F8-C16B-E7AB-0310DDB21DD6}" dt="2023-12-06T19:02:22.781" v="690" actId="20577"/>
          <ac:spMkLst>
            <pc:docMk/>
            <pc:sldMk cId="1768793864" sldId="383"/>
            <ac:spMk id="5" creationId="{DA2A138E-5BA6-3D9F-0372-EFB31043A970}"/>
          </ac:spMkLst>
        </pc:spChg>
        <pc:spChg chg="mod">
          <ac:chgData name="Guest User" userId="S::urn:spo:anon#2e41d4d7dd95a5593cd9cbedeaaacc62e6fc85a2b738856c1c1ae7b97eddfba9::" providerId="AD" clId="Web-{68194934-28F8-C16B-E7AB-0310DDB21DD6}" dt="2023-12-06T18:58:44.413" v="385" actId="20577"/>
          <ac:spMkLst>
            <pc:docMk/>
            <pc:sldMk cId="1768793864" sldId="383"/>
            <ac:spMk id="9" creationId="{4ADBF347-6500-75C1-7CB9-A9EED3C919E9}"/>
          </ac:spMkLst>
        </pc:spChg>
        <pc:spChg chg="mod">
          <ac:chgData name="Guest User" userId="S::urn:spo:anon#2e41d4d7dd95a5593cd9cbedeaaacc62e6fc85a2b738856c1c1ae7b97eddfba9::" providerId="AD" clId="Web-{68194934-28F8-C16B-E7AB-0310DDB21DD6}" dt="2023-12-06T19:02:03.687" v="676" actId="20577"/>
          <ac:spMkLst>
            <pc:docMk/>
            <pc:sldMk cId="1768793864" sldId="383"/>
            <ac:spMk id="11" creationId="{38A54583-C5E1-773D-C272-C7C4920A8AD8}"/>
          </ac:spMkLst>
        </pc:spChg>
      </pc:sldChg>
      <pc:sldChg chg="modSp">
        <pc:chgData name="Guest User" userId="S::urn:spo:anon#2e41d4d7dd95a5593cd9cbedeaaacc62e6fc85a2b738856c1c1ae7b97eddfba9::" providerId="AD" clId="Web-{68194934-28F8-C16B-E7AB-0310DDB21DD6}" dt="2023-12-06T19:08:02.780" v="1085" actId="20577"/>
        <pc:sldMkLst>
          <pc:docMk/>
          <pc:sldMk cId="1668643895" sldId="384"/>
        </pc:sldMkLst>
        <pc:spChg chg="mod">
          <ac:chgData name="Guest User" userId="S::urn:spo:anon#2e41d4d7dd95a5593cd9cbedeaaacc62e6fc85a2b738856c1c1ae7b97eddfba9::" providerId="AD" clId="Web-{68194934-28F8-C16B-E7AB-0310DDB21DD6}" dt="2023-12-06T19:06:40.933" v="964" actId="20577"/>
          <ac:spMkLst>
            <pc:docMk/>
            <pc:sldMk cId="1668643895" sldId="384"/>
            <ac:spMk id="5" creationId="{DA2A138E-5BA6-3D9F-0372-EFB31043A970}"/>
          </ac:spMkLst>
        </pc:spChg>
        <pc:spChg chg="mod">
          <ac:chgData name="Guest User" userId="S::urn:spo:anon#2e41d4d7dd95a5593cd9cbedeaaacc62e6fc85a2b738856c1c1ae7b97eddfba9::" providerId="AD" clId="Web-{68194934-28F8-C16B-E7AB-0310DDB21DD6}" dt="2023-12-06T19:06:54.387" v="999" actId="20577"/>
          <ac:spMkLst>
            <pc:docMk/>
            <pc:sldMk cId="1668643895" sldId="384"/>
            <ac:spMk id="7" creationId="{D3695D3E-C125-EF5F-32F6-B7E32E204520}"/>
          </ac:spMkLst>
        </pc:spChg>
        <pc:spChg chg="mod">
          <ac:chgData name="Guest User" userId="S::urn:spo:anon#2e41d4d7dd95a5593cd9cbedeaaacc62e6fc85a2b738856c1c1ae7b97eddfba9::" providerId="AD" clId="Web-{68194934-28F8-C16B-E7AB-0310DDB21DD6}" dt="2023-12-06T19:03:27.722" v="713" actId="20577"/>
          <ac:spMkLst>
            <pc:docMk/>
            <pc:sldMk cId="1668643895" sldId="384"/>
            <ac:spMk id="9" creationId="{4ADBF347-6500-75C1-7CB9-A9EED3C919E9}"/>
          </ac:spMkLst>
        </pc:spChg>
        <pc:spChg chg="mod">
          <ac:chgData name="Guest User" userId="S::urn:spo:anon#2e41d4d7dd95a5593cd9cbedeaaacc62e6fc85a2b738856c1c1ae7b97eddfba9::" providerId="AD" clId="Web-{68194934-28F8-C16B-E7AB-0310DDB21DD6}" dt="2023-12-06T19:08:02.780" v="1085" actId="20577"/>
          <ac:spMkLst>
            <pc:docMk/>
            <pc:sldMk cId="1668643895" sldId="384"/>
            <ac:spMk id="11" creationId="{38A54583-C5E1-773D-C272-C7C4920A8AD8}"/>
          </ac:spMkLst>
        </pc:spChg>
      </pc:sldChg>
      <pc:sldChg chg="modSp">
        <pc:chgData name="Guest User" userId="S::urn:spo:anon#2e41d4d7dd95a5593cd9cbedeaaacc62e6fc85a2b738856c1c1ae7b97eddfba9::" providerId="AD" clId="Web-{68194934-28F8-C16B-E7AB-0310DDB21DD6}" dt="2023-12-06T19:17:40.945" v="1549" actId="20577"/>
        <pc:sldMkLst>
          <pc:docMk/>
          <pc:sldMk cId="958012028" sldId="385"/>
        </pc:sldMkLst>
        <pc:spChg chg="mod">
          <ac:chgData name="Guest User" userId="S::urn:spo:anon#2e41d4d7dd95a5593cd9cbedeaaacc62e6fc85a2b738856c1c1ae7b97eddfba9::" providerId="AD" clId="Web-{68194934-28F8-C16B-E7AB-0310DDB21DD6}" dt="2023-12-06T19:17:39.757" v="1548" actId="20577"/>
          <ac:spMkLst>
            <pc:docMk/>
            <pc:sldMk cId="958012028" sldId="385"/>
            <ac:spMk id="5" creationId="{DA2A138E-5BA6-3D9F-0372-EFB31043A970}"/>
          </ac:spMkLst>
        </pc:spChg>
        <pc:spChg chg="mod">
          <ac:chgData name="Guest User" userId="S::urn:spo:anon#2e41d4d7dd95a5593cd9cbedeaaacc62e6fc85a2b738856c1c1ae7b97eddfba9::" providerId="AD" clId="Web-{68194934-28F8-C16B-E7AB-0310DDB21DD6}" dt="2023-12-06T19:17:40.945" v="1549" actId="20577"/>
          <ac:spMkLst>
            <pc:docMk/>
            <pc:sldMk cId="958012028" sldId="385"/>
            <ac:spMk id="7" creationId="{D3695D3E-C125-EF5F-32F6-B7E32E204520}"/>
          </ac:spMkLst>
        </pc:spChg>
        <pc:spChg chg="mod">
          <ac:chgData name="Guest User" userId="S::urn:spo:anon#2e41d4d7dd95a5593cd9cbedeaaacc62e6fc85a2b738856c1c1ae7b97eddfba9::" providerId="AD" clId="Web-{68194934-28F8-C16B-E7AB-0310DDB21DD6}" dt="2023-12-06T19:15:25.471" v="1494" actId="20577"/>
          <ac:spMkLst>
            <pc:docMk/>
            <pc:sldMk cId="958012028" sldId="385"/>
            <ac:spMk id="9" creationId="{4ADBF347-6500-75C1-7CB9-A9EED3C919E9}"/>
          </ac:spMkLst>
        </pc:spChg>
        <pc:spChg chg="mod">
          <ac:chgData name="Guest User" userId="S::urn:spo:anon#2e41d4d7dd95a5593cd9cbedeaaacc62e6fc85a2b738856c1c1ae7b97eddfba9::" providerId="AD" clId="Web-{68194934-28F8-C16B-E7AB-0310DDB21DD6}" dt="2023-12-06T19:14:53.875" v="1492" actId="20577"/>
          <ac:spMkLst>
            <pc:docMk/>
            <pc:sldMk cId="958012028" sldId="385"/>
            <ac:spMk id="11" creationId="{38A54583-C5E1-773D-C272-C7C4920A8AD8}"/>
          </ac:spMkLst>
        </pc:spChg>
      </pc:sldChg>
      <pc:sldChg chg="modSp">
        <pc:chgData name="Guest User" userId="S::urn:spo:anon#2e41d4d7dd95a5593cd9cbedeaaacc62e6fc85a2b738856c1c1ae7b97eddfba9::" providerId="AD" clId="Web-{68194934-28F8-C16B-E7AB-0310DDB21DD6}" dt="2023-12-06T19:19:39.059" v="1673" actId="20577"/>
        <pc:sldMkLst>
          <pc:docMk/>
          <pc:sldMk cId="3443881554" sldId="386"/>
        </pc:sldMkLst>
        <pc:spChg chg="mod">
          <ac:chgData name="Guest User" userId="S::urn:spo:anon#2e41d4d7dd95a5593cd9cbedeaaacc62e6fc85a2b738856c1c1ae7b97eddfba9::" providerId="AD" clId="Web-{68194934-28F8-C16B-E7AB-0310DDB21DD6}" dt="2023-12-06T19:18:39.197" v="1600" actId="20577"/>
          <ac:spMkLst>
            <pc:docMk/>
            <pc:sldMk cId="3443881554" sldId="386"/>
            <ac:spMk id="5" creationId="{DA2A138E-5BA6-3D9F-0372-EFB31043A970}"/>
          </ac:spMkLst>
        </pc:spChg>
        <pc:spChg chg="mod">
          <ac:chgData name="Guest User" userId="S::urn:spo:anon#2e41d4d7dd95a5593cd9cbedeaaacc62e6fc85a2b738856c1c1ae7b97eddfba9::" providerId="AD" clId="Web-{68194934-28F8-C16B-E7AB-0310DDB21DD6}" dt="2023-12-06T19:17:24.413" v="1546" actId="20577"/>
          <ac:spMkLst>
            <pc:docMk/>
            <pc:sldMk cId="3443881554" sldId="386"/>
            <ac:spMk id="9" creationId="{4ADBF347-6500-75C1-7CB9-A9EED3C919E9}"/>
          </ac:spMkLst>
        </pc:spChg>
        <pc:spChg chg="mod">
          <ac:chgData name="Guest User" userId="S::urn:spo:anon#2e41d4d7dd95a5593cd9cbedeaaacc62e6fc85a2b738856c1c1ae7b97eddfba9::" providerId="AD" clId="Web-{68194934-28F8-C16B-E7AB-0310DDB21DD6}" dt="2023-12-06T19:19:39.059" v="1673" actId="20577"/>
          <ac:spMkLst>
            <pc:docMk/>
            <pc:sldMk cId="3443881554" sldId="386"/>
            <ac:spMk id="11" creationId="{38A54583-C5E1-773D-C272-C7C4920A8AD8}"/>
          </ac:spMkLst>
        </pc:spChg>
      </pc:sldChg>
      <pc:sldChg chg="modSp">
        <pc:chgData name="Guest User" userId="S::urn:spo:anon#2e41d4d7dd95a5593cd9cbedeaaacc62e6fc85a2b738856c1c1ae7b97eddfba9::" providerId="AD" clId="Web-{68194934-28F8-C16B-E7AB-0310DDB21DD6}" dt="2023-12-06T19:24:19.352" v="1758" actId="20577"/>
        <pc:sldMkLst>
          <pc:docMk/>
          <pc:sldMk cId="328283111" sldId="387"/>
        </pc:sldMkLst>
        <pc:spChg chg="mod">
          <ac:chgData name="Guest User" userId="S::urn:spo:anon#2e41d4d7dd95a5593cd9cbedeaaacc62e6fc85a2b738856c1c1ae7b97eddfba9::" providerId="AD" clId="Web-{68194934-28F8-C16B-E7AB-0310DDB21DD6}" dt="2023-12-06T19:24:19.352" v="1758" actId="20577"/>
          <ac:spMkLst>
            <pc:docMk/>
            <pc:sldMk cId="328283111" sldId="387"/>
            <ac:spMk id="7" creationId="{D3695D3E-C125-EF5F-32F6-B7E32E204520}"/>
          </ac:spMkLst>
        </pc:spChg>
        <pc:spChg chg="mod">
          <ac:chgData name="Guest User" userId="S::urn:spo:anon#2e41d4d7dd95a5593cd9cbedeaaacc62e6fc85a2b738856c1c1ae7b97eddfba9::" providerId="AD" clId="Web-{68194934-28F8-C16B-E7AB-0310DDB21DD6}" dt="2023-12-06T19:24:01.102" v="1756" actId="20577"/>
          <ac:spMkLst>
            <pc:docMk/>
            <pc:sldMk cId="328283111" sldId="387"/>
            <ac:spMk id="9" creationId="{4ADBF347-6500-75C1-7CB9-A9EED3C919E9}"/>
          </ac:spMkLst>
        </pc:spChg>
        <pc:spChg chg="mod">
          <ac:chgData name="Guest User" userId="S::urn:spo:anon#2e41d4d7dd95a5593cd9cbedeaaacc62e6fc85a2b738856c1c1ae7b97eddfba9::" providerId="AD" clId="Web-{68194934-28F8-C16B-E7AB-0310DDB21DD6}" dt="2023-12-06T19:24:11.852" v="1757" actId="20577"/>
          <ac:spMkLst>
            <pc:docMk/>
            <pc:sldMk cId="328283111" sldId="387"/>
            <ac:spMk id="11" creationId="{38A54583-C5E1-773D-C272-C7C4920A8AD8}"/>
          </ac:spMkLst>
        </pc:spChg>
      </pc:sldChg>
    </pc:docChg>
  </pc:docChgLst>
  <pc:docChgLst>
    <pc:chgData name="David Rose" userId="S::david.rose@saintjamesschool.co.uk::8d788d76-18ca-49d3-996c-1baa68da9a15" providerId="AD" clId="Web-{5E231D14-3E44-6B9B-18CE-B80BE95ADEA5}"/>
    <pc:docChg chg="modSld">
      <pc:chgData name="David Rose" userId="S::david.rose@saintjamesschool.co.uk::8d788d76-18ca-49d3-996c-1baa68da9a15" providerId="AD" clId="Web-{5E231D14-3E44-6B9B-18CE-B80BE95ADEA5}" dt="2023-12-12T16:44:28.298" v="17"/>
      <pc:docMkLst>
        <pc:docMk/>
      </pc:docMkLst>
      <pc:sldChg chg="modSp">
        <pc:chgData name="David Rose" userId="S::david.rose@saintjamesschool.co.uk::8d788d76-18ca-49d3-996c-1baa68da9a15" providerId="AD" clId="Web-{5E231D14-3E44-6B9B-18CE-B80BE95ADEA5}" dt="2023-12-12T16:44:28.298" v="17"/>
        <pc:sldMkLst>
          <pc:docMk/>
          <pc:sldMk cId="3345181530" sldId="714"/>
        </pc:sldMkLst>
        <pc:graphicFrameChg chg="mod modGraphic">
          <ac:chgData name="David Rose" userId="S::david.rose@saintjamesschool.co.uk::8d788d76-18ca-49d3-996c-1baa68da9a15" providerId="AD" clId="Web-{5E231D14-3E44-6B9B-18CE-B80BE95ADEA5}" dt="2023-12-12T16:44:28.298" v="17"/>
          <ac:graphicFrameMkLst>
            <pc:docMk/>
            <pc:sldMk cId="3345181530" sldId="714"/>
            <ac:graphicFrameMk id="2" creationId="{CC2A6B0B-2440-B1A8-6D63-6450D642D9B4}"/>
          </ac:graphicFrameMkLst>
        </pc:graphicFrameChg>
      </pc:sldChg>
    </pc:docChg>
  </pc:docChgLst>
  <pc:docChgLst>
    <pc:chgData name="Guest User" userId="S::urn:spo:anon#2e41d4d7dd95a5593cd9cbedeaaacc62e6fc85a2b738856c1c1ae7b97eddfba9::" providerId="AD" clId="Web-{9B46BE16-F8C8-383B-C2EE-C0F325B00AAB}"/>
    <pc:docChg chg="modSld">
      <pc:chgData name="Guest User" userId="S::urn:spo:anon#2e41d4d7dd95a5593cd9cbedeaaacc62e6fc85a2b738856c1c1ae7b97eddfba9::" providerId="AD" clId="Web-{9B46BE16-F8C8-383B-C2EE-C0F325B00AAB}" dt="2023-11-01T21:01:05.874" v="105" actId="20577"/>
      <pc:docMkLst>
        <pc:docMk/>
      </pc:docMkLst>
      <pc:sldChg chg="modSp">
        <pc:chgData name="Guest User" userId="S::urn:spo:anon#2e41d4d7dd95a5593cd9cbedeaaacc62e6fc85a2b738856c1c1ae7b97eddfba9::" providerId="AD" clId="Web-{9B46BE16-F8C8-383B-C2EE-C0F325B00AAB}" dt="2023-11-01T21:00:05.122" v="94" actId="20577"/>
        <pc:sldMkLst>
          <pc:docMk/>
          <pc:sldMk cId="676065552" sldId="327"/>
        </pc:sldMkLst>
        <pc:spChg chg="mod">
          <ac:chgData name="Guest User" userId="S::urn:spo:anon#2e41d4d7dd95a5593cd9cbedeaaacc62e6fc85a2b738856c1c1ae7b97eddfba9::" providerId="AD" clId="Web-{9B46BE16-F8C8-383B-C2EE-C0F325B00AAB}" dt="2023-11-01T20:51:30.181" v="19" actId="20577"/>
          <ac:spMkLst>
            <pc:docMk/>
            <pc:sldMk cId="676065552" sldId="327"/>
            <ac:spMk id="2" creationId="{2FE46170-FA0F-FBA5-026E-DBFFF709D98C}"/>
          </ac:spMkLst>
        </pc:spChg>
        <pc:spChg chg="mod">
          <ac:chgData name="Guest User" userId="S::urn:spo:anon#2e41d4d7dd95a5593cd9cbedeaaacc62e6fc85a2b738856c1c1ae7b97eddfba9::" providerId="AD" clId="Web-{9B46BE16-F8C8-383B-C2EE-C0F325B00AAB}" dt="2023-11-01T21:00:05.122" v="94" actId="20577"/>
          <ac:spMkLst>
            <pc:docMk/>
            <pc:sldMk cId="676065552" sldId="327"/>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0:59:21.292" v="90"/>
          <ac:graphicFrameMkLst>
            <pc:docMk/>
            <pc:sldMk cId="676065552" sldId="327"/>
            <ac:graphicFrameMk id="13" creationId="{141E8F66-F662-D913-4CD5-E239779CE1B2}"/>
          </ac:graphicFrameMkLst>
        </pc:graphicFrameChg>
      </pc:sldChg>
      <pc:sldChg chg="modSp">
        <pc:chgData name="Guest User" userId="S::urn:spo:anon#2e41d4d7dd95a5593cd9cbedeaaacc62e6fc85a2b738856c1c1ae7b97eddfba9::" providerId="AD" clId="Web-{9B46BE16-F8C8-383B-C2EE-C0F325B00AAB}" dt="2023-11-01T20:58:55.275" v="82" actId="20577"/>
        <pc:sldMkLst>
          <pc:docMk/>
          <pc:sldMk cId="4208460445" sldId="328"/>
        </pc:sldMkLst>
        <pc:spChg chg="mod">
          <ac:chgData name="Guest User" userId="S::urn:spo:anon#2e41d4d7dd95a5593cd9cbedeaaacc62e6fc85a2b738856c1c1ae7b97eddfba9::" providerId="AD" clId="Web-{9B46BE16-F8C8-383B-C2EE-C0F325B00AAB}" dt="2023-11-01T20:51:04.477" v="15" actId="20577"/>
          <ac:spMkLst>
            <pc:docMk/>
            <pc:sldMk cId="4208460445" sldId="328"/>
            <ac:spMk id="2" creationId="{2FE46170-FA0F-FBA5-026E-DBFFF709D98C}"/>
          </ac:spMkLst>
        </pc:spChg>
        <pc:spChg chg="mod">
          <ac:chgData name="Guest User" userId="S::urn:spo:anon#2e41d4d7dd95a5593cd9cbedeaaacc62e6fc85a2b738856c1c1ae7b97eddfba9::" providerId="AD" clId="Web-{9B46BE16-F8C8-383B-C2EE-C0F325B00AAB}" dt="2023-11-01T20:58:55.275" v="82" actId="20577"/>
          <ac:spMkLst>
            <pc:docMk/>
            <pc:sldMk cId="4208460445" sldId="328"/>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0:58:14.695" v="78"/>
          <ac:graphicFrameMkLst>
            <pc:docMk/>
            <pc:sldMk cId="4208460445" sldId="328"/>
            <ac:graphicFrameMk id="13" creationId="{AD071567-FF0F-E0A2-2730-5EB3B7AD935F}"/>
          </ac:graphicFrameMkLst>
        </pc:graphicFrameChg>
      </pc:sldChg>
      <pc:sldChg chg="modSp">
        <pc:chgData name="Guest User" userId="S::urn:spo:anon#2e41d4d7dd95a5593cd9cbedeaaacc62e6fc85a2b738856c1c1ae7b97eddfba9::" providerId="AD" clId="Web-{9B46BE16-F8C8-383B-C2EE-C0F325B00AAB}" dt="2023-11-01T20:57:49.850" v="70" actId="20577"/>
        <pc:sldMkLst>
          <pc:docMk/>
          <pc:sldMk cId="107704751" sldId="329"/>
        </pc:sldMkLst>
        <pc:spChg chg="mod">
          <ac:chgData name="Guest User" userId="S::urn:spo:anon#2e41d4d7dd95a5593cd9cbedeaaacc62e6fc85a2b738856c1c1ae7b97eddfba9::" providerId="AD" clId="Web-{9B46BE16-F8C8-383B-C2EE-C0F325B00AAB}" dt="2023-11-01T20:50:41.070" v="10" actId="20577"/>
          <ac:spMkLst>
            <pc:docMk/>
            <pc:sldMk cId="107704751" sldId="329"/>
            <ac:spMk id="2" creationId="{2FE46170-FA0F-FBA5-026E-DBFFF709D98C}"/>
          </ac:spMkLst>
        </pc:spChg>
        <pc:spChg chg="mod">
          <ac:chgData name="Guest User" userId="S::urn:spo:anon#2e41d4d7dd95a5593cd9cbedeaaacc62e6fc85a2b738856c1c1ae7b97eddfba9::" providerId="AD" clId="Web-{9B46BE16-F8C8-383B-C2EE-C0F325B00AAB}" dt="2023-11-01T20:57:49.850" v="70" actId="20577"/>
          <ac:spMkLst>
            <pc:docMk/>
            <pc:sldMk cId="107704751" sldId="329"/>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0:57:11.833" v="66"/>
          <ac:graphicFrameMkLst>
            <pc:docMk/>
            <pc:sldMk cId="107704751" sldId="329"/>
            <ac:graphicFrameMk id="9" creationId="{CF0CE07F-C433-E184-95CE-430C795FE4E9}"/>
          </ac:graphicFrameMkLst>
        </pc:graphicFrameChg>
      </pc:sldChg>
      <pc:sldChg chg="modSp">
        <pc:chgData name="Guest User" userId="S::urn:spo:anon#2e41d4d7dd95a5593cd9cbedeaaacc62e6fc85a2b738856c1c1ae7b97eddfba9::" providerId="AD" clId="Web-{9B46BE16-F8C8-383B-C2EE-C0F325B00AAB}" dt="2023-11-01T20:56:54.473" v="58" actId="20577"/>
        <pc:sldMkLst>
          <pc:docMk/>
          <pc:sldMk cId="3035678152" sldId="330"/>
        </pc:sldMkLst>
        <pc:spChg chg="mod">
          <ac:chgData name="Guest User" userId="S::urn:spo:anon#2e41d4d7dd95a5593cd9cbedeaaacc62e6fc85a2b738856c1c1ae7b97eddfba9::" providerId="AD" clId="Web-{9B46BE16-F8C8-383B-C2EE-C0F325B00AAB}" dt="2023-11-01T20:50:14.069" v="6" actId="20577"/>
          <ac:spMkLst>
            <pc:docMk/>
            <pc:sldMk cId="3035678152" sldId="330"/>
            <ac:spMk id="2" creationId="{2FE46170-FA0F-FBA5-026E-DBFFF709D98C}"/>
          </ac:spMkLst>
        </pc:spChg>
        <pc:spChg chg="mod">
          <ac:chgData name="Guest User" userId="S::urn:spo:anon#2e41d4d7dd95a5593cd9cbedeaaacc62e6fc85a2b738856c1c1ae7b97eddfba9::" providerId="AD" clId="Web-{9B46BE16-F8C8-383B-C2EE-C0F325B00AAB}" dt="2023-11-01T20:56:54.473" v="58" actId="20577"/>
          <ac:spMkLst>
            <pc:docMk/>
            <pc:sldMk cId="3035678152" sldId="330"/>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0:55:58.925" v="50"/>
          <ac:graphicFrameMkLst>
            <pc:docMk/>
            <pc:sldMk cId="3035678152" sldId="330"/>
            <ac:graphicFrameMk id="9" creationId="{20455CBA-0BFE-9F07-18F5-37A195C7F6F4}"/>
          </ac:graphicFrameMkLst>
        </pc:graphicFrameChg>
      </pc:sldChg>
      <pc:sldChg chg="modSp">
        <pc:chgData name="Guest User" userId="S::urn:spo:anon#2e41d4d7dd95a5593cd9cbedeaaacc62e6fc85a2b738856c1c1ae7b97eddfba9::" providerId="AD" clId="Web-{9B46BE16-F8C8-383B-C2EE-C0F325B00AAB}" dt="2023-11-01T21:01:05.874" v="105" actId="20577"/>
        <pc:sldMkLst>
          <pc:docMk/>
          <pc:sldMk cId="1678957833" sldId="416"/>
        </pc:sldMkLst>
        <pc:spChg chg="mod">
          <ac:chgData name="Guest User" userId="S::urn:spo:anon#2e41d4d7dd95a5593cd9cbedeaaacc62e6fc85a2b738856c1c1ae7b97eddfba9::" providerId="AD" clId="Web-{9B46BE16-F8C8-383B-C2EE-C0F325B00AAB}" dt="2023-11-01T20:51:41.837" v="23" actId="20577"/>
          <ac:spMkLst>
            <pc:docMk/>
            <pc:sldMk cId="1678957833" sldId="416"/>
            <ac:spMk id="2" creationId="{2FE46170-FA0F-FBA5-026E-DBFFF709D98C}"/>
          </ac:spMkLst>
        </pc:spChg>
        <pc:spChg chg="mod">
          <ac:chgData name="Guest User" userId="S::urn:spo:anon#2e41d4d7dd95a5593cd9cbedeaaacc62e6fc85a2b738856c1c1ae7b97eddfba9::" providerId="AD" clId="Web-{9B46BE16-F8C8-383B-C2EE-C0F325B00AAB}" dt="2023-11-01T21:01:05.874" v="105" actId="20577"/>
          <ac:spMkLst>
            <pc:docMk/>
            <pc:sldMk cId="1678957833" sldId="416"/>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1:00:28.482" v="98"/>
          <ac:graphicFrameMkLst>
            <pc:docMk/>
            <pc:sldMk cId="1678957833" sldId="416"/>
            <ac:graphicFrameMk id="10" creationId="{3D67EDDD-EB75-93BD-D8CD-B1A498A126B7}"/>
          </ac:graphicFrameMkLst>
        </pc:graphicFrameChg>
      </pc:sldChg>
      <pc:sldChg chg="modSp">
        <pc:chgData name="Guest User" userId="S::urn:spo:anon#2e41d4d7dd95a5593cd9cbedeaaacc62e6fc85a2b738856c1c1ae7b97eddfba9::" providerId="AD" clId="Web-{9B46BE16-F8C8-383B-C2EE-C0F325B00AAB}" dt="2023-11-01T20:55:21.095" v="44" actId="20577"/>
        <pc:sldMkLst>
          <pc:docMk/>
          <pc:sldMk cId="2760794892" sldId="482"/>
        </pc:sldMkLst>
        <pc:spChg chg="mod">
          <ac:chgData name="Guest User" userId="S::urn:spo:anon#2e41d4d7dd95a5593cd9cbedeaaacc62e6fc85a2b738856c1c1ae7b97eddfba9::" providerId="AD" clId="Web-{9B46BE16-F8C8-383B-C2EE-C0F325B00AAB}" dt="2023-11-01T20:49:32.114" v="2" actId="20577"/>
          <ac:spMkLst>
            <pc:docMk/>
            <pc:sldMk cId="2760794892" sldId="482"/>
            <ac:spMk id="2" creationId="{2FE46170-FA0F-FBA5-026E-DBFFF709D98C}"/>
          </ac:spMkLst>
        </pc:spChg>
        <pc:spChg chg="mod">
          <ac:chgData name="Guest User" userId="S::urn:spo:anon#2e41d4d7dd95a5593cd9cbedeaaacc62e6fc85a2b738856c1c1ae7b97eddfba9::" providerId="AD" clId="Web-{9B46BE16-F8C8-383B-C2EE-C0F325B00AAB}" dt="2023-11-01T20:55:21.095" v="44" actId="20577"/>
          <ac:spMkLst>
            <pc:docMk/>
            <pc:sldMk cId="2760794892" sldId="482"/>
            <ac:spMk id="5" creationId="{DA2A138E-5BA6-3D9F-0372-EFB31043A970}"/>
          </ac:spMkLst>
        </pc:spChg>
        <pc:graphicFrameChg chg="mod modGraphic">
          <ac:chgData name="Guest User" userId="S::urn:spo:anon#2e41d4d7dd95a5593cd9cbedeaaacc62e6fc85a2b738856c1c1ae7b97eddfba9::" providerId="AD" clId="Web-{9B46BE16-F8C8-383B-C2EE-C0F325B00AAB}" dt="2023-11-01T20:54:58.704" v="42"/>
          <ac:graphicFrameMkLst>
            <pc:docMk/>
            <pc:sldMk cId="2760794892" sldId="482"/>
            <ac:graphicFrameMk id="10" creationId="{F1C0D87A-BB02-DC30-E75F-0027527CDB21}"/>
          </ac:graphicFrameMkLst>
        </pc:graphicFrameChg>
      </pc:sldChg>
    </pc:docChg>
  </pc:docChgLst>
  <pc:docChgLst>
    <pc:chgData name="David Rose" userId="S::david.rose@saintjamesschool.co.uk::8d788d76-18ca-49d3-996c-1baa68da9a15" providerId="AD" clId="Web-{ED567018-B759-0280-1C6E-79A99D7AC992}"/>
    <pc:docChg chg="delSld modSld">
      <pc:chgData name="David Rose" userId="S::david.rose@saintjamesschool.co.uk::8d788d76-18ca-49d3-996c-1baa68da9a15" providerId="AD" clId="Web-{ED567018-B759-0280-1C6E-79A99D7AC992}" dt="2023-12-12T16:41:51.079" v="1" actId="14100"/>
      <pc:docMkLst>
        <pc:docMk/>
      </pc:docMkLst>
      <pc:sldChg chg="modSp">
        <pc:chgData name="David Rose" userId="S::david.rose@saintjamesschool.co.uk::8d788d76-18ca-49d3-996c-1baa68da9a15" providerId="AD" clId="Web-{ED567018-B759-0280-1C6E-79A99D7AC992}" dt="2023-12-12T16:41:51.079" v="1" actId="14100"/>
        <pc:sldMkLst>
          <pc:docMk/>
          <pc:sldMk cId="2405047821" sldId="382"/>
        </pc:sldMkLst>
        <pc:spChg chg="mod">
          <ac:chgData name="David Rose" userId="S::david.rose@saintjamesschool.co.uk::8d788d76-18ca-49d3-996c-1baa68da9a15" providerId="AD" clId="Web-{ED567018-B759-0280-1C6E-79A99D7AC992}" dt="2023-12-12T16:41:51.079" v="1" actId="14100"/>
          <ac:spMkLst>
            <pc:docMk/>
            <pc:sldMk cId="2405047821" sldId="382"/>
            <ac:spMk id="5" creationId="{DA2A138E-5BA6-3D9F-0372-EFB31043A970}"/>
          </ac:spMkLst>
        </pc:spChg>
      </pc:sldChg>
      <pc:sldChg chg="del">
        <pc:chgData name="David Rose" userId="S::david.rose@saintjamesschool.co.uk::8d788d76-18ca-49d3-996c-1baa68da9a15" providerId="AD" clId="Web-{ED567018-B759-0280-1C6E-79A99D7AC992}" dt="2023-12-12T16:41:33.469" v="0"/>
        <pc:sldMkLst>
          <pc:docMk/>
          <pc:sldMk cId="3581796682" sldId="484"/>
        </pc:sldMkLst>
      </pc:sldChg>
    </pc:docChg>
  </pc:docChgLst>
  <pc:docChgLst>
    <pc:chgData name="Ruth Varley" userId="S::ruth.varley@saintjamesschool.co.uk::18bb3d3a-016c-4ee2-8245-664e67839578" providerId="AD" clId="Web-{3827E9EA-CDF1-7213-1A0D-57C33FEF820A}"/>
    <pc:docChg chg="modSld">
      <pc:chgData name="Ruth Varley" userId="S::ruth.varley@saintjamesschool.co.uk::18bb3d3a-016c-4ee2-8245-664e67839578" providerId="AD" clId="Web-{3827E9EA-CDF1-7213-1A0D-57C33FEF820A}" dt="2024-02-01T17:00:30.919" v="1548" actId="20577"/>
      <pc:docMkLst>
        <pc:docMk/>
      </pc:docMkLst>
      <pc:sldChg chg="modSp">
        <pc:chgData name="Ruth Varley" userId="S::ruth.varley@saintjamesschool.co.uk::18bb3d3a-016c-4ee2-8245-664e67839578" providerId="AD" clId="Web-{3827E9EA-CDF1-7213-1A0D-57C33FEF820A}" dt="2024-02-01T16:25:54.624" v="925" actId="20577"/>
        <pc:sldMkLst>
          <pc:docMk/>
          <pc:sldMk cId="957689672" sldId="308"/>
        </pc:sldMkLst>
        <pc:spChg chg="mod">
          <ac:chgData name="Ruth Varley" userId="S::ruth.varley@saintjamesschool.co.uk::18bb3d3a-016c-4ee2-8245-664e67839578" providerId="AD" clId="Web-{3827E9EA-CDF1-7213-1A0D-57C33FEF820A}" dt="2024-02-01T16:25:54.624" v="925" actId="20577"/>
          <ac:spMkLst>
            <pc:docMk/>
            <pc:sldMk cId="957689672" sldId="308"/>
            <ac:spMk id="7" creationId="{6EE59E36-6C52-1F47-6258-AF2DC50DF180}"/>
          </ac:spMkLst>
        </pc:spChg>
      </pc:sldChg>
      <pc:sldChg chg="modSp">
        <pc:chgData name="Ruth Varley" userId="S::ruth.varley@saintjamesschool.co.uk::18bb3d3a-016c-4ee2-8245-664e67839578" providerId="AD" clId="Web-{3827E9EA-CDF1-7213-1A0D-57C33FEF820A}" dt="2024-02-01T16:25:18.827" v="921" actId="20577"/>
        <pc:sldMkLst>
          <pc:docMk/>
          <pc:sldMk cId="3262395509" sldId="309"/>
        </pc:sldMkLst>
        <pc:spChg chg="mod">
          <ac:chgData name="Ruth Varley" userId="S::ruth.varley@saintjamesschool.co.uk::18bb3d3a-016c-4ee2-8245-664e67839578" providerId="AD" clId="Web-{3827E9EA-CDF1-7213-1A0D-57C33FEF820A}" dt="2024-02-01T16:25:18.827" v="921" actId="20577"/>
          <ac:spMkLst>
            <pc:docMk/>
            <pc:sldMk cId="3262395509" sldId="309"/>
            <ac:spMk id="7" creationId="{FF67F8C8-26E9-22B9-290C-83C06709688D}"/>
          </ac:spMkLst>
        </pc:spChg>
      </pc:sldChg>
      <pc:sldChg chg="modSp">
        <pc:chgData name="Ruth Varley" userId="S::ruth.varley@saintjamesschool.co.uk::18bb3d3a-016c-4ee2-8245-664e67839578" providerId="AD" clId="Web-{3827E9EA-CDF1-7213-1A0D-57C33FEF820A}" dt="2024-02-01T16:26:17.125" v="927" actId="20577"/>
        <pc:sldMkLst>
          <pc:docMk/>
          <pc:sldMk cId="1403047378" sldId="310"/>
        </pc:sldMkLst>
        <pc:spChg chg="mod">
          <ac:chgData name="Ruth Varley" userId="S::ruth.varley@saintjamesschool.co.uk::18bb3d3a-016c-4ee2-8245-664e67839578" providerId="AD" clId="Web-{3827E9EA-CDF1-7213-1A0D-57C33FEF820A}" dt="2024-02-01T16:26:17.125" v="927" actId="20577"/>
          <ac:spMkLst>
            <pc:docMk/>
            <pc:sldMk cId="1403047378" sldId="310"/>
            <ac:spMk id="7" creationId="{4A4B8906-7877-9FC9-E80D-1F63600BEF09}"/>
          </ac:spMkLst>
        </pc:spChg>
      </pc:sldChg>
      <pc:sldChg chg="modSp">
        <pc:chgData name="Ruth Varley" userId="S::ruth.varley@saintjamesschool.co.uk::18bb3d3a-016c-4ee2-8245-664e67839578" providerId="AD" clId="Web-{3827E9EA-CDF1-7213-1A0D-57C33FEF820A}" dt="2024-02-01T16:26:32.453" v="929" actId="20577"/>
        <pc:sldMkLst>
          <pc:docMk/>
          <pc:sldMk cId="538501198" sldId="311"/>
        </pc:sldMkLst>
        <pc:spChg chg="mod">
          <ac:chgData name="Ruth Varley" userId="S::ruth.varley@saintjamesschool.co.uk::18bb3d3a-016c-4ee2-8245-664e67839578" providerId="AD" clId="Web-{3827E9EA-CDF1-7213-1A0D-57C33FEF820A}" dt="2024-02-01T16:26:32.453" v="929" actId="20577"/>
          <ac:spMkLst>
            <pc:docMk/>
            <pc:sldMk cId="538501198" sldId="311"/>
            <ac:spMk id="7" creationId="{079334C5-024C-BC96-6B3D-E094F031FD5E}"/>
          </ac:spMkLst>
        </pc:spChg>
      </pc:sldChg>
      <pc:sldChg chg="modSp">
        <pc:chgData name="Ruth Varley" userId="S::ruth.varley@saintjamesschool.co.uk::18bb3d3a-016c-4ee2-8245-664e67839578" providerId="AD" clId="Web-{3827E9EA-CDF1-7213-1A0D-57C33FEF820A}" dt="2024-02-01T16:26:44.126" v="931" actId="20577"/>
        <pc:sldMkLst>
          <pc:docMk/>
          <pc:sldMk cId="2617830199" sldId="312"/>
        </pc:sldMkLst>
        <pc:spChg chg="mod">
          <ac:chgData name="Ruth Varley" userId="S::ruth.varley@saintjamesschool.co.uk::18bb3d3a-016c-4ee2-8245-664e67839578" providerId="AD" clId="Web-{3827E9EA-CDF1-7213-1A0D-57C33FEF820A}" dt="2024-02-01T16:26:44.126" v="931" actId="20577"/>
          <ac:spMkLst>
            <pc:docMk/>
            <pc:sldMk cId="2617830199" sldId="312"/>
            <ac:spMk id="7" creationId="{F08C9E59-011F-1F07-FA00-63ACF2E3AEAB}"/>
          </ac:spMkLst>
        </pc:spChg>
      </pc:sldChg>
      <pc:sldChg chg="modSp">
        <pc:chgData name="Ruth Varley" userId="S::ruth.varley@saintjamesschool.co.uk::18bb3d3a-016c-4ee2-8245-664e67839578" providerId="AD" clId="Web-{3827E9EA-CDF1-7213-1A0D-57C33FEF820A}" dt="2024-02-01T16:25:37.140" v="923" actId="20577"/>
        <pc:sldMkLst>
          <pc:docMk/>
          <pc:sldMk cId="873681633" sldId="313"/>
        </pc:sldMkLst>
        <pc:spChg chg="mod">
          <ac:chgData name="Ruth Varley" userId="S::ruth.varley@saintjamesschool.co.uk::18bb3d3a-016c-4ee2-8245-664e67839578" providerId="AD" clId="Web-{3827E9EA-CDF1-7213-1A0D-57C33FEF820A}" dt="2024-02-01T16:25:37.140" v="923" actId="20577"/>
          <ac:spMkLst>
            <pc:docMk/>
            <pc:sldMk cId="873681633" sldId="313"/>
            <ac:spMk id="8" creationId="{277630B2-0BF6-447C-E8CD-F55CE76E5B22}"/>
          </ac:spMkLst>
        </pc:spChg>
      </pc:sldChg>
      <pc:sldChg chg="modSp">
        <pc:chgData name="Ruth Varley" userId="S::ruth.varley@saintjamesschool.co.uk::18bb3d3a-016c-4ee2-8245-664e67839578" providerId="AD" clId="Web-{3827E9EA-CDF1-7213-1A0D-57C33FEF820A}" dt="2024-02-01T11:12:20.870" v="255" actId="20577"/>
        <pc:sldMkLst>
          <pc:docMk/>
          <pc:sldMk cId="1265375706" sldId="727"/>
        </pc:sldMkLst>
        <pc:spChg chg="mod">
          <ac:chgData name="Ruth Varley" userId="S::ruth.varley@saintjamesschool.co.uk::18bb3d3a-016c-4ee2-8245-664e67839578" providerId="AD" clId="Web-{3827E9EA-CDF1-7213-1A0D-57C33FEF820A}" dt="2024-02-01T11:12:20.870" v="255" actId="20577"/>
          <ac:spMkLst>
            <pc:docMk/>
            <pc:sldMk cId="1265375706" sldId="727"/>
            <ac:spMk id="7" creationId="{D3695D3E-C125-EF5F-32F6-B7E32E204520}"/>
          </ac:spMkLst>
        </pc:spChg>
      </pc:sldChg>
      <pc:sldChg chg="addSp modSp">
        <pc:chgData name="Ruth Varley" userId="S::ruth.varley@saintjamesschool.co.uk::18bb3d3a-016c-4ee2-8245-664e67839578" providerId="AD" clId="Web-{3827E9EA-CDF1-7213-1A0D-57C33FEF820A}" dt="2024-02-01T11:13:00.808" v="291" actId="20577"/>
        <pc:sldMkLst>
          <pc:docMk/>
          <pc:sldMk cId="1080171594" sldId="744"/>
        </pc:sldMkLst>
        <pc:spChg chg="mod">
          <ac:chgData name="Ruth Varley" userId="S::ruth.varley@saintjamesschool.co.uk::18bb3d3a-016c-4ee2-8245-664e67839578" providerId="AD" clId="Web-{3827E9EA-CDF1-7213-1A0D-57C33FEF820A}" dt="2024-02-01T11:11:46.197" v="233" actId="20577"/>
          <ac:spMkLst>
            <pc:docMk/>
            <pc:sldMk cId="1080171594" sldId="744"/>
            <ac:spMk id="5" creationId="{72706BDC-C29A-BA47-E130-41316BE94A54}"/>
          </ac:spMkLst>
        </pc:spChg>
        <pc:spChg chg="mod">
          <ac:chgData name="Ruth Varley" userId="S::ruth.varley@saintjamesschool.co.uk::18bb3d3a-016c-4ee2-8245-664e67839578" providerId="AD" clId="Web-{3827E9EA-CDF1-7213-1A0D-57C33FEF820A}" dt="2024-02-01T11:09:30.928" v="221" actId="1076"/>
          <ac:spMkLst>
            <pc:docMk/>
            <pc:sldMk cId="1080171594" sldId="744"/>
            <ac:spMk id="7" creationId="{2D7269DA-92C4-822B-9DC6-3A7FD8621ABC}"/>
          </ac:spMkLst>
        </pc:spChg>
        <pc:spChg chg="mod">
          <ac:chgData name="Ruth Varley" userId="S::ruth.varley@saintjamesschool.co.uk::18bb3d3a-016c-4ee2-8245-664e67839578" providerId="AD" clId="Web-{3827E9EA-CDF1-7213-1A0D-57C33FEF820A}" dt="2024-02-01T11:13:00.808" v="291" actId="20577"/>
          <ac:spMkLst>
            <pc:docMk/>
            <pc:sldMk cId="1080171594" sldId="744"/>
            <ac:spMk id="9" creationId="{0A9FAC6B-A69D-2B5B-5F0B-DD6BD37A993D}"/>
          </ac:spMkLst>
        </pc:spChg>
        <pc:spChg chg="mod">
          <ac:chgData name="Ruth Varley" userId="S::ruth.varley@saintjamesschool.co.uk::18bb3d3a-016c-4ee2-8245-664e67839578" providerId="AD" clId="Web-{3827E9EA-CDF1-7213-1A0D-57C33FEF820A}" dt="2024-02-01T11:09:22.678" v="219" actId="14100"/>
          <ac:spMkLst>
            <pc:docMk/>
            <pc:sldMk cId="1080171594" sldId="744"/>
            <ac:spMk id="11" creationId="{02D2B44B-5218-A38C-8081-6E614CA5B19A}"/>
          </ac:spMkLst>
        </pc:spChg>
        <pc:picChg chg="add mod">
          <ac:chgData name="Ruth Varley" userId="S::ruth.varley@saintjamesschool.co.uk::18bb3d3a-016c-4ee2-8245-664e67839578" providerId="AD" clId="Web-{3827E9EA-CDF1-7213-1A0D-57C33FEF820A}" dt="2024-02-01T11:10:35.320" v="231" actId="1076"/>
          <ac:picMkLst>
            <pc:docMk/>
            <pc:sldMk cId="1080171594" sldId="744"/>
            <ac:picMk id="4" creationId="{30681A59-0471-51EC-0874-BC66EC349C10}"/>
          </ac:picMkLst>
        </pc:picChg>
      </pc:sldChg>
      <pc:sldChg chg="addSp modSp">
        <pc:chgData name="Ruth Varley" userId="S::ruth.varley@saintjamesschool.co.uk::18bb3d3a-016c-4ee2-8245-664e67839578" providerId="AD" clId="Web-{3827E9EA-CDF1-7213-1A0D-57C33FEF820A}" dt="2024-02-01T16:43:40.397" v="1257" actId="20577"/>
        <pc:sldMkLst>
          <pc:docMk/>
          <pc:sldMk cId="3695561534" sldId="745"/>
        </pc:sldMkLst>
        <pc:spChg chg="mod">
          <ac:chgData name="Ruth Varley" userId="S::ruth.varley@saintjamesschool.co.uk::18bb3d3a-016c-4ee2-8245-664e67839578" providerId="AD" clId="Web-{3827E9EA-CDF1-7213-1A0D-57C33FEF820A}" dt="2024-02-01T16:35:19.949" v="1150" actId="20577"/>
          <ac:spMkLst>
            <pc:docMk/>
            <pc:sldMk cId="3695561534" sldId="745"/>
            <ac:spMk id="5" creationId="{F341AEA5-AC9E-9F95-7792-A3AABEB19E43}"/>
          </ac:spMkLst>
        </pc:spChg>
        <pc:spChg chg="mod">
          <ac:chgData name="Ruth Varley" userId="S::ruth.varley@saintjamesschool.co.uk::18bb3d3a-016c-4ee2-8245-664e67839578" providerId="AD" clId="Web-{3827E9EA-CDF1-7213-1A0D-57C33FEF820A}" dt="2024-02-01T16:33:20.243" v="1008" actId="1076"/>
          <ac:spMkLst>
            <pc:docMk/>
            <pc:sldMk cId="3695561534" sldId="745"/>
            <ac:spMk id="7" creationId="{E848EEDE-4B98-1F23-1A97-B76F4A145CB6}"/>
          </ac:spMkLst>
        </pc:spChg>
        <pc:spChg chg="mod">
          <ac:chgData name="Ruth Varley" userId="S::ruth.varley@saintjamesschool.co.uk::18bb3d3a-016c-4ee2-8245-664e67839578" providerId="AD" clId="Web-{3827E9EA-CDF1-7213-1A0D-57C33FEF820A}" dt="2024-02-01T16:43:40.397" v="1257" actId="20577"/>
          <ac:spMkLst>
            <pc:docMk/>
            <pc:sldMk cId="3695561534" sldId="745"/>
            <ac:spMk id="9" creationId="{234DD435-FAE9-39C2-040F-78C744C976D7}"/>
          </ac:spMkLst>
        </pc:spChg>
        <pc:spChg chg="mod">
          <ac:chgData name="Ruth Varley" userId="S::ruth.varley@saintjamesschool.co.uk::18bb3d3a-016c-4ee2-8245-664e67839578" providerId="AD" clId="Web-{3827E9EA-CDF1-7213-1A0D-57C33FEF820A}" dt="2024-02-01T16:34:05.213" v="1089" actId="20577"/>
          <ac:spMkLst>
            <pc:docMk/>
            <pc:sldMk cId="3695561534" sldId="745"/>
            <ac:spMk id="11" creationId="{A5C4DECE-2F4D-CBCC-A0C9-06C8A6BC597E}"/>
          </ac:spMkLst>
        </pc:spChg>
        <pc:picChg chg="add mod">
          <ac:chgData name="Ruth Varley" userId="S::ruth.varley@saintjamesschool.co.uk::18bb3d3a-016c-4ee2-8245-664e67839578" providerId="AD" clId="Web-{3827E9EA-CDF1-7213-1A0D-57C33FEF820A}" dt="2024-02-01T16:38:45.219" v="1156" actId="1076"/>
          <ac:picMkLst>
            <pc:docMk/>
            <pc:sldMk cId="3695561534" sldId="745"/>
            <ac:picMk id="4" creationId="{4008968B-C5A7-1ED0-34C5-5A9489B74680}"/>
          </ac:picMkLst>
        </pc:picChg>
        <pc:picChg chg="add mod">
          <ac:chgData name="Ruth Varley" userId="S::ruth.varley@saintjamesschool.co.uk::18bb3d3a-016c-4ee2-8245-664e67839578" providerId="AD" clId="Web-{3827E9EA-CDF1-7213-1A0D-57C33FEF820A}" dt="2024-02-01T16:38:55.360" v="1158" actId="1076"/>
          <ac:picMkLst>
            <pc:docMk/>
            <pc:sldMk cId="3695561534" sldId="745"/>
            <ac:picMk id="10" creationId="{2241FB98-C946-5618-E6E6-B9A6FAA1359E}"/>
          </ac:picMkLst>
        </pc:picChg>
      </pc:sldChg>
      <pc:sldChg chg="addSp delSp modSp">
        <pc:chgData name="Ruth Varley" userId="S::ruth.varley@saintjamesschool.co.uk::18bb3d3a-016c-4ee2-8245-664e67839578" providerId="AD" clId="Web-{3827E9EA-CDF1-7213-1A0D-57C33FEF820A}" dt="2024-02-01T17:00:30.919" v="1548" actId="20577"/>
        <pc:sldMkLst>
          <pc:docMk/>
          <pc:sldMk cId="3526760193" sldId="746"/>
        </pc:sldMkLst>
        <pc:spChg chg="mod">
          <ac:chgData name="Ruth Varley" userId="S::ruth.varley@saintjamesschool.co.uk::18bb3d3a-016c-4ee2-8245-664e67839578" providerId="AD" clId="Web-{3827E9EA-CDF1-7213-1A0D-57C33FEF820A}" dt="2024-02-01T16:57:48.385" v="1526" actId="20577"/>
          <ac:spMkLst>
            <pc:docMk/>
            <pc:sldMk cId="3526760193" sldId="746"/>
            <ac:spMk id="5" creationId="{E859E58A-1C5F-B1C0-4BE9-5B1BEE10F772}"/>
          </ac:spMkLst>
        </pc:spChg>
        <pc:spChg chg="mod">
          <ac:chgData name="Ruth Varley" userId="S::ruth.varley@saintjamesschool.co.uk::18bb3d3a-016c-4ee2-8245-664e67839578" providerId="AD" clId="Web-{3827E9EA-CDF1-7213-1A0D-57C33FEF820A}" dt="2024-02-01T17:00:30.919" v="1548" actId="20577"/>
          <ac:spMkLst>
            <pc:docMk/>
            <pc:sldMk cId="3526760193" sldId="746"/>
            <ac:spMk id="7" creationId="{EE4689C2-0E94-8FE5-277B-7EEE0759B845}"/>
          </ac:spMkLst>
        </pc:spChg>
        <pc:spChg chg="mod">
          <ac:chgData name="Ruth Varley" userId="S::ruth.varley@saintjamesschool.co.uk::18bb3d3a-016c-4ee2-8245-664e67839578" providerId="AD" clId="Web-{3827E9EA-CDF1-7213-1A0D-57C33FEF820A}" dt="2024-02-01T16:28:21.909" v="960" actId="20577"/>
          <ac:spMkLst>
            <pc:docMk/>
            <pc:sldMk cId="3526760193" sldId="746"/>
            <ac:spMk id="9" creationId="{B414C738-F089-2E82-32EB-A7F7D6E1855A}"/>
          </ac:spMkLst>
        </pc:spChg>
        <pc:spChg chg="mod">
          <ac:chgData name="Ruth Varley" userId="S::ruth.varley@saintjamesschool.co.uk::18bb3d3a-016c-4ee2-8245-664e67839578" providerId="AD" clId="Web-{3827E9EA-CDF1-7213-1A0D-57C33FEF820A}" dt="2024-02-01T16:57:33.869" v="1523" actId="20577"/>
          <ac:spMkLst>
            <pc:docMk/>
            <pc:sldMk cId="3526760193" sldId="746"/>
            <ac:spMk id="11" creationId="{122C0838-4B0F-B3AD-4AB3-F6D1B17C149F}"/>
          </ac:spMkLst>
        </pc:spChg>
        <pc:spChg chg="add del mod">
          <ac:chgData name="Ruth Varley" userId="S::ruth.varley@saintjamesschool.co.uk::18bb3d3a-016c-4ee2-8245-664e67839578" providerId="AD" clId="Web-{3827E9EA-CDF1-7213-1A0D-57C33FEF820A}" dt="2024-02-01T16:44:38.196" v="1272"/>
          <ac:spMkLst>
            <pc:docMk/>
            <pc:sldMk cId="3526760193" sldId="746"/>
            <ac:spMk id="12" creationId="{A19B3156-2FF5-FF04-B10F-B1B68BE2C586}"/>
          </ac:spMkLst>
        </pc:spChg>
        <pc:spChg chg="add del mod">
          <ac:chgData name="Ruth Varley" userId="S::ruth.varley@saintjamesschool.co.uk::18bb3d3a-016c-4ee2-8245-664e67839578" providerId="AD" clId="Web-{3827E9EA-CDF1-7213-1A0D-57C33FEF820A}" dt="2024-02-01T16:44:31.570" v="1270"/>
          <ac:spMkLst>
            <pc:docMk/>
            <pc:sldMk cId="3526760193" sldId="746"/>
            <ac:spMk id="15" creationId="{9B45C2FC-04F2-8AB0-5687-37CE2D27FE8D}"/>
          </ac:spMkLst>
        </pc:spChg>
        <pc:spChg chg="add del mod">
          <ac:chgData name="Ruth Varley" userId="S::ruth.varley@saintjamesschool.co.uk::18bb3d3a-016c-4ee2-8245-664e67839578" providerId="AD" clId="Web-{3827E9EA-CDF1-7213-1A0D-57C33FEF820A}" dt="2024-02-01T16:44:07.507" v="1265"/>
          <ac:spMkLst>
            <pc:docMk/>
            <pc:sldMk cId="3526760193" sldId="746"/>
            <ac:spMk id="18" creationId="{D1D2CDEE-1200-A4D2-A69E-DE2B10A32F5A}"/>
          </ac:spMkLst>
        </pc:spChg>
        <pc:grpChg chg="mod">
          <ac:chgData name="Ruth Varley" userId="S::ruth.varley@saintjamesschool.co.uk::18bb3d3a-016c-4ee2-8245-664e67839578" providerId="AD" clId="Web-{3827E9EA-CDF1-7213-1A0D-57C33FEF820A}" dt="2024-02-01T16:56:13.867" v="1502" actId="1076"/>
          <ac:grpSpMkLst>
            <pc:docMk/>
            <pc:sldMk cId="3526760193" sldId="746"/>
            <ac:grpSpMk id="3" creationId="{4E5AB894-BB2A-69FC-0339-7B1A2AD904EA}"/>
          </ac:grpSpMkLst>
        </pc:grpChg>
        <pc:graphicFrameChg chg="add del mod modGraphic">
          <ac:chgData name="Ruth Varley" userId="S::ruth.varley@saintjamesschool.co.uk::18bb3d3a-016c-4ee2-8245-664e67839578" providerId="AD" clId="Web-{3827E9EA-CDF1-7213-1A0D-57C33FEF820A}" dt="2024-02-01T16:44:27.727" v="1269"/>
          <ac:graphicFrameMkLst>
            <pc:docMk/>
            <pc:sldMk cId="3526760193" sldId="746"/>
            <ac:graphicFrameMk id="10" creationId="{70E90BFC-DC9E-0539-F18F-727D65AA064F}"/>
          </ac:graphicFrameMkLst>
        </pc:graphicFrameChg>
        <pc:graphicFrameChg chg="add del mod">
          <ac:chgData name="Ruth Varley" userId="S::ruth.varley@saintjamesschool.co.uk::18bb3d3a-016c-4ee2-8245-664e67839578" providerId="AD" clId="Web-{3827E9EA-CDF1-7213-1A0D-57C33FEF820A}" dt="2024-02-01T16:44:16.023" v="1266"/>
          <ac:graphicFrameMkLst>
            <pc:docMk/>
            <pc:sldMk cId="3526760193" sldId="746"/>
            <ac:graphicFrameMk id="14" creationId="{87D0386E-3FBC-D232-75F9-76A82B3B7E7E}"/>
          </ac:graphicFrameMkLst>
        </pc:graphicFrameChg>
        <pc:graphicFrameChg chg="add del mod modGraphic">
          <ac:chgData name="Ruth Varley" userId="S::ruth.varley@saintjamesschool.co.uk::18bb3d3a-016c-4ee2-8245-664e67839578" providerId="AD" clId="Web-{3827E9EA-CDF1-7213-1A0D-57C33FEF820A}" dt="2024-02-01T16:43:54.382" v="1264"/>
          <ac:graphicFrameMkLst>
            <pc:docMk/>
            <pc:sldMk cId="3526760193" sldId="746"/>
            <ac:graphicFrameMk id="17" creationId="{78135A53-A5E8-F3B6-F5DA-CC3BEF6D9102}"/>
          </ac:graphicFrameMkLst>
        </pc:graphicFrameChg>
        <pc:graphicFrameChg chg="add del mod modGraphic">
          <ac:chgData name="Ruth Varley" userId="S::ruth.varley@saintjamesschool.co.uk::18bb3d3a-016c-4ee2-8245-664e67839578" providerId="AD" clId="Web-{3827E9EA-CDF1-7213-1A0D-57C33FEF820A}" dt="2024-02-01T16:55:21.631" v="1492"/>
          <ac:graphicFrameMkLst>
            <pc:docMk/>
            <pc:sldMk cId="3526760193" sldId="746"/>
            <ac:graphicFrameMk id="20" creationId="{4C23B639-D006-2C16-5B3B-7ADA5D3C6C62}"/>
          </ac:graphicFrameMkLst>
        </pc:graphicFrameChg>
        <pc:picChg chg="add mod">
          <ac:chgData name="Ruth Varley" userId="S::ruth.varley@saintjamesschool.co.uk::18bb3d3a-016c-4ee2-8245-664e67839578" providerId="AD" clId="Web-{3827E9EA-CDF1-7213-1A0D-57C33FEF820A}" dt="2024-02-01T16:58:41.042" v="1529" actId="1076"/>
          <ac:picMkLst>
            <pc:docMk/>
            <pc:sldMk cId="3526760193" sldId="746"/>
            <ac:picMk id="21" creationId="{407C69B7-0C9E-46E3-2404-1B573E833BE9}"/>
          </ac:picMkLst>
        </pc:picChg>
        <pc:picChg chg="add mod">
          <ac:chgData name="Ruth Varley" userId="S::ruth.varley@saintjamesschool.co.uk::18bb3d3a-016c-4ee2-8245-664e67839578" providerId="AD" clId="Web-{3827E9EA-CDF1-7213-1A0D-57C33FEF820A}" dt="2024-02-01T16:59:24.699" v="1535" actId="1076"/>
          <ac:picMkLst>
            <pc:docMk/>
            <pc:sldMk cId="3526760193" sldId="746"/>
            <ac:picMk id="22" creationId="{B18722F2-3B19-9621-62BC-DC24A88BE8E3}"/>
          </ac:picMkLst>
        </pc:picChg>
        <pc:picChg chg="add mod">
          <ac:chgData name="Ruth Varley" userId="S::ruth.varley@saintjamesschool.co.uk::18bb3d3a-016c-4ee2-8245-664e67839578" providerId="AD" clId="Web-{3827E9EA-CDF1-7213-1A0D-57C33FEF820A}" dt="2024-02-01T16:59:50.481" v="1540" actId="1076"/>
          <ac:picMkLst>
            <pc:docMk/>
            <pc:sldMk cId="3526760193" sldId="746"/>
            <ac:picMk id="23" creationId="{5B8C68A1-5EF8-BAF8-A9FE-0896D126CA94}"/>
          </ac:picMkLst>
        </pc:picChg>
      </pc:sldChg>
      <pc:sldChg chg="addSp modSp">
        <pc:chgData name="Ruth Varley" userId="S::ruth.varley@saintjamesschool.co.uk::18bb3d3a-016c-4ee2-8245-664e67839578" providerId="AD" clId="Web-{3827E9EA-CDF1-7213-1A0D-57C33FEF820A}" dt="2024-02-01T16:24:46.061" v="914" actId="20577"/>
        <pc:sldMkLst>
          <pc:docMk/>
          <pc:sldMk cId="1643665562" sldId="747"/>
        </pc:sldMkLst>
        <pc:spChg chg="mod">
          <ac:chgData name="Ruth Varley" userId="S::ruth.varley@saintjamesschool.co.uk::18bb3d3a-016c-4ee2-8245-664e67839578" providerId="AD" clId="Web-{3827E9EA-CDF1-7213-1A0D-57C33FEF820A}" dt="2024-02-01T16:19:48.554" v="727" actId="20577"/>
          <ac:spMkLst>
            <pc:docMk/>
            <pc:sldMk cId="1643665562" sldId="747"/>
            <ac:spMk id="5" creationId="{9D3D288B-41A5-D0CB-2140-AC7FCF178234}"/>
          </ac:spMkLst>
        </pc:spChg>
        <pc:spChg chg="mod">
          <ac:chgData name="Ruth Varley" userId="S::ruth.varley@saintjamesschool.co.uk::18bb3d3a-016c-4ee2-8245-664e67839578" providerId="AD" clId="Web-{3827E9EA-CDF1-7213-1A0D-57C33FEF820A}" dt="2024-02-01T16:19:10.897" v="659" actId="20577"/>
          <ac:spMkLst>
            <pc:docMk/>
            <pc:sldMk cId="1643665562" sldId="747"/>
            <ac:spMk id="7" creationId="{3FB71680-3B71-457C-12E6-475D068ABC2C}"/>
          </ac:spMkLst>
        </pc:spChg>
        <pc:spChg chg="mod">
          <ac:chgData name="Ruth Varley" userId="S::ruth.varley@saintjamesschool.co.uk::18bb3d3a-016c-4ee2-8245-664e67839578" providerId="AD" clId="Web-{3827E9EA-CDF1-7213-1A0D-57C33FEF820A}" dt="2024-02-01T16:24:46.061" v="914" actId="20577"/>
          <ac:spMkLst>
            <pc:docMk/>
            <pc:sldMk cId="1643665562" sldId="747"/>
            <ac:spMk id="9" creationId="{28A09C0B-5129-86B3-2C90-93626F58A5BC}"/>
          </ac:spMkLst>
        </pc:spChg>
        <pc:spChg chg="mod">
          <ac:chgData name="Ruth Varley" userId="S::ruth.varley@saintjamesschool.co.uk::18bb3d3a-016c-4ee2-8245-664e67839578" providerId="AD" clId="Web-{3827E9EA-CDF1-7213-1A0D-57C33FEF820A}" dt="2024-02-01T16:21:14.837" v="798" actId="20577"/>
          <ac:spMkLst>
            <pc:docMk/>
            <pc:sldMk cId="1643665562" sldId="747"/>
            <ac:spMk id="11" creationId="{81A1E768-F419-75CD-9EBA-36A75439E745}"/>
          </ac:spMkLst>
        </pc:spChg>
        <pc:picChg chg="add mod">
          <ac:chgData name="Ruth Varley" userId="S::ruth.varley@saintjamesschool.co.uk::18bb3d3a-016c-4ee2-8245-664e67839578" providerId="AD" clId="Web-{3827E9EA-CDF1-7213-1A0D-57C33FEF820A}" dt="2024-02-01T16:20:35.149" v="734" actId="1076"/>
          <ac:picMkLst>
            <pc:docMk/>
            <pc:sldMk cId="1643665562" sldId="747"/>
            <ac:picMk id="4" creationId="{0114E68E-31B6-AB37-0676-E318CB1DF7CD}"/>
          </ac:picMkLst>
        </pc:picChg>
        <pc:picChg chg="add mod">
          <ac:chgData name="Ruth Varley" userId="S::ruth.varley@saintjamesschool.co.uk::18bb3d3a-016c-4ee2-8245-664e67839578" providerId="AD" clId="Web-{3827E9EA-CDF1-7213-1A0D-57C33FEF820A}" dt="2024-02-01T16:20:40.024" v="736" actId="1076"/>
          <ac:picMkLst>
            <pc:docMk/>
            <pc:sldMk cId="1643665562" sldId="747"/>
            <ac:picMk id="10" creationId="{B4707F49-03B1-3FE6-3C8B-49C51A38C66F}"/>
          </ac:picMkLst>
        </pc:picChg>
      </pc:sldChg>
      <pc:sldChg chg="addSp modSp">
        <pc:chgData name="Ruth Varley" userId="S::ruth.varley@saintjamesschool.co.uk::18bb3d3a-016c-4ee2-8245-664e67839578" providerId="AD" clId="Web-{3827E9EA-CDF1-7213-1A0D-57C33FEF820A}" dt="2024-02-01T11:35:43.475" v="599" actId="1076"/>
        <pc:sldMkLst>
          <pc:docMk/>
          <pc:sldMk cId="4062080314" sldId="748"/>
        </pc:sldMkLst>
        <pc:spChg chg="mod">
          <ac:chgData name="Ruth Varley" userId="S::ruth.varley@saintjamesschool.co.uk::18bb3d3a-016c-4ee2-8245-664e67839578" providerId="AD" clId="Web-{3827E9EA-CDF1-7213-1A0D-57C33FEF820A}" dt="2024-02-01T11:35:38.646" v="598" actId="20577"/>
          <ac:spMkLst>
            <pc:docMk/>
            <pc:sldMk cId="4062080314" sldId="748"/>
            <ac:spMk id="5" creationId="{D05BADC9-4036-F1B8-C7B7-12C7801FFEA1}"/>
          </ac:spMkLst>
        </pc:spChg>
        <pc:spChg chg="mod">
          <ac:chgData name="Ruth Varley" userId="S::ruth.varley@saintjamesschool.co.uk::18bb3d3a-016c-4ee2-8245-664e67839578" providerId="AD" clId="Web-{3827E9EA-CDF1-7213-1A0D-57C33FEF820A}" dt="2024-02-01T11:34:17.126" v="588" actId="1076"/>
          <ac:spMkLst>
            <pc:docMk/>
            <pc:sldMk cId="4062080314" sldId="748"/>
            <ac:spMk id="7" creationId="{25E937E6-B82D-65CE-5F86-6498137C6D8B}"/>
          </ac:spMkLst>
        </pc:spChg>
        <pc:spChg chg="mod">
          <ac:chgData name="Ruth Varley" userId="S::ruth.varley@saintjamesschool.co.uk::18bb3d3a-016c-4ee2-8245-664e67839578" providerId="AD" clId="Web-{3827E9EA-CDF1-7213-1A0D-57C33FEF820A}" dt="2024-02-01T11:35:29.583" v="596" actId="14100"/>
          <ac:spMkLst>
            <pc:docMk/>
            <pc:sldMk cId="4062080314" sldId="748"/>
            <ac:spMk id="9" creationId="{93D4AA03-D802-3F58-AAFB-7839C73AC570}"/>
          </ac:spMkLst>
        </pc:spChg>
        <pc:spChg chg="mod">
          <ac:chgData name="Ruth Varley" userId="S::ruth.varley@saintjamesschool.co.uk::18bb3d3a-016c-4ee2-8245-664e67839578" providerId="AD" clId="Web-{3827E9EA-CDF1-7213-1A0D-57C33FEF820A}" dt="2024-02-01T11:34:11.547" v="586" actId="14100"/>
          <ac:spMkLst>
            <pc:docMk/>
            <pc:sldMk cId="4062080314" sldId="748"/>
            <ac:spMk id="11" creationId="{651E9CC5-E695-5926-E390-89D545A05071}"/>
          </ac:spMkLst>
        </pc:spChg>
        <pc:picChg chg="add mod">
          <ac:chgData name="Ruth Varley" userId="S::ruth.varley@saintjamesschool.co.uk::18bb3d3a-016c-4ee2-8245-664e67839578" providerId="AD" clId="Web-{3827E9EA-CDF1-7213-1A0D-57C33FEF820A}" dt="2024-02-01T11:35:43.475" v="599" actId="1076"/>
          <ac:picMkLst>
            <pc:docMk/>
            <pc:sldMk cId="4062080314" sldId="748"/>
            <ac:picMk id="4" creationId="{0E94960E-4D28-0E45-3BDD-E9BBBD2C4D3C}"/>
          </ac:picMkLst>
        </pc:picChg>
      </pc:sldChg>
    </pc:docChg>
  </pc:docChgLst>
  <pc:docChgLst>
    <pc:chgData name="Andrew Oakes" userId="S::andrew.oakes@saintjamesschool.co.uk::ae09bb71-2d75-4882-982e-340b8abfe6be" providerId="AD" clId="Web-{8811FC2A-2043-CF4C-4A70-65854AF46696}"/>
    <pc:docChg chg="modSld">
      <pc:chgData name="Andrew Oakes" userId="S::andrew.oakes@saintjamesschool.co.uk::ae09bb71-2d75-4882-982e-340b8abfe6be" providerId="AD" clId="Web-{8811FC2A-2043-CF4C-4A70-65854AF46696}" dt="2024-02-01T19:22:44.009" v="853" actId="20577"/>
      <pc:docMkLst>
        <pc:docMk/>
      </pc:docMkLst>
      <pc:sldChg chg="modSp">
        <pc:chgData name="Andrew Oakes" userId="S::andrew.oakes@saintjamesschool.co.uk::ae09bb71-2d75-4882-982e-340b8abfe6be" providerId="AD" clId="Web-{8811FC2A-2043-CF4C-4A70-65854AF46696}" dt="2024-02-01T18:58:32.214" v="92" actId="20577"/>
        <pc:sldMkLst>
          <pc:docMk/>
          <pc:sldMk cId="2405047821" sldId="382"/>
        </pc:sldMkLst>
        <pc:spChg chg="mod">
          <ac:chgData name="Andrew Oakes" userId="S::andrew.oakes@saintjamesschool.co.uk::ae09bb71-2d75-4882-982e-340b8abfe6be" providerId="AD" clId="Web-{8811FC2A-2043-CF4C-4A70-65854AF46696}" dt="2024-02-01T18:58:32.214" v="92" actId="20577"/>
          <ac:spMkLst>
            <pc:docMk/>
            <pc:sldMk cId="2405047821" sldId="382"/>
            <ac:spMk id="2" creationId="{2FE46170-FA0F-FBA5-026E-DBFFF709D98C}"/>
          </ac:spMkLst>
        </pc:spChg>
        <pc:spChg chg="mod">
          <ac:chgData name="Andrew Oakes" userId="S::andrew.oakes@saintjamesschool.co.uk::ae09bb71-2d75-4882-982e-340b8abfe6be" providerId="AD" clId="Web-{8811FC2A-2043-CF4C-4A70-65854AF46696}" dt="2024-02-01T18:56:43.539" v="48" actId="20577"/>
          <ac:spMkLst>
            <pc:docMk/>
            <pc:sldMk cId="2405047821" sldId="382"/>
            <ac:spMk id="5" creationId="{DA2A138E-5BA6-3D9F-0372-EFB31043A970}"/>
          </ac:spMkLst>
        </pc:spChg>
        <pc:spChg chg="mod">
          <ac:chgData name="Andrew Oakes" userId="S::andrew.oakes@saintjamesschool.co.uk::ae09bb71-2d75-4882-982e-340b8abfe6be" providerId="AD" clId="Web-{8811FC2A-2043-CF4C-4A70-65854AF46696}" dt="2024-02-01T18:54:28.675" v="33" actId="20577"/>
          <ac:spMkLst>
            <pc:docMk/>
            <pc:sldMk cId="2405047821" sldId="382"/>
            <ac:spMk id="9" creationId="{4ADBF347-6500-75C1-7CB9-A9EED3C919E9}"/>
          </ac:spMkLst>
        </pc:spChg>
        <pc:spChg chg="mod">
          <ac:chgData name="Andrew Oakes" userId="S::andrew.oakes@saintjamesschool.co.uk::ae09bb71-2d75-4882-982e-340b8abfe6be" providerId="AD" clId="Web-{8811FC2A-2043-CF4C-4A70-65854AF46696}" dt="2024-02-01T18:56:56.336" v="58" actId="20577"/>
          <ac:spMkLst>
            <pc:docMk/>
            <pc:sldMk cId="2405047821" sldId="382"/>
            <ac:spMk id="10" creationId="{E049D62E-F69A-A831-3D2E-01390B67435A}"/>
          </ac:spMkLst>
        </pc:spChg>
        <pc:spChg chg="mod">
          <ac:chgData name="Andrew Oakes" userId="S::andrew.oakes@saintjamesschool.co.uk::ae09bb71-2d75-4882-982e-340b8abfe6be" providerId="AD" clId="Web-{8811FC2A-2043-CF4C-4A70-65854AF46696}" dt="2024-02-01T18:58:11.198" v="91" actId="20577"/>
          <ac:spMkLst>
            <pc:docMk/>
            <pc:sldMk cId="2405047821" sldId="382"/>
            <ac:spMk id="11" creationId="{38A54583-C5E1-773D-C272-C7C4920A8AD8}"/>
          </ac:spMkLst>
        </pc:spChg>
      </pc:sldChg>
      <pc:sldChg chg="modSp">
        <pc:chgData name="Andrew Oakes" userId="S::andrew.oakes@saintjamesschool.co.uk::ae09bb71-2d75-4882-982e-340b8abfe6be" providerId="AD" clId="Web-{8811FC2A-2043-CF4C-4A70-65854AF46696}" dt="2024-02-01T19:01:02.890" v="223" actId="20577"/>
        <pc:sldMkLst>
          <pc:docMk/>
          <pc:sldMk cId="1768793864" sldId="383"/>
        </pc:sldMkLst>
        <pc:spChg chg="mod">
          <ac:chgData name="Andrew Oakes" userId="S::andrew.oakes@saintjamesschool.co.uk::ae09bb71-2d75-4882-982e-340b8abfe6be" providerId="AD" clId="Web-{8811FC2A-2043-CF4C-4A70-65854AF46696}" dt="2024-02-01T18:58:43.324" v="94" actId="20577"/>
          <ac:spMkLst>
            <pc:docMk/>
            <pc:sldMk cId="1768793864" sldId="383"/>
            <ac:spMk id="2" creationId="{2FE46170-FA0F-FBA5-026E-DBFFF709D98C}"/>
          </ac:spMkLst>
        </pc:spChg>
        <pc:spChg chg="mod">
          <ac:chgData name="Andrew Oakes" userId="S::andrew.oakes@saintjamesschool.co.uk::ae09bb71-2d75-4882-982e-340b8abfe6be" providerId="AD" clId="Web-{8811FC2A-2043-CF4C-4A70-65854AF46696}" dt="2024-02-01T19:01:02.890" v="223" actId="20577"/>
          <ac:spMkLst>
            <pc:docMk/>
            <pc:sldMk cId="1768793864" sldId="383"/>
            <ac:spMk id="5" creationId="{DA2A138E-5BA6-3D9F-0372-EFB31043A970}"/>
          </ac:spMkLst>
        </pc:spChg>
        <pc:spChg chg="mod">
          <ac:chgData name="Andrew Oakes" userId="S::andrew.oakes@saintjamesschool.co.uk::ae09bb71-2d75-4882-982e-340b8abfe6be" providerId="AD" clId="Web-{8811FC2A-2043-CF4C-4A70-65854AF46696}" dt="2024-02-01T18:58:51.261" v="97" actId="20577"/>
          <ac:spMkLst>
            <pc:docMk/>
            <pc:sldMk cId="1768793864" sldId="383"/>
            <ac:spMk id="9" creationId="{4ADBF347-6500-75C1-7CB9-A9EED3C919E9}"/>
          </ac:spMkLst>
        </pc:spChg>
        <pc:spChg chg="mod">
          <ac:chgData name="Andrew Oakes" userId="S::andrew.oakes@saintjamesschool.co.uk::ae09bb71-2d75-4882-982e-340b8abfe6be" providerId="AD" clId="Web-{8811FC2A-2043-CF4C-4A70-65854AF46696}" dt="2024-02-01T19:00:36.374" v="184" actId="20577"/>
          <ac:spMkLst>
            <pc:docMk/>
            <pc:sldMk cId="1768793864" sldId="383"/>
            <ac:spMk id="11" creationId="{38A54583-C5E1-773D-C272-C7C4920A8AD8}"/>
          </ac:spMkLst>
        </pc:spChg>
      </pc:sldChg>
      <pc:sldChg chg="modSp">
        <pc:chgData name="Andrew Oakes" userId="S::andrew.oakes@saintjamesschool.co.uk::ae09bb71-2d75-4882-982e-340b8abfe6be" providerId="AD" clId="Web-{8811FC2A-2043-CF4C-4A70-65854AF46696}" dt="2024-02-01T19:06:48.761" v="329" actId="20577"/>
        <pc:sldMkLst>
          <pc:docMk/>
          <pc:sldMk cId="1668643895" sldId="384"/>
        </pc:sldMkLst>
        <pc:spChg chg="mod">
          <ac:chgData name="Andrew Oakes" userId="S::andrew.oakes@saintjamesschool.co.uk::ae09bb71-2d75-4882-982e-340b8abfe6be" providerId="AD" clId="Web-{8811FC2A-2043-CF4C-4A70-65854AF46696}" dt="2024-02-01T19:06:48.761" v="329" actId="20577"/>
          <ac:spMkLst>
            <pc:docMk/>
            <pc:sldMk cId="1668643895" sldId="384"/>
            <ac:spMk id="2" creationId="{2FE46170-FA0F-FBA5-026E-DBFFF709D98C}"/>
          </ac:spMkLst>
        </pc:spChg>
        <pc:spChg chg="mod">
          <ac:chgData name="Andrew Oakes" userId="S::andrew.oakes@saintjamesschool.co.uk::ae09bb71-2d75-4882-982e-340b8abfe6be" providerId="AD" clId="Web-{8811FC2A-2043-CF4C-4A70-65854AF46696}" dt="2024-02-01T19:06:38.276" v="325" actId="20577"/>
          <ac:spMkLst>
            <pc:docMk/>
            <pc:sldMk cId="1668643895" sldId="384"/>
            <ac:spMk id="5" creationId="{DA2A138E-5BA6-3D9F-0372-EFB31043A970}"/>
          </ac:spMkLst>
        </pc:spChg>
        <pc:spChg chg="mod">
          <ac:chgData name="Andrew Oakes" userId="S::andrew.oakes@saintjamesschool.co.uk::ae09bb71-2d75-4882-982e-340b8abfe6be" providerId="AD" clId="Web-{8811FC2A-2043-CF4C-4A70-65854AF46696}" dt="2024-02-01T19:04:20.709" v="283" actId="20577"/>
          <ac:spMkLst>
            <pc:docMk/>
            <pc:sldMk cId="1668643895" sldId="384"/>
            <ac:spMk id="7" creationId="{D3695D3E-C125-EF5F-32F6-B7E32E204520}"/>
          </ac:spMkLst>
        </pc:spChg>
        <pc:spChg chg="mod">
          <ac:chgData name="Andrew Oakes" userId="S::andrew.oakes@saintjamesschool.co.uk::ae09bb71-2d75-4882-982e-340b8abfe6be" providerId="AD" clId="Web-{8811FC2A-2043-CF4C-4A70-65854AF46696}" dt="2024-02-01T19:03:19.520" v="239" actId="20577"/>
          <ac:spMkLst>
            <pc:docMk/>
            <pc:sldMk cId="1668643895" sldId="384"/>
            <ac:spMk id="9" creationId="{4ADBF347-6500-75C1-7CB9-A9EED3C919E9}"/>
          </ac:spMkLst>
        </pc:spChg>
        <pc:spChg chg="mod">
          <ac:chgData name="Andrew Oakes" userId="S::andrew.oakes@saintjamesschool.co.uk::ae09bb71-2d75-4882-982e-340b8abfe6be" providerId="AD" clId="Web-{8811FC2A-2043-CF4C-4A70-65854AF46696}" dt="2024-02-01T19:06:41.385" v="328" actId="20577"/>
          <ac:spMkLst>
            <pc:docMk/>
            <pc:sldMk cId="1668643895" sldId="384"/>
            <ac:spMk id="11" creationId="{38A54583-C5E1-773D-C272-C7C4920A8AD8}"/>
          </ac:spMkLst>
        </pc:spChg>
      </pc:sldChg>
      <pc:sldChg chg="modSp">
        <pc:chgData name="Andrew Oakes" userId="S::andrew.oakes@saintjamesschool.co.uk::ae09bb71-2d75-4882-982e-340b8abfe6be" providerId="AD" clId="Web-{8811FC2A-2043-CF4C-4A70-65854AF46696}" dt="2024-02-01T19:11:03.581" v="461" actId="20577"/>
        <pc:sldMkLst>
          <pc:docMk/>
          <pc:sldMk cId="958012028" sldId="385"/>
        </pc:sldMkLst>
        <pc:spChg chg="mod">
          <ac:chgData name="Andrew Oakes" userId="S::andrew.oakes@saintjamesschool.co.uk::ae09bb71-2d75-4882-982e-340b8abfe6be" providerId="AD" clId="Web-{8811FC2A-2043-CF4C-4A70-65854AF46696}" dt="2024-02-01T19:11:03.581" v="461" actId="20577"/>
          <ac:spMkLst>
            <pc:docMk/>
            <pc:sldMk cId="958012028" sldId="385"/>
            <ac:spMk id="2" creationId="{2FE46170-FA0F-FBA5-026E-DBFFF709D98C}"/>
          </ac:spMkLst>
        </pc:spChg>
        <pc:spChg chg="mod">
          <ac:chgData name="Andrew Oakes" userId="S::andrew.oakes@saintjamesschool.co.uk::ae09bb71-2d75-4882-982e-340b8abfe6be" providerId="AD" clId="Web-{8811FC2A-2043-CF4C-4A70-65854AF46696}" dt="2024-02-01T19:09:51.813" v="407" actId="20577"/>
          <ac:spMkLst>
            <pc:docMk/>
            <pc:sldMk cId="958012028" sldId="385"/>
            <ac:spMk id="5" creationId="{DA2A138E-5BA6-3D9F-0372-EFB31043A970}"/>
          </ac:spMkLst>
        </pc:spChg>
        <pc:spChg chg="mod">
          <ac:chgData name="Andrew Oakes" userId="S::andrew.oakes@saintjamesschool.co.uk::ae09bb71-2d75-4882-982e-340b8abfe6be" providerId="AD" clId="Web-{8811FC2A-2043-CF4C-4A70-65854AF46696}" dt="2024-02-01T19:10:31.705" v="432" actId="20577"/>
          <ac:spMkLst>
            <pc:docMk/>
            <pc:sldMk cId="958012028" sldId="385"/>
            <ac:spMk id="7" creationId="{D3695D3E-C125-EF5F-32F6-B7E32E204520}"/>
          </ac:spMkLst>
        </pc:spChg>
        <pc:spChg chg="mod">
          <ac:chgData name="Andrew Oakes" userId="S::andrew.oakes@saintjamesschool.co.uk::ae09bb71-2d75-4882-982e-340b8abfe6be" providerId="AD" clId="Web-{8811FC2A-2043-CF4C-4A70-65854AF46696}" dt="2024-02-01T19:07:39.184" v="360" actId="20577"/>
          <ac:spMkLst>
            <pc:docMk/>
            <pc:sldMk cId="958012028" sldId="385"/>
            <ac:spMk id="9" creationId="{4ADBF347-6500-75C1-7CB9-A9EED3C919E9}"/>
          </ac:spMkLst>
        </pc:spChg>
        <pc:spChg chg="mod">
          <ac:chgData name="Andrew Oakes" userId="S::andrew.oakes@saintjamesschool.co.uk::ae09bb71-2d75-4882-982e-340b8abfe6be" providerId="AD" clId="Web-{8811FC2A-2043-CF4C-4A70-65854AF46696}" dt="2024-02-01T19:11:02.550" v="460" actId="20577"/>
          <ac:spMkLst>
            <pc:docMk/>
            <pc:sldMk cId="958012028" sldId="385"/>
            <ac:spMk id="11" creationId="{38A54583-C5E1-773D-C272-C7C4920A8AD8}"/>
          </ac:spMkLst>
        </pc:spChg>
      </pc:sldChg>
      <pc:sldChg chg="modSp">
        <pc:chgData name="Andrew Oakes" userId="S::andrew.oakes@saintjamesschool.co.uk::ae09bb71-2d75-4882-982e-340b8abfe6be" providerId="AD" clId="Web-{8811FC2A-2043-CF4C-4A70-65854AF46696}" dt="2024-02-01T19:15:56.137" v="559" actId="20577"/>
        <pc:sldMkLst>
          <pc:docMk/>
          <pc:sldMk cId="3443881554" sldId="386"/>
        </pc:sldMkLst>
        <pc:spChg chg="mod">
          <ac:chgData name="Andrew Oakes" userId="S::andrew.oakes@saintjamesschool.co.uk::ae09bb71-2d75-4882-982e-340b8abfe6be" providerId="AD" clId="Web-{8811FC2A-2043-CF4C-4A70-65854AF46696}" dt="2024-02-01T19:11:51.520" v="465" actId="20577"/>
          <ac:spMkLst>
            <pc:docMk/>
            <pc:sldMk cId="3443881554" sldId="386"/>
            <ac:spMk id="2" creationId="{2FE46170-FA0F-FBA5-026E-DBFFF709D98C}"/>
          </ac:spMkLst>
        </pc:spChg>
        <pc:spChg chg="mod">
          <ac:chgData name="Andrew Oakes" userId="S::andrew.oakes@saintjamesschool.co.uk::ae09bb71-2d75-4882-982e-340b8abfe6be" providerId="AD" clId="Web-{8811FC2A-2043-CF4C-4A70-65854AF46696}" dt="2024-02-01T19:14:45.885" v="533" actId="14100"/>
          <ac:spMkLst>
            <pc:docMk/>
            <pc:sldMk cId="3443881554" sldId="386"/>
            <ac:spMk id="5" creationId="{DA2A138E-5BA6-3D9F-0372-EFB31043A970}"/>
          </ac:spMkLst>
        </pc:spChg>
        <pc:spChg chg="mod">
          <ac:chgData name="Andrew Oakes" userId="S::andrew.oakes@saintjamesschool.co.uk::ae09bb71-2d75-4882-982e-340b8abfe6be" providerId="AD" clId="Web-{8811FC2A-2043-CF4C-4A70-65854AF46696}" dt="2024-02-01T19:14:32.056" v="530" actId="20577"/>
          <ac:spMkLst>
            <pc:docMk/>
            <pc:sldMk cId="3443881554" sldId="386"/>
            <ac:spMk id="9" creationId="{4ADBF347-6500-75C1-7CB9-A9EED3C919E9}"/>
          </ac:spMkLst>
        </pc:spChg>
        <pc:spChg chg="mod">
          <ac:chgData name="Andrew Oakes" userId="S::andrew.oakes@saintjamesschool.co.uk::ae09bb71-2d75-4882-982e-340b8abfe6be" providerId="AD" clId="Web-{8811FC2A-2043-CF4C-4A70-65854AF46696}" dt="2024-02-01T19:15:56.137" v="559" actId="20577"/>
          <ac:spMkLst>
            <pc:docMk/>
            <pc:sldMk cId="3443881554" sldId="386"/>
            <ac:spMk id="11" creationId="{38A54583-C5E1-773D-C272-C7C4920A8AD8}"/>
          </ac:spMkLst>
        </pc:spChg>
      </pc:sldChg>
      <pc:sldChg chg="modSp">
        <pc:chgData name="Andrew Oakes" userId="S::andrew.oakes@saintjamesschool.co.uk::ae09bb71-2d75-4882-982e-340b8abfe6be" providerId="AD" clId="Web-{8811FC2A-2043-CF4C-4A70-65854AF46696}" dt="2024-02-01T19:22:44.009" v="853" actId="20577"/>
        <pc:sldMkLst>
          <pc:docMk/>
          <pc:sldMk cId="328283111" sldId="387"/>
        </pc:sldMkLst>
        <pc:spChg chg="mod">
          <ac:chgData name="Andrew Oakes" userId="S::andrew.oakes@saintjamesschool.co.uk::ae09bb71-2d75-4882-982e-340b8abfe6be" providerId="AD" clId="Web-{8811FC2A-2043-CF4C-4A70-65854AF46696}" dt="2024-02-01T19:16:08.169" v="560" actId="20577"/>
          <ac:spMkLst>
            <pc:docMk/>
            <pc:sldMk cId="328283111" sldId="387"/>
            <ac:spMk id="2" creationId="{2FE46170-FA0F-FBA5-026E-DBFFF709D98C}"/>
          </ac:spMkLst>
        </pc:spChg>
        <pc:spChg chg="mod">
          <ac:chgData name="Andrew Oakes" userId="S::andrew.oakes@saintjamesschool.co.uk::ae09bb71-2d75-4882-982e-340b8abfe6be" providerId="AD" clId="Web-{8811FC2A-2043-CF4C-4A70-65854AF46696}" dt="2024-02-01T19:22:44.009" v="853" actId="20577"/>
          <ac:spMkLst>
            <pc:docMk/>
            <pc:sldMk cId="328283111" sldId="387"/>
            <ac:spMk id="7" creationId="{D3695D3E-C125-EF5F-32F6-B7E32E204520}"/>
          </ac:spMkLst>
        </pc:spChg>
        <pc:spChg chg="mod">
          <ac:chgData name="Andrew Oakes" userId="S::andrew.oakes@saintjamesschool.co.uk::ae09bb71-2d75-4882-982e-340b8abfe6be" providerId="AD" clId="Web-{8811FC2A-2043-CF4C-4A70-65854AF46696}" dt="2024-02-01T19:22:16.774" v="852" actId="20577"/>
          <ac:spMkLst>
            <pc:docMk/>
            <pc:sldMk cId="328283111" sldId="387"/>
            <ac:spMk id="9" creationId="{4ADBF347-6500-75C1-7CB9-A9EED3C919E9}"/>
          </ac:spMkLst>
        </pc:spChg>
        <pc:spChg chg="mod">
          <ac:chgData name="Andrew Oakes" userId="S::andrew.oakes@saintjamesschool.co.uk::ae09bb71-2d75-4882-982e-340b8abfe6be" providerId="AD" clId="Web-{8811FC2A-2043-CF4C-4A70-65854AF46696}" dt="2024-02-01T19:22:10.649" v="850" actId="20577"/>
          <ac:spMkLst>
            <pc:docMk/>
            <pc:sldMk cId="328283111" sldId="387"/>
            <ac:spMk id="11" creationId="{38A54583-C5E1-773D-C272-C7C4920A8AD8}"/>
          </ac:spMkLst>
        </pc:spChg>
      </pc:sldChg>
    </pc:docChg>
  </pc:docChgLst>
  <pc:docChgLst>
    <pc:chgData name="Ruth Varley" userId="S::ruth.varley@saintjamesschool.co.uk::18bb3d3a-016c-4ee2-8245-664e67839578" providerId="AD" clId="Web-{CC7C31C6-E346-DEE9-DFC5-751035A68D2A}"/>
    <pc:docChg chg="modSld">
      <pc:chgData name="Ruth Varley" userId="S::ruth.varley@saintjamesschool.co.uk::18bb3d3a-016c-4ee2-8245-664e67839578" providerId="AD" clId="Web-{CC7C31C6-E346-DEE9-DFC5-751035A68D2A}" dt="2024-01-31T20:46:29.544" v="433" actId="14100"/>
      <pc:docMkLst>
        <pc:docMk/>
      </pc:docMkLst>
      <pc:sldChg chg="addSp delSp modSp">
        <pc:chgData name="Ruth Varley" userId="S::ruth.varley@saintjamesschool.co.uk::18bb3d3a-016c-4ee2-8245-664e67839578" providerId="AD" clId="Web-{CC7C31C6-E346-DEE9-DFC5-751035A68D2A}" dt="2024-01-31T20:35:26.413" v="382" actId="1076"/>
        <pc:sldMkLst>
          <pc:docMk/>
          <pc:sldMk cId="538501198" sldId="311"/>
        </pc:sldMkLst>
        <pc:spChg chg="mod">
          <ac:chgData name="Ruth Varley" userId="S::ruth.varley@saintjamesschool.co.uk::18bb3d3a-016c-4ee2-8245-664e67839578" providerId="AD" clId="Web-{CC7C31C6-E346-DEE9-DFC5-751035A68D2A}" dt="2024-01-31T20:32:33.454" v="368" actId="20577"/>
          <ac:spMkLst>
            <pc:docMk/>
            <pc:sldMk cId="538501198" sldId="311"/>
            <ac:spMk id="6" creationId="{D8DA697D-45C7-DE98-3A12-A22C0EA4C43A}"/>
          </ac:spMkLst>
        </pc:spChg>
        <pc:spChg chg="mod">
          <ac:chgData name="Ruth Varley" userId="S::ruth.varley@saintjamesschool.co.uk::18bb3d3a-016c-4ee2-8245-664e67839578" providerId="AD" clId="Web-{CC7C31C6-E346-DEE9-DFC5-751035A68D2A}" dt="2024-01-31T20:32:44.300" v="369" actId="20577"/>
          <ac:spMkLst>
            <pc:docMk/>
            <pc:sldMk cId="538501198" sldId="311"/>
            <ac:spMk id="10" creationId="{40D919E2-D754-CC74-0489-B269049BAC3A}"/>
          </ac:spMkLst>
        </pc:spChg>
        <pc:picChg chg="add mod">
          <ac:chgData name="Ruth Varley" userId="S::ruth.varley@saintjamesschool.co.uk::18bb3d3a-016c-4ee2-8245-664e67839578" providerId="AD" clId="Web-{CC7C31C6-E346-DEE9-DFC5-751035A68D2A}" dt="2024-01-31T20:33:37.253" v="372" actId="1076"/>
          <ac:picMkLst>
            <pc:docMk/>
            <pc:sldMk cId="538501198" sldId="311"/>
            <ac:picMk id="11" creationId="{744B0566-C9AB-D250-AD13-0421457B1CDA}"/>
          </ac:picMkLst>
        </pc:picChg>
        <pc:picChg chg="add del mod">
          <ac:chgData name="Ruth Varley" userId="S::ruth.varley@saintjamesschool.co.uk::18bb3d3a-016c-4ee2-8245-664e67839578" providerId="AD" clId="Web-{CC7C31C6-E346-DEE9-DFC5-751035A68D2A}" dt="2024-01-31T20:35:07.194" v="377"/>
          <ac:picMkLst>
            <pc:docMk/>
            <pc:sldMk cId="538501198" sldId="311"/>
            <ac:picMk id="12" creationId="{E879E13D-9153-AE7A-44E7-2677F28B3D97}"/>
          </ac:picMkLst>
        </pc:picChg>
        <pc:picChg chg="add mod">
          <ac:chgData name="Ruth Varley" userId="S::ruth.varley@saintjamesschool.co.uk::18bb3d3a-016c-4ee2-8245-664e67839578" providerId="AD" clId="Web-{CC7C31C6-E346-DEE9-DFC5-751035A68D2A}" dt="2024-01-31T20:35:26.413" v="382" actId="1076"/>
          <ac:picMkLst>
            <pc:docMk/>
            <pc:sldMk cId="538501198" sldId="311"/>
            <ac:picMk id="13" creationId="{F8056B3C-B50F-0A07-7E5C-3A44ED03F468}"/>
          </ac:picMkLst>
        </pc:picChg>
      </pc:sldChg>
      <pc:sldChg chg="addSp modSp">
        <pc:chgData name="Ruth Varley" userId="S::ruth.varley@saintjamesschool.co.uk::18bb3d3a-016c-4ee2-8245-664e67839578" providerId="AD" clId="Web-{CC7C31C6-E346-DEE9-DFC5-751035A68D2A}" dt="2024-01-31T20:31:21.577" v="364" actId="20577"/>
        <pc:sldMkLst>
          <pc:docMk/>
          <pc:sldMk cId="1265375706" sldId="727"/>
        </pc:sldMkLst>
        <pc:spChg chg="mod">
          <ac:chgData name="Ruth Varley" userId="S::ruth.varley@saintjamesschool.co.uk::18bb3d3a-016c-4ee2-8245-664e67839578" providerId="AD" clId="Web-{CC7C31C6-E346-DEE9-DFC5-751035A68D2A}" dt="2024-01-31T20:27:08.085" v="320" actId="20577"/>
          <ac:spMkLst>
            <pc:docMk/>
            <pc:sldMk cId="1265375706" sldId="727"/>
            <ac:spMk id="5" creationId="{DA2A138E-5BA6-3D9F-0372-EFB31043A970}"/>
          </ac:spMkLst>
        </pc:spChg>
        <pc:spChg chg="mod">
          <ac:chgData name="Ruth Varley" userId="S::ruth.varley@saintjamesschool.co.uk::18bb3d3a-016c-4ee2-8245-664e67839578" providerId="AD" clId="Web-{CC7C31C6-E346-DEE9-DFC5-751035A68D2A}" dt="2024-01-31T20:26:55.850" v="315" actId="20577"/>
          <ac:spMkLst>
            <pc:docMk/>
            <pc:sldMk cId="1265375706" sldId="727"/>
            <ac:spMk id="7" creationId="{D3695D3E-C125-EF5F-32F6-B7E32E204520}"/>
          </ac:spMkLst>
        </pc:spChg>
        <pc:spChg chg="mod">
          <ac:chgData name="Ruth Varley" userId="S::ruth.varley@saintjamesschool.co.uk::18bb3d3a-016c-4ee2-8245-664e67839578" providerId="AD" clId="Web-{CC7C31C6-E346-DEE9-DFC5-751035A68D2A}" dt="2024-01-31T20:31:21.577" v="364" actId="20577"/>
          <ac:spMkLst>
            <pc:docMk/>
            <pc:sldMk cId="1265375706" sldId="727"/>
            <ac:spMk id="9" creationId="{4ADBF347-6500-75C1-7CB9-A9EED3C919E9}"/>
          </ac:spMkLst>
        </pc:spChg>
        <pc:spChg chg="mod">
          <ac:chgData name="Ruth Varley" userId="S::ruth.varley@saintjamesschool.co.uk::18bb3d3a-016c-4ee2-8245-664e67839578" providerId="AD" clId="Web-{CC7C31C6-E346-DEE9-DFC5-751035A68D2A}" dt="2024-01-31T20:30:42.670" v="327" actId="20577"/>
          <ac:spMkLst>
            <pc:docMk/>
            <pc:sldMk cId="1265375706" sldId="727"/>
            <ac:spMk id="11" creationId="{38A54583-C5E1-773D-C272-C7C4920A8AD8}"/>
          </ac:spMkLst>
        </pc:spChg>
        <pc:picChg chg="add mod">
          <ac:chgData name="Ruth Varley" userId="S::ruth.varley@saintjamesschool.co.uk::18bb3d3a-016c-4ee2-8245-664e67839578" providerId="AD" clId="Web-{CC7C31C6-E346-DEE9-DFC5-751035A68D2A}" dt="2024-01-31T20:27:18.444" v="323" actId="1076"/>
          <ac:picMkLst>
            <pc:docMk/>
            <pc:sldMk cId="1265375706" sldId="727"/>
            <ac:picMk id="4" creationId="{383F68AA-778D-2C64-709F-1EAE4D95174D}"/>
          </ac:picMkLst>
        </pc:picChg>
      </pc:sldChg>
      <pc:sldChg chg="modSp">
        <pc:chgData name="Ruth Varley" userId="S::ruth.varley@saintjamesschool.co.uk::18bb3d3a-016c-4ee2-8245-664e67839578" providerId="AD" clId="Web-{CC7C31C6-E346-DEE9-DFC5-751035A68D2A}" dt="2024-01-31T20:21:01.354" v="179" actId="20577"/>
        <pc:sldMkLst>
          <pc:docMk/>
          <pc:sldMk cId="1080171594" sldId="744"/>
        </pc:sldMkLst>
        <pc:spChg chg="mod">
          <ac:chgData name="Ruth Varley" userId="S::ruth.varley@saintjamesschool.co.uk::18bb3d3a-016c-4ee2-8245-664e67839578" providerId="AD" clId="Web-{CC7C31C6-E346-DEE9-DFC5-751035A68D2A}" dt="2024-01-31T20:21:01.354" v="179" actId="20577"/>
          <ac:spMkLst>
            <pc:docMk/>
            <pc:sldMk cId="1080171594" sldId="744"/>
            <ac:spMk id="5" creationId="{72706BDC-C29A-BA47-E130-41316BE94A54}"/>
          </ac:spMkLst>
        </pc:spChg>
        <pc:spChg chg="mod">
          <ac:chgData name="Ruth Varley" userId="S::ruth.varley@saintjamesschool.co.uk::18bb3d3a-016c-4ee2-8245-664e67839578" providerId="AD" clId="Web-{CC7C31C6-E346-DEE9-DFC5-751035A68D2A}" dt="2024-01-31T20:20:37.666" v="163" actId="20577"/>
          <ac:spMkLst>
            <pc:docMk/>
            <pc:sldMk cId="1080171594" sldId="744"/>
            <ac:spMk id="9" creationId="{0A9FAC6B-A69D-2B5B-5F0B-DD6BD37A993D}"/>
          </ac:spMkLst>
        </pc:spChg>
      </pc:sldChg>
      <pc:sldChg chg="modSp">
        <pc:chgData name="Ruth Varley" userId="S::ruth.varley@saintjamesschool.co.uk::18bb3d3a-016c-4ee2-8245-664e67839578" providerId="AD" clId="Web-{CC7C31C6-E346-DEE9-DFC5-751035A68D2A}" dt="2024-01-31T20:20:33.197" v="157" actId="20577"/>
        <pc:sldMkLst>
          <pc:docMk/>
          <pc:sldMk cId="3695561534" sldId="745"/>
        </pc:sldMkLst>
        <pc:spChg chg="mod">
          <ac:chgData name="Ruth Varley" userId="S::ruth.varley@saintjamesschool.co.uk::18bb3d3a-016c-4ee2-8245-664e67839578" providerId="AD" clId="Web-{CC7C31C6-E346-DEE9-DFC5-751035A68D2A}" dt="2024-01-31T20:20:33.197" v="157" actId="20577"/>
          <ac:spMkLst>
            <pc:docMk/>
            <pc:sldMk cId="3695561534" sldId="745"/>
            <ac:spMk id="5" creationId="{F341AEA5-AC9E-9F95-7792-A3AABEB19E43}"/>
          </ac:spMkLst>
        </pc:spChg>
        <pc:spChg chg="mod">
          <ac:chgData name="Ruth Varley" userId="S::ruth.varley@saintjamesschool.co.uk::18bb3d3a-016c-4ee2-8245-664e67839578" providerId="AD" clId="Web-{CC7C31C6-E346-DEE9-DFC5-751035A68D2A}" dt="2024-01-31T20:20:06.649" v="150" actId="20577"/>
          <ac:spMkLst>
            <pc:docMk/>
            <pc:sldMk cId="3695561534" sldId="745"/>
            <ac:spMk id="9" creationId="{234DD435-FAE9-39C2-040F-78C744C976D7}"/>
          </ac:spMkLst>
        </pc:spChg>
      </pc:sldChg>
      <pc:sldChg chg="modSp">
        <pc:chgData name="Ruth Varley" userId="S::ruth.varley@saintjamesschool.co.uk::18bb3d3a-016c-4ee2-8245-664e67839578" providerId="AD" clId="Web-{CC7C31C6-E346-DEE9-DFC5-751035A68D2A}" dt="2024-01-31T20:19:56.258" v="134" actId="20577"/>
        <pc:sldMkLst>
          <pc:docMk/>
          <pc:sldMk cId="3526760193" sldId="746"/>
        </pc:sldMkLst>
        <pc:spChg chg="mod">
          <ac:chgData name="Ruth Varley" userId="S::ruth.varley@saintjamesschool.co.uk::18bb3d3a-016c-4ee2-8245-664e67839578" providerId="AD" clId="Web-{CC7C31C6-E346-DEE9-DFC5-751035A68D2A}" dt="2024-01-31T20:19:56.258" v="134" actId="20577"/>
          <ac:spMkLst>
            <pc:docMk/>
            <pc:sldMk cId="3526760193" sldId="746"/>
            <ac:spMk id="5" creationId="{E859E58A-1C5F-B1C0-4BE9-5B1BEE10F772}"/>
          </ac:spMkLst>
        </pc:spChg>
        <pc:spChg chg="mod">
          <ac:chgData name="Ruth Varley" userId="S::ruth.varley@saintjamesschool.co.uk::18bb3d3a-016c-4ee2-8245-664e67839578" providerId="AD" clId="Web-{CC7C31C6-E346-DEE9-DFC5-751035A68D2A}" dt="2024-01-31T20:19:24.367" v="113" actId="20577"/>
          <ac:spMkLst>
            <pc:docMk/>
            <pc:sldMk cId="3526760193" sldId="746"/>
            <ac:spMk id="9" creationId="{B414C738-F089-2E82-32EB-A7F7D6E1855A}"/>
          </ac:spMkLst>
        </pc:spChg>
      </pc:sldChg>
      <pc:sldChg chg="modSp">
        <pc:chgData name="Ruth Varley" userId="S::ruth.varley@saintjamesschool.co.uk::18bb3d3a-016c-4ee2-8245-664e67839578" providerId="AD" clId="Web-{CC7C31C6-E346-DEE9-DFC5-751035A68D2A}" dt="2024-01-31T20:46:29.544" v="433" actId="14100"/>
        <pc:sldMkLst>
          <pc:docMk/>
          <pc:sldMk cId="1643665562" sldId="747"/>
        </pc:sldMkLst>
        <pc:spChg chg="mod">
          <ac:chgData name="Ruth Varley" userId="S::ruth.varley@saintjamesschool.co.uk::18bb3d3a-016c-4ee2-8245-664e67839578" providerId="AD" clId="Web-{CC7C31C6-E346-DEE9-DFC5-751035A68D2A}" dt="2024-01-31T20:46:29.544" v="433" actId="14100"/>
          <ac:spMkLst>
            <pc:docMk/>
            <pc:sldMk cId="1643665562" sldId="747"/>
            <ac:spMk id="5" creationId="{9D3D288B-41A5-D0CB-2140-AC7FCF178234}"/>
          </ac:spMkLst>
        </pc:spChg>
        <pc:spChg chg="mod">
          <ac:chgData name="Ruth Varley" userId="S::ruth.varley@saintjamesschool.co.uk::18bb3d3a-016c-4ee2-8245-664e67839578" providerId="AD" clId="Web-{CC7C31C6-E346-DEE9-DFC5-751035A68D2A}" dt="2024-01-31T20:46:19.043" v="432" actId="1076"/>
          <ac:spMkLst>
            <pc:docMk/>
            <pc:sldMk cId="1643665562" sldId="747"/>
            <ac:spMk id="7" creationId="{3FB71680-3B71-457C-12E6-475D068ABC2C}"/>
          </ac:spMkLst>
        </pc:spChg>
        <pc:spChg chg="mod">
          <ac:chgData name="Ruth Varley" userId="S::ruth.varley@saintjamesschool.co.uk::18bb3d3a-016c-4ee2-8245-664e67839578" providerId="AD" clId="Web-{CC7C31C6-E346-DEE9-DFC5-751035A68D2A}" dt="2024-01-31T20:18:33.146" v="81" actId="20577"/>
          <ac:spMkLst>
            <pc:docMk/>
            <pc:sldMk cId="1643665562" sldId="747"/>
            <ac:spMk id="9" creationId="{28A09C0B-5129-86B3-2C90-93626F58A5BC}"/>
          </ac:spMkLst>
        </pc:spChg>
        <pc:spChg chg="mod">
          <ac:chgData name="Ruth Varley" userId="S::ruth.varley@saintjamesschool.co.uk::18bb3d3a-016c-4ee2-8245-664e67839578" providerId="AD" clId="Web-{CC7C31C6-E346-DEE9-DFC5-751035A68D2A}" dt="2024-01-31T20:46:10.230" v="430" actId="14100"/>
          <ac:spMkLst>
            <pc:docMk/>
            <pc:sldMk cId="1643665562" sldId="747"/>
            <ac:spMk id="11" creationId="{81A1E768-F419-75CD-9EBA-36A75439E745}"/>
          </ac:spMkLst>
        </pc:spChg>
      </pc:sldChg>
      <pc:sldChg chg="modSp">
        <pc:chgData name="Ruth Varley" userId="S::ruth.varley@saintjamesschool.co.uk::18bb3d3a-016c-4ee2-8245-664e67839578" providerId="AD" clId="Web-{CC7C31C6-E346-DEE9-DFC5-751035A68D2A}" dt="2024-01-31T20:45:40.792" v="429" actId="14100"/>
        <pc:sldMkLst>
          <pc:docMk/>
          <pc:sldMk cId="4062080314" sldId="748"/>
        </pc:sldMkLst>
        <pc:spChg chg="mod">
          <ac:chgData name="Ruth Varley" userId="S::ruth.varley@saintjamesschool.co.uk::18bb3d3a-016c-4ee2-8245-664e67839578" providerId="AD" clId="Web-{CC7C31C6-E346-DEE9-DFC5-751035A68D2A}" dt="2024-01-31T20:45:40.792" v="429" actId="14100"/>
          <ac:spMkLst>
            <pc:docMk/>
            <pc:sldMk cId="4062080314" sldId="748"/>
            <ac:spMk id="5" creationId="{D05BADC9-4036-F1B8-C7B7-12C7801FFEA1}"/>
          </ac:spMkLst>
        </pc:spChg>
        <pc:spChg chg="mod">
          <ac:chgData name="Ruth Varley" userId="S::ruth.varley@saintjamesschool.co.uk::18bb3d3a-016c-4ee2-8245-664e67839578" providerId="AD" clId="Web-{CC7C31C6-E346-DEE9-DFC5-751035A68D2A}" dt="2024-01-31T20:45:24.916" v="428" actId="1076"/>
          <ac:spMkLst>
            <pc:docMk/>
            <pc:sldMk cId="4062080314" sldId="748"/>
            <ac:spMk id="7" creationId="{25E937E6-B82D-65CE-5F86-6498137C6D8B}"/>
          </ac:spMkLst>
        </pc:spChg>
        <pc:spChg chg="mod">
          <ac:chgData name="Ruth Varley" userId="S::ruth.varley@saintjamesschool.co.uk::18bb3d3a-016c-4ee2-8245-664e67839578" providerId="AD" clId="Web-{CC7C31C6-E346-DEE9-DFC5-751035A68D2A}" dt="2024-01-31T20:17:47.973" v="51" actId="20577"/>
          <ac:spMkLst>
            <pc:docMk/>
            <pc:sldMk cId="4062080314" sldId="748"/>
            <ac:spMk id="9" creationId="{93D4AA03-D802-3F58-AAFB-7839C73AC570}"/>
          </ac:spMkLst>
        </pc:spChg>
        <pc:spChg chg="mod">
          <ac:chgData name="Ruth Varley" userId="S::ruth.varley@saintjamesschool.co.uk::18bb3d3a-016c-4ee2-8245-664e67839578" providerId="AD" clId="Web-{CC7C31C6-E346-DEE9-DFC5-751035A68D2A}" dt="2024-01-31T20:45:15.354" v="427" actId="1076"/>
          <ac:spMkLst>
            <pc:docMk/>
            <pc:sldMk cId="4062080314" sldId="748"/>
            <ac:spMk id="11" creationId="{651E9CC5-E695-5926-E390-89D545A05071}"/>
          </ac:spMkLst>
        </pc:spChg>
      </pc:sldChg>
    </pc:docChg>
  </pc:docChgLst>
  <pc:docChgLst>
    <pc:chgData name="Cathrine O'Malley" userId="S::cathrineomalley@saintjamesschool.co.uk::006626d7-ead8-417e-a156-5b00f589232e" providerId="AD" clId="Web-{41BDC0E5-5E6E-1AA7-39DC-5AAAA2285B7A}"/>
    <pc:docChg chg="addSld delSld modSld">
      <pc:chgData name="Cathrine O'Malley" userId="S::cathrineomalley@saintjamesschool.co.uk::006626d7-ead8-417e-a156-5b00f589232e" providerId="AD" clId="Web-{41BDC0E5-5E6E-1AA7-39DC-5AAAA2285B7A}" dt="2023-12-10T18:12:56.765" v="144"/>
      <pc:docMkLst>
        <pc:docMk/>
      </pc:docMkLst>
      <pc:sldChg chg="delSp del">
        <pc:chgData name="Cathrine O'Malley" userId="S::cathrineomalley@saintjamesschool.co.uk::006626d7-ead8-417e-a156-5b00f589232e" providerId="AD" clId="Web-{41BDC0E5-5E6E-1AA7-39DC-5AAAA2285B7A}" dt="2023-12-10T18:05:56.766" v="2"/>
        <pc:sldMkLst>
          <pc:docMk/>
          <pc:sldMk cId="795433122" sldId="661"/>
        </pc:sldMkLst>
        <pc:spChg chg="del">
          <ac:chgData name="Cathrine O'Malley" userId="S::cathrineomalley@saintjamesschool.co.uk::006626d7-ead8-417e-a156-5b00f589232e" providerId="AD" clId="Web-{41BDC0E5-5E6E-1AA7-39DC-5AAAA2285B7A}" dt="2023-12-10T18:05:39.499" v="0"/>
          <ac:spMkLst>
            <pc:docMk/>
            <pc:sldMk cId="795433122" sldId="661"/>
            <ac:spMk id="15" creationId="{23545194-C863-48A0-C031-0357F0238FA2}"/>
          </ac:spMkLst>
        </pc:spChg>
      </pc:sldChg>
      <pc:sldChg chg="del">
        <pc:chgData name="Cathrine O'Malley" userId="S::cathrineomalley@saintjamesschool.co.uk::006626d7-ead8-417e-a156-5b00f589232e" providerId="AD" clId="Web-{41BDC0E5-5E6E-1AA7-39DC-5AAAA2285B7A}" dt="2023-12-10T18:12:15.904" v="136"/>
        <pc:sldMkLst>
          <pc:docMk/>
          <pc:sldMk cId="638880370" sldId="663"/>
        </pc:sldMkLst>
      </pc:sldChg>
      <pc:sldChg chg="del">
        <pc:chgData name="Cathrine O'Malley" userId="S::cathrineomalley@saintjamesschool.co.uk::006626d7-ead8-417e-a156-5b00f589232e" providerId="AD" clId="Web-{41BDC0E5-5E6E-1AA7-39DC-5AAAA2285B7A}" dt="2023-12-10T18:12:26.889" v="138"/>
        <pc:sldMkLst>
          <pc:docMk/>
          <pc:sldMk cId="2907289361" sldId="665"/>
        </pc:sldMkLst>
      </pc:sldChg>
      <pc:sldChg chg="del">
        <pc:chgData name="Cathrine O'Malley" userId="S::cathrineomalley@saintjamesschool.co.uk::006626d7-ead8-417e-a156-5b00f589232e" providerId="AD" clId="Web-{41BDC0E5-5E6E-1AA7-39DC-5AAAA2285B7A}" dt="2023-12-10T18:12:37.717" v="140"/>
        <pc:sldMkLst>
          <pc:docMk/>
          <pc:sldMk cId="4208240948" sldId="667"/>
        </pc:sldMkLst>
      </pc:sldChg>
      <pc:sldChg chg="del">
        <pc:chgData name="Cathrine O'Malley" userId="S::cathrineomalley@saintjamesschool.co.uk::006626d7-ead8-417e-a156-5b00f589232e" providerId="AD" clId="Web-{41BDC0E5-5E6E-1AA7-39DC-5AAAA2285B7A}" dt="2023-12-10T18:12:47.749" v="142"/>
        <pc:sldMkLst>
          <pc:docMk/>
          <pc:sldMk cId="2295171048" sldId="669"/>
        </pc:sldMkLst>
      </pc:sldChg>
      <pc:sldChg chg="del">
        <pc:chgData name="Cathrine O'Malley" userId="S::cathrineomalley@saintjamesschool.co.uk::006626d7-ead8-417e-a156-5b00f589232e" providerId="AD" clId="Web-{41BDC0E5-5E6E-1AA7-39DC-5AAAA2285B7A}" dt="2023-12-10T18:12:56.765" v="144"/>
        <pc:sldMkLst>
          <pc:docMk/>
          <pc:sldMk cId="3014786862" sldId="672"/>
        </pc:sldMkLst>
      </pc:sldChg>
      <pc:sldChg chg="addSp delSp modSp add">
        <pc:chgData name="Cathrine O'Malley" userId="S::cathrineomalley@saintjamesschool.co.uk::006626d7-ead8-417e-a156-5b00f589232e" providerId="AD" clId="Web-{41BDC0E5-5E6E-1AA7-39DC-5AAAA2285B7A}" dt="2023-12-10T18:11:55.559" v="132" actId="20577"/>
        <pc:sldMkLst>
          <pc:docMk/>
          <pc:sldMk cId="480659869" sldId="728"/>
        </pc:sldMkLst>
        <pc:spChg chg="mod">
          <ac:chgData name="Cathrine O'Malley" userId="S::cathrineomalley@saintjamesschool.co.uk::006626d7-ead8-417e-a156-5b00f589232e" providerId="AD" clId="Web-{41BDC0E5-5E6E-1AA7-39DC-5AAAA2285B7A}" dt="2023-12-10T18:06:01.188" v="4" actId="20577"/>
          <ac:spMkLst>
            <pc:docMk/>
            <pc:sldMk cId="480659869" sldId="728"/>
            <ac:spMk id="2" creationId="{2FE46170-FA0F-FBA5-026E-DBFFF709D98C}"/>
          </ac:spMkLst>
        </pc:spChg>
        <pc:spChg chg="mod">
          <ac:chgData name="Cathrine O'Malley" userId="S::cathrineomalley@saintjamesschool.co.uk::006626d7-ead8-417e-a156-5b00f589232e" providerId="AD" clId="Web-{41BDC0E5-5E6E-1AA7-39DC-5AAAA2285B7A}" dt="2023-12-10T18:11:55.559" v="132" actId="20577"/>
          <ac:spMkLst>
            <pc:docMk/>
            <pc:sldMk cId="480659869" sldId="728"/>
            <ac:spMk id="10" creationId="{553F9A50-A67E-6608-D131-720EDBA5B796}"/>
          </ac:spMkLst>
        </pc:spChg>
        <pc:picChg chg="del">
          <ac:chgData name="Cathrine O'Malley" userId="S::cathrineomalley@saintjamesschool.co.uk::006626d7-ead8-417e-a156-5b00f589232e" providerId="AD" clId="Web-{41BDC0E5-5E6E-1AA7-39DC-5AAAA2285B7A}" dt="2023-12-10T18:07:51.535" v="7"/>
          <ac:picMkLst>
            <pc:docMk/>
            <pc:sldMk cId="480659869" sldId="728"/>
            <ac:picMk id="4" creationId="{99DB5FD7-67C9-B92C-DFCF-991152ED4D3E}"/>
          </ac:picMkLst>
        </pc:picChg>
        <pc:picChg chg="add mod">
          <ac:chgData name="Cathrine O'Malley" userId="S::cathrineomalley@saintjamesschool.co.uk::006626d7-ead8-417e-a156-5b00f589232e" providerId="AD" clId="Web-{41BDC0E5-5E6E-1AA7-39DC-5AAAA2285B7A}" dt="2023-12-10T18:07:58.285" v="9" actId="1076"/>
          <ac:picMkLst>
            <pc:docMk/>
            <pc:sldMk cId="480659869" sldId="728"/>
            <ac:picMk id="13" creationId="{9AEF15DD-0F57-E782-E1AC-4BE2C5AFFB34}"/>
          </ac:picMkLst>
        </pc:picChg>
      </pc:sldChg>
      <pc:sldChg chg="add del replId">
        <pc:chgData name="Cathrine O'Malley" userId="S::cathrineomalley@saintjamesschool.co.uk::006626d7-ead8-417e-a156-5b00f589232e" providerId="AD" clId="Web-{41BDC0E5-5E6E-1AA7-39DC-5AAAA2285B7A}" dt="2023-12-10T18:12:12.872" v="135"/>
        <pc:sldMkLst>
          <pc:docMk/>
          <pc:sldMk cId="1106926800" sldId="729"/>
        </pc:sldMkLst>
      </pc:sldChg>
      <pc:sldChg chg="add">
        <pc:chgData name="Cathrine O'Malley" userId="S::cathrineomalley@saintjamesschool.co.uk::006626d7-ead8-417e-a156-5b00f589232e" providerId="AD" clId="Web-{41BDC0E5-5E6E-1AA7-39DC-5AAAA2285B7A}" dt="2023-12-10T18:12:23.889" v="137"/>
        <pc:sldMkLst>
          <pc:docMk/>
          <pc:sldMk cId="2056098626" sldId="730"/>
        </pc:sldMkLst>
      </pc:sldChg>
      <pc:sldChg chg="add">
        <pc:chgData name="Cathrine O'Malley" userId="S::cathrineomalley@saintjamesschool.co.uk::006626d7-ead8-417e-a156-5b00f589232e" providerId="AD" clId="Web-{41BDC0E5-5E6E-1AA7-39DC-5AAAA2285B7A}" dt="2023-12-10T18:12:34.420" v="139"/>
        <pc:sldMkLst>
          <pc:docMk/>
          <pc:sldMk cId="3095191945" sldId="731"/>
        </pc:sldMkLst>
      </pc:sldChg>
      <pc:sldChg chg="add">
        <pc:chgData name="Cathrine O'Malley" userId="S::cathrineomalley@saintjamesschool.co.uk::006626d7-ead8-417e-a156-5b00f589232e" providerId="AD" clId="Web-{41BDC0E5-5E6E-1AA7-39DC-5AAAA2285B7A}" dt="2023-12-10T18:12:44.952" v="141"/>
        <pc:sldMkLst>
          <pc:docMk/>
          <pc:sldMk cId="2370998984" sldId="732"/>
        </pc:sldMkLst>
      </pc:sldChg>
      <pc:sldChg chg="add">
        <pc:chgData name="Cathrine O'Malley" userId="S::cathrineomalley@saintjamesschool.co.uk::006626d7-ead8-417e-a156-5b00f589232e" providerId="AD" clId="Web-{41BDC0E5-5E6E-1AA7-39DC-5AAAA2285B7A}" dt="2023-12-10T18:12:54.093" v="143"/>
        <pc:sldMkLst>
          <pc:docMk/>
          <pc:sldMk cId="3216737806" sldId="733"/>
        </pc:sldMkLst>
      </pc:sldChg>
    </pc:docChg>
  </pc:docChgLst>
  <pc:docChgLst>
    <pc:chgData name="Ruth Varley" userId="S::ruth.varley@saintjamesschool.co.uk::18bb3d3a-016c-4ee2-8245-664e67839578" providerId="AD" clId="Web-{F3DF6B77-AE08-7106-DA3E-ADC438C165DF}"/>
    <pc:docChg chg="modSld">
      <pc:chgData name="Ruth Varley" userId="S::ruth.varley@saintjamesschool.co.uk::18bb3d3a-016c-4ee2-8245-664e67839578" providerId="AD" clId="Web-{F3DF6B77-AE08-7106-DA3E-ADC438C165DF}" dt="2024-01-29T22:15:00.628" v="18" actId="20577"/>
      <pc:docMkLst>
        <pc:docMk/>
      </pc:docMkLst>
      <pc:sldChg chg="modSp">
        <pc:chgData name="Ruth Varley" userId="S::ruth.varley@saintjamesschool.co.uk::18bb3d3a-016c-4ee2-8245-664e67839578" providerId="AD" clId="Web-{F3DF6B77-AE08-7106-DA3E-ADC438C165DF}" dt="2024-01-29T22:15:00.628" v="18" actId="20577"/>
        <pc:sldMkLst>
          <pc:docMk/>
          <pc:sldMk cId="873681633" sldId="313"/>
        </pc:sldMkLst>
        <pc:spChg chg="mod">
          <ac:chgData name="Ruth Varley" userId="S::ruth.varley@saintjamesschool.co.uk::18bb3d3a-016c-4ee2-8245-664e67839578" providerId="AD" clId="Web-{F3DF6B77-AE08-7106-DA3E-ADC438C165DF}" dt="2024-01-29T22:15:00.628" v="18" actId="20577"/>
          <ac:spMkLst>
            <pc:docMk/>
            <pc:sldMk cId="873681633" sldId="313"/>
            <ac:spMk id="7" creationId="{E449F5B3-852B-344A-D860-6362F397BE3C}"/>
          </ac:spMkLst>
        </pc:spChg>
        <pc:spChg chg="mod">
          <ac:chgData name="Ruth Varley" userId="S::ruth.varley@saintjamesschool.co.uk::18bb3d3a-016c-4ee2-8245-664e67839578" providerId="AD" clId="Web-{F3DF6B77-AE08-7106-DA3E-ADC438C165DF}" dt="2024-01-29T22:14:48.847" v="16" actId="14100"/>
          <ac:spMkLst>
            <pc:docMk/>
            <pc:sldMk cId="873681633" sldId="313"/>
            <ac:spMk id="9" creationId="{B3BBFC58-6E92-4AFB-92BA-123906644DCD}"/>
          </ac:spMkLst>
        </pc:spChg>
        <pc:spChg chg="mod">
          <ac:chgData name="Ruth Varley" userId="S::ruth.varley@saintjamesschool.co.uk::18bb3d3a-016c-4ee2-8245-664e67839578" providerId="AD" clId="Web-{F3DF6B77-AE08-7106-DA3E-ADC438C165DF}" dt="2024-01-29T22:14:39.878" v="15" actId="1076"/>
          <ac:spMkLst>
            <pc:docMk/>
            <pc:sldMk cId="873681633" sldId="313"/>
            <ac:spMk id="10" creationId="{63DF620E-7452-8589-B500-9FE4123F3533}"/>
          </ac:spMkLst>
        </pc:spChg>
        <pc:spChg chg="mod">
          <ac:chgData name="Ruth Varley" userId="S::ruth.varley@saintjamesschool.co.uk::18bb3d3a-016c-4ee2-8245-664e67839578" providerId="AD" clId="Web-{F3DF6B77-AE08-7106-DA3E-ADC438C165DF}" dt="2024-01-29T22:13:43.922" v="8" actId="20577"/>
          <ac:spMkLst>
            <pc:docMk/>
            <pc:sldMk cId="873681633" sldId="313"/>
            <ac:spMk id="11" creationId="{FB551F06-202D-E305-0FA8-72AA8E9D725C}"/>
          </ac:spMkLst>
        </pc:spChg>
        <pc:grpChg chg="mod">
          <ac:chgData name="Ruth Varley" userId="S::ruth.varley@saintjamesschool.co.uk::18bb3d3a-016c-4ee2-8245-664e67839578" providerId="AD" clId="Web-{F3DF6B77-AE08-7106-DA3E-ADC438C165DF}" dt="2024-01-29T22:14:34.315" v="14" actId="1076"/>
          <ac:grpSpMkLst>
            <pc:docMk/>
            <pc:sldMk cId="873681633" sldId="313"/>
            <ac:grpSpMk id="4" creationId="{2E9BFEBE-4C77-D18E-4304-755092252E7A}"/>
          </ac:grpSpMkLst>
        </pc:grpChg>
      </pc:sldChg>
    </pc:docChg>
  </pc:docChgLst>
  <pc:docChgLst>
    <pc:chgData name="Guest User" userId="S::urn:spo:anon#5fe46e963c44362eb2c50e4c55d9c973fd2bedaf529ffe851a14c9305201d136::" providerId="AD" clId="Web-{6B0134B1-2BC4-7FEE-CAB0-967FE7FF7C65}"/>
    <pc:docChg chg="modSld">
      <pc:chgData name="Guest User" userId="S::urn:spo:anon#5fe46e963c44362eb2c50e4c55d9c973fd2bedaf529ffe851a14c9305201d136::" providerId="AD" clId="Web-{6B0134B1-2BC4-7FEE-CAB0-967FE7FF7C65}" dt="2024-01-31T23:34:25.656" v="277" actId="20577"/>
      <pc:docMkLst>
        <pc:docMk/>
      </pc:docMkLst>
      <pc:sldChg chg="modSp">
        <pc:chgData name="Guest User" userId="S::urn:spo:anon#5fe46e963c44362eb2c50e4c55d9c973fd2bedaf529ffe851a14c9305201d136::" providerId="AD" clId="Web-{6B0134B1-2BC4-7FEE-CAB0-967FE7FF7C65}" dt="2024-01-31T23:33:03.340" v="265" actId="20577"/>
        <pc:sldMkLst>
          <pc:docMk/>
          <pc:sldMk cId="676065552" sldId="327"/>
        </pc:sldMkLst>
        <pc:spChg chg="mod">
          <ac:chgData name="Guest User" userId="S::urn:spo:anon#5fe46e963c44362eb2c50e4c55d9c973fd2bedaf529ffe851a14c9305201d136::" providerId="AD" clId="Web-{6B0134B1-2BC4-7FEE-CAB0-967FE7FF7C65}" dt="2024-01-31T23:32:00.619" v="218" actId="20577"/>
          <ac:spMkLst>
            <pc:docMk/>
            <pc:sldMk cId="676065552" sldId="327"/>
            <ac:spMk id="2" creationId="{2FE46170-FA0F-FBA5-026E-DBFFF709D98C}"/>
          </ac:spMkLst>
        </pc:spChg>
        <pc:spChg chg="mod">
          <ac:chgData name="Guest User" userId="S::urn:spo:anon#5fe46e963c44362eb2c50e4c55d9c973fd2bedaf529ffe851a14c9305201d136::" providerId="AD" clId="Web-{6B0134B1-2BC4-7FEE-CAB0-967FE7FF7C65}" dt="2024-01-31T23:33:03.340" v="265" actId="20577"/>
          <ac:spMkLst>
            <pc:docMk/>
            <pc:sldMk cId="676065552" sldId="327"/>
            <ac:spMk id="5" creationId="{DA2A138E-5BA6-3D9F-0372-EFB31043A970}"/>
          </ac:spMkLst>
        </pc:spChg>
        <pc:graphicFrameChg chg="mod modGraphic">
          <ac:chgData name="Guest User" userId="S::urn:spo:anon#5fe46e963c44362eb2c50e4c55d9c973fd2bedaf529ffe851a14c9305201d136::" providerId="AD" clId="Web-{6B0134B1-2BC4-7FEE-CAB0-967FE7FF7C65}" dt="2024-01-31T23:32:33.230" v="258"/>
          <ac:graphicFrameMkLst>
            <pc:docMk/>
            <pc:sldMk cId="676065552" sldId="327"/>
            <ac:graphicFrameMk id="13" creationId="{141E8F66-F662-D913-4CD5-E239779CE1B2}"/>
          </ac:graphicFrameMkLst>
        </pc:graphicFrameChg>
      </pc:sldChg>
      <pc:sldChg chg="modSp">
        <pc:chgData name="Guest User" userId="S::urn:spo:anon#5fe46e963c44362eb2c50e4c55d9c973fd2bedaf529ffe851a14c9305201d136::" providerId="AD" clId="Web-{6B0134B1-2BC4-7FEE-CAB0-967FE7FF7C65}" dt="2024-01-31T23:30:17.015" v="215" actId="20577"/>
        <pc:sldMkLst>
          <pc:docMk/>
          <pc:sldMk cId="4208460445" sldId="328"/>
        </pc:sldMkLst>
        <pc:spChg chg="mod">
          <ac:chgData name="Guest User" userId="S::urn:spo:anon#5fe46e963c44362eb2c50e4c55d9c973fd2bedaf529ffe851a14c9305201d136::" providerId="AD" clId="Web-{6B0134B1-2BC4-7FEE-CAB0-967FE7FF7C65}" dt="2024-01-31T23:29:16.279" v="165" actId="20577"/>
          <ac:spMkLst>
            <pc:docMk/>
            <pc:sldMk cId="4208460445" sldId="328"/>
            <ac:spMk id="2" creationId="{2FE46170-FA0F-FBA5-026E-DBFFF709D98C}"/>
          </ac:spMkLst>
        </pc:spChg>
        <pc:spChg chg="mod">
          <ac:chgData name="Guest User" userId="S::urn:spo:anon#5fe46e963c44362eb2c50e4c55d9c973fd2bedaf529ffe851a14c9305201d136::" providerId="AD" clId="Web-{6B0134B1-2BC4-7FEE-CAB0-967FE7FF7C65}" dt="2024-01-31T23:30:17.015" v="215" actId="20577"/>
          <ac:spMkLst>
            <pc:docMk/>
            <pc:sldMk cId="4208460445" sldId="328"/>
            <ac:spMk id="5" creationId="{DA2A138E-5BA6-3D9F-0372-EFB31043A970}"/>
          </ac:spMkLst>
        </pc:spChg>
        <pc:graphicFrameChg chg="mod modGraphic">
          <ac:chgData name="Guest User" userId="S::urn:spo:anon#5fe46e963c44362eb2c50e4c55d9c973fd2bedaf529ffe851a14c9305201d136::" providerId="AD" clId="Web-{6B0134B1-2BC4-7FEE-CAB0-967FE7FF7C65}" dt="2024-01-31T23:29:45.967" v="205"/>
          <ac:graphicFrameMkLst>
            <pc:docMk/>
            <pc:sldMk cId="4208460445" sldId="328"/>
            <ac:graphicFrameMk id="13" creationId="{AD071567-FF0F-E0A2-2730-5EB3B7AD935F}"/>
          </ac:graphicFrameMkLst>
        </pc:graphicFrameChg>
      </pc:sldChg>
      <pc:sldChg chg="modSp">
        <pc:chgData name="Guest User" userId="S::urn:spo:anon#5fe46e963c44362eb2c50e4c55d9c973fd2bedaf529ffe851a14c9305201d136::" providerId="AD" clId="Web-{6B0134B1-2BC4-7FEE-CAB0-967FE7FF7C65}" dt="2024-01-31T23:28:31.215" v="162" actId="20577"/>
        <pc:sldMkLst>
          <pc:docMk/>
          <pc:sldMk cId="107704751" sldId="329"/>
        </pc:sldMkLst>
        <pc:spChg chg="mod">
          <ac:chgData name="Guest User" userId="S::urn:spo:anon#5fe46e963c44362eb2c50e4c55d9c973fd2bedaf529ffe851a14c9305201d136::" providerId="AD" clId="Web-{6B0134B1-2BC4-7FEE-CAB0-967FE7FF7C65}" dt="2024-01-31T23:27:27.963" v="105" actId="20577"/>
          <ac:spMkLst>
            <pc:docMk/>
            <pc:sldMk cId="107704751" sldId="329"/>
            <ac:spMk id="2" creationId="{2FE46170-FA0F-FBA5-026E-DBFFF709D98C}"/>
          </ac:spMkLst>
        </pc:spChg>
        <pc:spChg chg="mod">
          <ac:chgData name="Guest User" userId="S::urn:spo:anon#5fe46e963c44362eb2c50e4c55d9c973fd2bedaf529ffe851a14c9305201d136::" providerId="AD" clId="Web-{6B0134B1-2BC4-7FEE-CAB0-967FE7FF7C65}" dt="2024-01-31T23:28:31.215" v="162" actId="20577"/>
          <ac:spMkLst>
            <pc:docMk/>
            <pc:sldMk cId="107704751" sldId="329"/>
            <ac:spMk id="5" creationId="{DA2A138E-5BA6-3D9F-0372-EFB31043A970}"/>
          </ac:spMkLst>
        </pc:spChg>
        <pc:graphicFrameChg chg="mod modGraphic">
          <ac:chgData name="Guest User" userId="S::urn:spo:anon#5fe46e963c44362eb2c50e4c55d9c973fd2bedaf529ffe851a14c9305201d136::" providerId="AD" clId="Web-{6B0134B1-2BC4-7FEE-CAB0-967FE7FF7C65}" dt="2024-01-31T23:27:55.229" v="151"/>
          <ac:graphicFrameMkLst>
            <pc:docMk/>
            <pc:sldMk cId="107704751" sldId="329"/>
            <ac:graphicFrameMk id="9" creationId="{CF0CE07F-C433-E184-95CE-430C795FE4E9}"/>
          </ac:graphicFrameMkLst>
        </pc:graphicFrameChg>
      </pc:sldChg>
      <pc:sldChg chg="modSp">
        <pc:chgData name="Guest User" userId="S::urn:spo:anon#5fe46e963c44362eb2c50e4c55d9c973fd2bedaf529ffe851a14c9305201d136::" providerId="AD" clId="Web-{6B0134B1-2BC4-7FEE-CAB0-967FE7FF7C65}" dt="2024-01-31T23:26:28.648" v="100" actId="20577"/>
        <pc:sldMkLst>
          <pc:docMk/>
          <pc:sldMk cId="3035678152" sldId="330"/>
        </pc:sldMkLst>
        <pc:spChg chg="mod">
          <ac:chgData name="Guest User" userId="S::urn:spo:anon#5fe46e963c44362eb2c50e4c55d9c973fd2bedaf529ffe851a14c9305201d136::" providerId="AD" clId="Web-{6B0134B1-2BC4-7FEE-CAB0-967FE7FF7C65}" dt="2024-01-31T23:25:33.537" v="55" actId="20577"/>
          <ac:spMkLst>
            <pc:docMk/>
            <pc:sldMk cId="3035678152" sldId="330"/>
            <ac:spMk id="2" creationId="{2FE46170-FA0F-FBA5-026E-DBFFF709D98C}"/>
          </ac:spMkLst>
        </pc:spChg>
        <pc:spChg chg="mod">
          <ac:chgData name="Guest User" userId="S::urn:spo:anon#5fe46e963c44362eb2c50e4c55d9c973fd2bedaf529ffe851a14c9305201d136::" providerId="AD" clId="Web-{6B0134B1-2BC4-7FEE-CAB0-967FE7FF7C65}" dt="2024-01-31T23:26:28.648" v="100" actId="20577"/>
          <ac:spMkLst>
            <pc:docMk/>
            <pc:sldMk cId="3035678152" sldId="330"/>
            <ac:spMk id="5" creationId="{DA2A138E-5BA6-3D9F-0372-EFB31043A970}"/>
          </ac:spMkLst>
        </pc:spChg>
        <pc:grpChg chg="mod">
          <ac:chgData name="Guest User" userId="S::urn:spo:anon#5fe46e963c44362eb2c50e4c55d9c973fd2bedaf529ffe851a14c9305201d136::" providerId="AD" clId="Web-{6B0134B1-2BC4-7FEE-CAB0-967FE7FF7C65}" dt="2024-01-31T23:26:16.741" v="97" actId="1076"/>
          <ac:grpSpMkLst>
            <pc:docMk/>
            <pc:sldMk cId="3035678152" sldId="330"/>
            <ac:grpSpMk id="3" creationId="{9B1C7370-C467-3266-E8FF-42311692B9BD}"/>
          </ac:grpSpMkLst>
        </pc:grpChg>
        <pc:graphicFrameChg chg="mod modGraphic">
          <ac:chgData name="Guest User" userId="S::urn:spo:anon#5fe46e963c44362eb2c50e4c55d9c973fd2bedaf529ffe851a14c9305201d136::" providerId="AD" clId="Web-{6B0134B1-2BC4-7FEE-CAB0-967FE7FF7C65}" dt="2024-01-31T23:26:01.710" v="95"/>
          <ac:graphicFrameMkLst>
            <pc:docMk/>
            <pc:sldMk cId="3035678152" sldId="330"/>
            <ac:graphicFrameMk id="9" creationId="{20455CBA-0BFE-9F07-18F5-37A195C7F6F4}"/>
          </ac:graphicFrameMkLst>
        </pc:graphicFrameChg>
      </pc:sldChg>
      <pc:sldChg chg="modSp">
        <pc:chgData name="Guest User" userId="S::urn:spo:anon#5fe46e963c44362eb2c50e4c55d9c973fd2bedaf529ffe851a14c9305201d136::" providerId="AD" clId="Web-{6B0134B1-2BC4-7FEE-CAB0-967FE7FF7C65}" dt="2024-01-31T23:34:25.656" v="277" actId="20577"/>
        <pc:sldMkLst>
          <pc:docMk/>
          <pc:sldMk cId="1678957833" sldId="416"/>
        </pc:sldMkLst>
        <pc:spChg chg="mod">
          <ac:chgData name="Guest User" userId="S::urn:spo:anon#5fe46e963c44362eb2c50e4c55d9c973fd2bedaf529ffe851a14c9305201d136::" providerId="AD" clId="Web-{6B0134B1-2BC4-7FEE-CAB0-967FE7FF7C65}" dt="2024-01-31T23:33:45.514" v="268" actId="20577"/>
          <ac:spMkLst>
            <pc:docMk/>
            <pc:sldMk cId="1678957833" sldId="416"/>
            <ac:spMk id="2" creationId="{2FE46170-FA0F-FBA5-026E-DBFFF709D98C}"/>
          </ac:spMkLst>
        </pc:spChg>
        <pc:spChg chg="mod">
          <ac:chgData name="Guest User" userId="S::urn:spo:anon#5fe46e963c44362eb2c50e4c55d9c973fd2bedaf529ffe851a14c9305201d136::" providerId="AD" clId="Web-{6B0134B1-2BC4-7FEE-CAB0-967FE7FF7C65}" dt="2024-01-31T23:34:25.656" v="277" actId="20577"/>
          <ac:spMkLst>
            <pc:docMk/>
            <pc:sldMk cId="1678957833" sldId="416"/>
            <ac:spMk id="5" creationId="{DA2A138E-5BA6-3D9F-0372-EFB31043A970}"/>
          </ac:spMkLst>
        </pc:spChg>
        <pc:graphicFrameChg chg="mod modGraphic">
          <ac:chgData name="Guest User" userId="S::urn:spo:anon#5fe46e963c44362eb2c50e4c55d9c973fd2bedaf529ffe851a14c9305201d136::" providerId="AD" clId="Web-{6B0134B1-2BC4-7FEE-CAB0-967FE7FF7C65}" dt="2024-01-31T23:33:51.592" v="274"/>
          <ac:graphicFrameMkLst>
            <pc:docMk/>
            <pc:sldMk cId="1678957833" sldId="416"/>
            <ac:graphicFrameMk id="10" creationId="{3D67EDDD-EB75-93BD-D8CD-B1A498A126B7}"/>
          </ac:graphicFrameMkLst>
        </pc:graphicFrameChg>
      </pc:sldChg>
      <pc:sldChg chg="modSp">
        <pc:chgData name="Guest User" userId="S::urn:spo:anon#5fe46e963c44362eb2c50e4c55d9c973fd2bedaf529ffe851a14c9305201d136::" providerId="AD" clId="Web-{6B0134B1-2BC4-7FEE-CAB0-967FE7FF7C65}" dt="2024-01-31T23:26:41.727" v="102" actId="20577"/>
        <pc:sldMkLst>
          <pc:docMk/>
          <pc:sldMk cId="2760794892" sldId="482"/>
        </pc:sldMkLst>
        <pc:spChg chg="mod">
          <ac:chgData name="Guest User" userId="S::urn:spo:anon#5fe46e963c44362eb2c50e4c55d9c973fd2bedaf529ffe851a14c9305201d136::" providerId="AD" clId="Web-{6B0134B1-2BC4-7FEE-CAB0-967FE7FF7C65}" dt="2024-01-31T23:23:28.048" v="1" actId="20577"/>
          <ac:spMkLst>
            <pc:docMk/>
            <pc:sldMk cId="2760794892" sldId="482"/>
            <ac:spMk id="2" creationId="{2FE46170-FA0F-FBA5-026E-DBFFF709D98C}"/>
          </ac:spMkLst>
        </pc:spChg>
        <pc:spChg chg="mod">
          <ac:chgData name="Guest User" userId="S::urn:spo:anon#5fe46e963c44362eb2c50e4c55d9c973fd2bedaf529ffe851a14c9305201d136::" providerId="AD" clId="Web-{6B0134B1-2BC4-7FEE-CAB0-967FE7FF7C65}" dt="2024-01-31T23:26:41.727" v="102" actId="20577"/>
          <ac:spMkLst>
            <pc:docMk/>
            <pc:sldMk cId="2760794892" sldId="482"/>
            <ac:spMk id="5" creationId="{DA2A138E-5BA6-3D9F-0372-EFB31043A970}"/>
          </ac:spMkLst>
        </pc:spChg>
        <pc:graphicFrameChg chg="mod modGraphic">
          <ac:chgData name="Guest User" userId="S::urn:spo:anon#5fe46e963c44362eb2c50e4c55d9c973fd2bedaf529ffe851a14c9305201d136::" providerId="AD" clId="Web-{6B0134B1-2BC4-7FEE-CAB0-967FE7FF7C65}" dt="2024-01-31T23:24:14.049" v="43"/>
          <ac:graphicFrameMkLst>
            <pc:docMk/>
            <pc:sldMk cId="2760794892" sldId="482"/>
            <ac:graphicFrameMk id="10" creationId="{F1C0D87A-BB02-DC30-E75F-0027527CDB21}"/>
          </ac:graphicFrameMkLst>
        </pc:graphicFrameChg>
      </pc:sldChg>
    </pc:docChg>
  </pc:docChgLst>
  <pc:docChgLst>
    <pc:chgData name="Ruth Varley" userId="S::ruth.varley@saintjamesschool.co.uk::18bb3d3a-016c-4ee2-8245-664e67839578" providerId="AD" clId="Web-{CFF7E4E0-33E1-5459-0ABC-941E0D050F20}"/>
    <pc:docChg chg="addSld delSld modSld">
      <pc:chgData name="Ruth Varley" userId="S::ruth.varley@saintjamesschool.co.uk::18bb3d3a-016c-4ee2-8245-664e67839578" providerId="AD" clId="Web-{CFF7E4E0-33E1-5459-0ABC-941E0D050F20}" dt="2023-12-02T17:42:55.106" v="53" actId="20577"/>
      <pc:docMkLst>
        <pc:docMk/>
      </pc:docMkLst>
      <pc:sldChg chg="del">
        <pc:chgData name="Ruth Varley" userId="S::ruth.varley@saintjamesschool.co.uk::18bb3d3a-016c-4ee2-8245-664e67839578" providerId="AD" clId="Web-{CFF7E4E0-33E1-5459-0ABC-941E0D050F20}" dt="2023-12-02T17:40:37.162" v="40"/>
        <pc:sldMkLst>
          <pc:docMk/>
          <pc:sldMk cId="145699637" sldId="308"/>
        </pc:sldMkLst>
      </pc:sldChg>
      <pc:sldChg chg="del">
        <pc:chgData name="Ruth Varley" userId="S::ruth.varley@saintjamesschool.co.uk::18bb3d3a-016c-4ee2-8245-664e67839578" providerId="AD" clId="Web-{CFF7E4E0-33E1-5459-0ABC-941E0D050F20}" dt="2023-12-02T17:41:56.870" v="47"/>
        <pc:sldMkLst>
          <pc:docMk/>
          <pc:sldMk cId="1985033667" sldId="309"/>
        </pc:sldMkLst>
      </pc:sldChg>
      <pc:sldChg chg="del">
        <pc:chgData name="Ruth Varley" userId="S::ruth.varley@saintjamesschool.co.uk::18bb3d3a-016c-4ee2-8245-664e67839578" providerId="AD" clId="Web-{CFF7E4E0-33E1-5459-0ABC-941E0D050F20}" dt="2023-12-02T17:42:24.996" v="50"/>
        <pc:sldMkLst>
          <pc:docMk/>
          <pc:sldMk cId="1341293888" sldId="310"/>
        </pc:sldMkLst>
      </pc:sldChg>
      <pc:sldChg chg="modSp">
        <pc:chgData name="Ruth Varley" userId="S::ruth.varley@saintjamesschool.co.uk::18bb3d3a-016c-4ee2-8245-664e67839578" providerId="AD" clId="Web-{CFF7E4E0-33E1-5459-0ABC-941E0D050F20}" dt="2023-12-02T17:21:17.674" v="9" actId="20577"/>
        <pc:sldMkLst>
          <pc:docMk/>
          <pc:sldMk cId="3744591039" sldId="313"/>
        </pc:sldMkLst>
        <pc:spChg chg="mod">
          <ac:chgData name="Ruth Varley" userId="S::ruth.varley@saintjamesschool.co.uk::18bb3d3a-016c-4ee2-8245-664e67839578" providerId="AD" clId="Web-{CFF7E4E0-33E1-5459-0ABC-941E0D050F20}" dt="2023-12-02T17:20:54.111" v="5" actId="20577"/>
          <ac:spMkLst>
            <pc:docMk/>
            <pc:sldMk cId="3744591039" sldId="313"/>
            <ac:spMk id="6" creationId="{6A952B6A-6AA9-C37A-5A12-7A551D24598F}"/>
          </ac:spMkLst>
        </pc:spChg>
        <pc:spChg chg="mod">
          <ac:chgData name="Ruth Varley" userId="S::ruth.varley@saintjamesschool.co.uk::18bb3d3a-016c-4ee2-8245-664e67839578" providerId="AD" clId="Web-{CFF7E4E0-33E1-5459-0ABC-941E0D050F20}" dt="2023-12-02T17:20:40.142" v="0" actId="20577"/>
          <ac:spMkLst>
            <pc:docMk/>
            <pc:sldMk cId="3744591039" sldId="313"/>
            <ac:spMk id="7" creationId="{E449F5B3-852B-344A-D860-6362F397BE3C}"/>
          </ac:spMkLst>
        </pc:spChg>
        <pc:spChg chg="mod">
          <ac:chgData name="Ruth Varley" userId="S::ruth.varley@saintjamesschool.co.uk::18bb3d3a-016c-4ee2-8245-664e67839578" providerId="AD" clId="Web-{CFF7E4E0-33E1-5459-0ABC-941E0D050F20}" dt="2023-12-02T17:21:17.674" v="9" actId="20577"/>
          <ac:spMkLst>
            <pc:docMk/>
            <pc:sldMk cId="3744591039" sldId="313"/>
            <ac:spMk id="9" creationId="{B3BBFC58-6E92-4AFB-92BA-123906644DCD}"/>
          </ac:spMkLst>
        </pc:spChg>
        <pc:spChg chg="mod">
          <ac:chgData name="Ruth Varley" userId="S::ruth.varley@saintjamesschool.co.uk::18bb3d3a-016c-4ee2-8245-664e67839578" providerId="AD" clId="Web-{CFF7E4E0-33E1-5459-0ABC-941E0D050F20}" dt="2023-12-02T17:20:59.267" v="7" actId="20577"/>
          <ac:spMkLst>
            <pc:docMk/>
            <pc:sldMk cId="3744591039" sldId="313"/>
            <ac:spMk id="10" creationId="{63DF620E-7452-8589-B500-9FE4123F3533}"/>
          </ac:spMkLst>
        </pc:spChg>
        <pc:spChg chg="mod">
          <ac:chgData name="Ruth Varley" userId="S::ruth.varley@saintjamesschool.co.uk::18bb3d3a-016c-4ee2-8245-664e67839578" providerId="AD" clId="Web-{CFF7E4E0-33E1-5459-0ABC-941E0D050F20}" dt="2023-12-02T17:20:50.205" v="3" actId="20577"/>
          <ac:spMkLst>
            <pc:docMk/>
            <pc:sldMk cId="3744591039" sldId="313"/>
            <ac:spMk id="11" creationId="{FB551F06-202D-E305-0FA8-72AA8E9D725C}"/>
          </ac:spMkLst>
        </pc:spChg>
      </pc:sldChg>
      <pc:sldChg chg="del">
        <pc:chgData name="Ruth Varley" userId="S::ruth.varley@saintjamesschool.co.uk::18bb3d3a-016c-4ee2-8245-664e67839578" providerId="AD" clId="Web-{CFF7E4E0-33E1-5459-0ABC-941E0D050F20}" dt="2023-12-02T17:41:30.947" v="43"/>
        <pc:sldMkLst>
          <pc:docMk/>
          <pc:sldMk cId="3982331609" sldId="470"/>
        </pc:sldMkLst>
      </pc:sldChg>
      <pc:sldChg chg="del">
        <pc:chgData name="Ruth Varley" userId="S::ruth.varley@saintjamesschool.co.uk::18bb3d3a-016c-4ee2-8245-664e67839578" providerId="AD" clId="Web-{CFF7E4E0-33E1-5459-0ABC-941E0D050F20}" dt="2023-12-02T17:35:27.815" v="30"/>
        <pc:sldMkLst>
          <pc:docMk/>
          <pc:sldMk cId="1844682115" sldId="474"/>
        </pc:sldMkLst>
      </pc:sldChg>
      <pc:sldChg chg="del">
        <pc:chgData name="Ruth Varley" userId="S::ruth.varley@saintjamesschool.co.uk::18bb3d3a-016c-4ee2-8245-664e67839578" providerId="AD" clId="Web-{CFF7E4E0-33E1-5459-0ABC-941E0D050F20}" dt="2023-12-02T17:34:40.032" v="25"/>
        <pc:sldMkLst>
          <pc:docMk/>
          <pc:sldMk cId="2562136300" sldId="476"/>
        </pc:sldMkLst>
      </pc:sldChg>
      <pc:sldChg chg="del">
        <pc:chgData name="Ruth Varley" userId="S::ruth.varley@saintjamesschool.co.uk::18bb3d3a-016c-4ee2-8245-664e67839578" providerId="AD" clId="Web-{CFF7E4E0-33E1-5459-0ABC-941E0D050F20}" dt="2023-12-02T17:34:11.359" v="21"/>
        <pc:sldMkLst>
          <pc:docMk/>
          <pc:sldMk cId="2620168581" sldId="477"/>
        </pc:sldMkLst>
      </pc:sldChg>
      <pc:sldChg chg="modSp">
        <pc:chgData name="Ruth Varley" userId="S::ruth.varley@saintjamesschool.co.uk::18bb3d3a-016c-4ee2-8245-664e67839578" providerId="AD" clId="Web-{CFF7E4E0-33E1-5459-0ABC-941E0D050F20}" dt="2023-12-02T17:33:33.373" v="18" actId="20577"/>
        <pc:sldMkLst>
          <pc:docMk/>
          <pc:sldMk cId="3592425200" sldId="478"/>
        </pc:sldMkLst>
        <pc:spChg chg="mod">
          <ac:chgData name="Ruth Varley" userId="S::ruth.varley@saintjamesschool.co.uk::18bb3d3a-016c-4ee2-8245-664e67839578" providerId="AD" clId="Web-{CFF7E4E0-33E1-5459-0ABC-941E0D050F20}" dt="2023-12-02T17:33:33.373" v="18" actId="20577"/>
          <ac:spMkLst>
            <pc:docMk/>
            <pc:sldMk cId="3592425200" sldId="478"/>
            <ac:spMk id="2" creationId="{2FE46170-FA0F-FBA5-026E-DBFFF709D98C}"/>
          </ac:spMkLst>
        </pc:spChg>
        <pc:spChg chg="mod">
          <ac:chgData name="Ruth Varley" userId="S::ruth.varley@saintjamesschool.co.uk::18bb3d3a-016c-4ee2-8245-664e67839578" providerId="AD" clId="Web-{CFF7E4E0-33E1-5459-0ABC-941E0D050F20}" dt="2023-12-02T17:21:34.833" v="12" actId="20577"/>
          <ac:spMkLst>
            <pc:docMk/>
            <pc:sldMk cId="3592425200" sldId="478"/>
            <ac:spMk id="5" creationId="{DA2A138E-5BA6-3D9F-0372-EFB31043A970}"/>
          </ac:spMkLst>
        </pc:spChg>
        <pc:spChg chg="mod">
          <ac:chgData name="Ruth Varley" userId="S::ruth.varley@saintjamesschool.co.uk::18bb3d3a-016c-4ee2-8245-664e67839578" providerId="AD" clId="Web-{CFF7E4E0-33E1-5459-0ABC-941E0D050F20}" dt="2023-12-02T17:21:40.615" v="14" actId="20577"/>
          <ac:spMkLst>
            <pc:docMk/>
            <pc:sldMk cId="3592425200" sldId="478"/>
            <ac:spMk id="7" creationId="{D3695D3E-C125-EF5F-32F6-B7E32E204520}"/>
          </ac:spMkLst>
        </pc:spChg>
        <pc:spChg chg="mod">
          <ac:chgData name="Ruth Varley" userId="S::ruth.varley@saintjamesschool.co.uk::18bb3d3a-016c-4ee2-8245-664e67839578" providerId="AD" clId="Web-{CFF7E4E0-33E1-5459-0ABC-941E0D050F20}" dt="2023-12-02T17:21:27.909" v="10" actId="20577"/>
          <ac:spMkLst>
            <pc:docMk/>
            <pc:sldMk cId="3592425200" sldId="478"/>
            <ac:spMk id="9" creationId="{4ADBF347-6500-75C1-7CB9-A9EED3C919E9}"/>
          </ac:spMkLst>
        </pc:spChg>
        <pc:spChg chg="mod">
          <ac:chgData name="Ruth Varley" userId="S::ruth.varley@saintjamesschool.co.uk::18bb3d3a-016c-4ee2-8245-664e67839578" providerId="AD" clId="Web-{CFF7E4E0-33E1-5459-0ABC-941E0D050F20}" dt="2023-12-02T17:21:46.537" v="15" actId="20577"/>
          <ac:spMkLst>
            <pc:docMk/>
            <pc:sldMk cId="3592425200" sldId="478"/>
            <ac:spMk id="11" creationId="{38A54583-C5E1-773D-C272-C7C4920A8AD8}"/>
          </ac:spMkLst>
        </pc:spChg>
      </pc:sldChg>
      <pc:sldChg chg="del">
        <pc:chgData name="Ruth Varley" userId="S::ruth.varley@saintjamesschool.co.uk::18bb3d3a-016c-4ee2-8245-664e67839578" providerId="AD" clId="Web-{CFF7E4E0-33E1-5459-0ABC-941E0D050F20}" dt="2023-12-02T17:42:48.731" v="52"/>
        <pc:sldMkLst>
          <pc:docMk/>
          <pc:sldMk cId="3401800757" sldId="486"/>
        </pc:sldMkLst>
      </pc:sldChg>
      <pc:sldChg chg="del">
        <pc:chgData name="Ruth Varley" userId="S::ruth.varley@saintjamesschool.co.uk::18bb3d3a-016c-4ee2-8245-664e67839578" providerId="AD" clId="Web-{CFF7E4E0-33E1-5459-0ABC-941E0D050F20}" dt="2023-12-02T17:36:21.523" v="36"/>
        <pc:sldMkLst>
          <pc:docMk/>
          <pc:sldMk cId="3602380750" sldId="685"/>
        </pc:sldMkLst>
      </pc:sldChg>
      <pc:sldChg chg="modSp add replId">
        <pc:chgData name="Ruth Varley" userId="S::ruth.varley@saintjamesschool.co.uk::18bb3d3a-016c-4ee2-8245-664e67839578" providerId="AD" clId="Web-{CFF7E4E0-33E1-5459-0ABC-941E0D050F20}" dt="2023-12-02T17:34:01.468" v="20" actId="20577"/>
        <pc:sldMkLst>
          <pc:docMk/>
          <pc:sldMk cId="202484214" sldId="705"/>
        </pc:sldMkLst>
        <pc:spChg chg="mod">
          <ac:chgData name="Ruth Varley" userId="S::ruth.varley@saintjamesschool.co.uk::18bb3d3a-016c-4ee2-8245-664e67839578" providerId="AD" clId="Web-{CFF7E4E0-33E1-5459-0ABC-941E0D050F20}" dt="2023-12-02T17:34:01.468" v="20" actId="20577"/>
          <ac:spMkLst>
            <pc:docMk/>
            <pc:sldMk cId="202484214" sldId="705"/>
            <ac:spMk id="2" creationId="{2FE46170-FA0F-FBA5-026E-DBFFF709D98C}"/>
          </ac:spMkLst>
        </pc:spChg>
      </pc:sldChg>
      <pc:sldChg chg="modSp add replId">
        <pc:chgData name="Ruth Varley" userId="S::ruth.varley@saintjamesschool.co.uk::18bb3d3a-016c-4ee2-8245-664e67839578" providerId="AD" clId="Web-{CFF7E4E0-33E1-5459-0ABC-941E0D050F20}" dt="2023-12-02T17:34:31.782" v="24" actId="20577"/>
        <pc:sldMkLst>
          <pc:docMk/>
          <pc:sldMk cId="1979378674" sldId="706"/>
        </pc:sldMkLst>
        <pc:spChg chg="mod">
          <ac:chgData name="Ruth Varley" userId="S::ruth.varley@saintjamesschool.co.uk::18bb3d3a-016c-4ee2-8245-664e67839578" providerId="AD" clId="Web-{CFF7E4E0-33E1-5459-0ABC-941E0D050F20}" dt="2023-12-02T17:34:31.782" v="24" actId="20577"/>
          <ac:spMkLst>
            <pc:docMk/>
            <pc:sldMk cId="1979378674" sldId="706"/>
            <ac:spMk id="2" creationId="{2FE46170-FA0F-FBA5-026E-DBFFF709D98C}"/>
          </ac:spMkLst>
        </pc:spChg>
      </pc:sldChg>
      <pc:sldChg chg="modSp add replId">
        <pc:chgData name="Ruth Varley" userId="S::ruth.varley@saintjamesschool.co.uk::18bb3d3a-016c-4ee2-8245-664e67839578" providerId="AD" clId="Web-{CFF7E4E0-33E1-5459-0ABC-941E0D050F20}" dt="2023-12-02T17:35:51.519" v="32" actId="20577"/>
        <pc:sldMkLst>
          <pc:docMk/>
          <pc:sldMk cId="430681369" sldId="707"/>
        </pc:sldMkLst>
        <pc:spChg chg="mod">
          <ac:chgData name="Ruth Varley" userId="S::ruth.varley@saintjamesschool.co.uk::18bb3d3a-016c-4ee2-8245-664e67839578" providerId="AD" clId="Web-{CFF7E4E0-33E1-5459-0ABC-941E0D050F20}" dt="2023-12-02T17:35:51.519" v="32" actId="20577"/>
          <ac:spMkLst>
            <pc:docMk/>
            <pc:sldMk cId="430681369" sldId="707"/>
            <ac:spMk id="2" creationId="{2FE46170-FA0F-FBA5-026E-DBFFF709D98C}"/>
          </ac:spMkLst>
        </pc:spChg>
      </pc:sldChg>
      <pc:sldChg chg="modSp add replId">
        <pc:chgData name="Ruth Varley" userId="S::ruth.varley@saintjamesschool.co.uk::18bb3d3a-016c-4ee2-8245-664e67839578" providerId="AD" clId="Web-{CFF7E4E0-33E1-5459-0ABC-941E0D050F20}" dt="2023-12-02T17:36:14.742" v="35" actId="20577"/>
        <pc:sldMkLst>
          <pc:docMk/>
          <pc:sldMk cId="1091190154" sldId="708"/>
        </pc:sldMkLst>
        <pc:spChg chg="mod">
          <ac:chgData name="Ruth Varley" userId="S::ruth.varley@saintjamesschool.co.uk::18bb3d3a-016c-4ee2-8245-664e67839578" providerId="AD" clId="Web-{CFF7E4E0-33E1-5459-0ABC-941E0D050F20}" dt="2023-12-02T17:36:14.742" v="35" actId="20577"/>
          <ac:spMkLst>
            <pc:docMk/>
            <pc:sldMk cId="1091190154" sldId="708"/>
            <ac:spMk id="2" creationId="{2FE46170-FA0F-FBA5-026E-DBFFF709D98C}"/>
          </ac:spMkLst>
        </pc:spChg>
      </pc:sldChg>
      <pc:sldChg chg="modSp add replId">
        <pc:chgData name="Ruth Varley" userId="S::ruth.varley@saintjamesschool.co.uk::18bb3d3a-016c-4ee2-8245-664e67839578" providerId="AD" clId="Web-{CFF7E4E0-33E1-5459-0ABC-941E0D050F20}" dt="2023-12-02T17:40:31.005" v="39" actId="20577"/>
        <pc:sldMkLst>
          <pc:docMk/>
          <pc:sldMk cId="1277005181" sldId="709"/>
        </pc:sldMkLst>
        <pc:spChg chg="mod">
          <ac:chgData name="Ruth Varley" userId="S::ruth.varley@saintjamesschool.co.uk::18bb3d3a-016c-4ee2-8245-664e67839578" providerId="AD" clId="Web-{CFF7E4E0-33E1-5459-0ABC-941E0D050F20}" dt="2023-12-02T17:40:26.911" v="38" actId="20577"/>
          <ac:spMkLst>
            <pc:docMk/>
            <pc:sldMk cId="1277005181" sldId="709"/>
            <ac:spMk id="6" creationId="{6A952B6A-6AA9-C37A-5A12-7A551D24598F}"/>
          </ac:spMkLst>
        </pc:spChg>
        <pc:spChg chg="mod">
          <ac:chgData name="Ruth Varley" userId="S::ruth.varley@saintjamesschool.co.uk::18bb3d3a-016c-4ee2-8245-664e67839578" providerId="AD" clId="Web-{CFF7E4E0-33E1-5459-0ABC-941E0D050F20}" dt="2023-12-02T17:40:31.005" v="39" actId="20577"/>
          <ac:spMkLst>
            <pc:docMk/>
            <pc:sldMk cId="1277005181" sldId="709"/>
            <ac:spMk id="7" creationId="{E449F5B3-852B-344A-D860-6362F397BE3C}"/>
          </ac:spMkLst>
        </pc:spChg>
      </pc:sldChg>
      <pc:sldChg chg="modSp add replId">
        <pc:chgData name="Ruth Varley" userId="S::ruth.varley@saintjamesschool.co.uk::18bb3d3a-016c-4ee2-8245-664e67839578" providerId="AD" clId="Web-{CFF7E4E0-33E1-5459-0ABC-941E0D050F20}" dt="2023-12-02T17:41:21.759" v="42" actId="20577"/>
        <pc:sldMkLst>
          <pc:docMk/>
          <pc:sldMk cId="339729439" sldId="710"/>
        </pc:sldMkLst>
        <pc:spChg chg="mod">
          <ac:chgData name="Ruth Varley" userId="S::ruth.varley@saintjamesschool.co.uk::18bb3d3a-016c-4ee2-8245-664e67839578" providerId="AD" clId="Web-{CFF7E4E0-33E1-5459-0ABC-941E0D050F20}" dt="2023-12-02T17:41:21.759" v="42" actId="20577"/>
          <ac:spMkLst>
            <pc:docMk/>
            <pc:sldMk cId="339729439" sldId="710"/>
            <ac:spMk id="6" creationId="{6A952B6A-6AA9-C37A-5A12-7A551D24598F}"/>
          </ac:spMkLst>
        </pc:spChg>
      </pc:sldChg>
      <pc:sldChg chg="modSp add replId">
        <pc:chgData name="Ruth Varley" userId="S::ruth.varley@saintjamesschool.co.uk::18bb3d3a-016c-4ee2-8245-664e67839578" providerId="AD" clId="Web-{CFF7E4E0-33E1-5459-0ABC-941E0D050F20}" dt="2023-12-02T17:41:51.745" v="46" actId="20577"/>
        <pc:sldMkLst>
          <pc:docMk/>
          <pc:sldMk cId="3457908238" sldId="711"/>
        </pc:sldMkLst>
        <pc:spChg chg="mod">
          <ac:chgData name="Ruth Varley" userId="S::ruth.varley@saintjamesschool.co.uk::18bb3d3a-016c-4ee2-8245-664e67839578" providerId="AD" clId="Web-{CFF7E4E0-33E1-5459-0ABC-941E0D050F20}" dt="2023-12-02T17:41:51.745" v="46" actId="20577"/>
          <ac:spMkLst>
            <pc:docMk/>
            <pc:sldMk cId="3457908238" sldId="711"/>
            <ac:spMk id="6" creationId="{6A952B6A-6AA9-C37A-5A12-7A551D24598F}"/>
          </ac:spMkLst>
        </pc:spChg>
      </pc:sldChg>
      <pc:sldChg chg="modSp add replId">
        <pc:chgData name="Ruth Varley" userId="S::ruth.varley@saintjamesschool.co.uk::18bb3d3a-016c-4ee2-8245-664e67839578" providerId="AD" clId="Web-{CFF7E4E0-33E1-5459-0ABC-941E0D050F20}" dt="2023-12-02T17:42:21.371" v="49" actId="20577"/>
        <pc:sldMkLst>
          <pc:docMk/>
          <pc:sldMk cId="1394198686" sldId="712"/>
        </pc:sldMkLst>
        <pc:spChg chg="mod">
          <ac:chgData name="Ruth Varley" userId="S::ruth.varley@saintjamesschool.co.uk::18bb3d3a-016c-4ee2-8245-664e67839578" providerId="AD" clId="Web-{CFF7E4E0-33E1-5459-0ABC-941E0D050F20}" dt="2023-12-02T17:42:21.371" v="49" actId="20577"/>
          <ac:spMkLst>
            <pc:docMk/>
            <pc:sldMk cId="1394198686" sldId="712"/>
            <ac:spMk id="6" creationId="{6A952B6A-6AA9-C37A-5A12-7A551D24598F}"/>
          </ac:spMkLst>
        </pc:spChg>
      </pc:sldChg>
      <pc:sldChg chg="modSp add replId">
        <pc:chgData name="Ruth Varley" userId="S::ruth.varley@saintjamesschool.co.uk::18bb3d3a-016c-4ee2-8245-664e67839578" providerId="AD" clId="Web-{CFF7E4E0-33E1-5459-0ABC-941E0D050F20}" dt="2023-12-02T17:42:55.106" v="53" actId="20577"/>
        <pc:sldMkLst>
          <pc:docMk/>
          <pc:sldMk cId="198490455" sldId="713"/>
        </pc:sldMkLst>
        <pc:spChg chg="mod">
          <ac:chgData name="Ruth Varley" userId="S::ruth.varley@saintjamesschool.co.uk::18bb3d3a-016c-4ee2-8245-664e67839578" providerId="AD" clId="Web-{CFF7E4E0-33E1-5459-0ABC-941E0D050F20}" dt="2023-12-02T17:42:55.106" v="53" actId="20577"/>
          <ac:spMkLst>
            <pc:docMk/>
            <pc:sldMk cId="198490455" sldId="713"/>
            <ac:spMk id="6" creationId="{6A952B6A-6AA9-C37A-5A12-7A551D24598F}"/>
          </ac:spMkLst>
        </pc:spChg>
      </pc:sldChg>
    </pc:docChg>
  </pc:docChgLst>
  <pc:docChgLst>
    <pc:chgData name="David Rose" userId="S::david.rose@saintjamesschool.co.uk::8d788d76-18ca-49d3-996c-1baa68da9a15" providerId="AD" clId="Web-{342C8626-E12D-47C8-F432-8E1C095548FD}"/>
    <pc:docChg chg="addSld delSld modSld">
      <pc:chgData name="David Rose" userId="S::david.rose@saintjamesschool.co.uk::8d788d76-18ca-49d3-996c-1baa68da9a15" providerId="AD" clId="Web-{342C8626-E12D-47C8-F432-8E1C095548FD}" dt="2024-01-04T09:46:51.105" v="36"/>
      <pc:docMkLst>
        <pc:docMk/>
      </pc:docMkLst>
      <pc:sldChg chg="add">
        <pc:chgData name="David Rose" userId="S::david.rose@saintjamesschool.co.uk::8d788d76-18ca-49d3-996c-1baa68da9a15" providerId="AD" clId="Web-{342C8626-E12D-47C8-F432-8E1C095548FD}" dt="2024-01-04T09:45:41.538" v="3"/>
        <pc:sldMkLst>
          <pc:docMk/>
          <pc:sldMk cId="2580604924" sldId="412"/>
        </pc:sldMkLst>
      </pc:sldChg>
      <pc:sldChg chg="add">
        <pc:chgData name="David Rose" userId="S::david.rose@saintjamesschool.co.uk::8d788d76-18ca-49d3-996c-1baa68da9a15" providerId="AD" clId="Web-{342C8626-E12D-47C8-F432-8E1C095548FD}" dt="2024-01-04T09:45:41.601" v="4"/>
        <pc:sldMkLst>
          <pc:docMk/>
          <pc:sldMk cId="2295850141" sldId="413"/>
        </pc:sldMkLst>
      </pc:sldChg>
      <pc:sldChg chg="add">
        <pc:chgData name="David Rose" userId="S::david.rose@saintjamesschool.co.uk::8d788d76-18ca-49d3-996c-1baa68da9a15" providerId="AD" clId="Web-{342C8626-E12D-47C8-F432-8E1C095548FD}" dt="2024-01-04T09:45:41.648" v="5"/>
        <pc:sldMkLst>
          <pc:docMk/>
          <pc:sldMk cId="4005986611" sldId="414"/>
        </pc:sldMkLst>
      </pc:sldChg>
      <pc:sldChg chg="add">
        <pc:chgData name="David Rose" userId="S::david.rose@saintjamesschool.co.uk::8d788d76-18ca-49d3-996c-1baa68da9a15" providerId="AD" clId="Web-{342C8626-E12D-47C8-F432-8E1C095548FD}" dt="2024-01-04T09:45:41.694" v="6"/>
        <pc:sldMkLst>
          <pc:docMk/>
          <pc:sldMk cId="4180398317" sldId="415"/>
        </pc:sldMkLst>
      </pc:sldChg>
      <pc:sldChg chg="add">
        <pc:chgData name="David Rose" userId="S::david.rose@saintjamesschool.co.uk::8d788d76-18ca-49d3-996c-1baa68da9a15" providerId="AD" clId="Web-{342C8626-E12D-47C8-F432-8E1C095548FD}" dt="2024-01-04T09:45:41.960" v="10"/>
        <pc:sldMkLst>
          <pc:docMk/>
          <pc:sldMk cId="1610862058" sldId="417"/>
        </pc:sldMkLst>
      </pc:sldChg>
      <pc:sldChg chg="add">
        <pc:chgData name="David Rose" userId="S::david.rose@saintjamesschool.co.uk::8d788d76-18ca-49d3-996c-1baa68da9a15" providerId="AD" clId="Web-{342C8626-E12D-47C8-F432-8E1C095548FD}" dt="2024-01-04T09:45:42.038" v="11"/>
        <pc:sldMkLst>
          <pc:docMk/>
          <pc:sldMk cId="2887834008" sldId="418"/>
        </pc:sldMkLst>
      </pc:sldChg>
      <pc:sldChg chg="modSp add">
        <pc:chgData name="David Rose" userId="S::david.rose@saintjamesschool.co.uk::8d788d76-18ca-49d3-996c-1baa68da9a15" providerId="AD" clId="Web-{342C8626-E12D-47C8-F432-8E1C095548FD}" dt="2024-01-04T09:46:36.198" v="32"/>
        <pc:sldMkLst>
          <pc:docMk/>
          <pc:sldMk cId="2861204781" sldId="419"/>
        </pc:sldMkLst>
        <pc:graphicFrameChg chg="mod modGraphic">
          <ac:chgData name="David Rose" userId="S::david.rose@saintjamesschool.co.uk::8d788d76-18ca-49d3-996c-1baa68da9a15" providerId="AD" clId="Web-{342C8626-E12D-47C8-F432-8E1C095548FD}" dt="2024-01-04T09:46:36.198" v="32"/>
          <ac:graphicFrameMkLst>
            <pc:docMk/>
            <pc:sldMk cId="2861204781" sldId="419"/>
            <ac:graphicFrameMk id="2" creationId="{02D02E47-D9CF-5750-1FAB-8415CC70EA02}"/>
          </ac:graphicFrameMkLst>
        </pc:graphicFrameChg>
      </pc:sldChg>
      <pc:sldChg chg="add">
        <pc:chgData name="David Rose" userId="S::david.rose@saintjamesschool.co.uk::8d788d76-18ca-49d3-996c-1baa68da9a15" providerId="AD" clId="Web-{342C8626-E12D-47C8-F432-8E1C095548FD}" dt="2024-01-04T09:45:42.179" v="13"/>
        <pc:sldMkLst>
          <pc:docMk/>
          <pc:sldMk cId="3196493010" sldId="420"/>
        </pc:sldMkLst>
      </pc:sldChg>
      <pc:sldChg chg="modSp add">
        <pc:chgData name="David Rose" userId="S::david.rose@saintjamesschool.co.uk::8d788d76-18ca-49d3-996c-1baa68da9a15" providerId="AD" clId="Web-{342C8626-E12D-47C8-F432-8E1C095548FD}" dt="2024-01-04T09:46:51.105" v="36"/>
        <pc:sldMkLst>
          <pc:docMk/>
          <pc:sldMk cId="94652467" sldId="421"/>
        </pc:sldMkLst>
        <pc:graphicFrameChg chg="mod modGraphic">
          <ac:chgData name="David Rose" userId="S::david.rose@saintjamesschool.co.uk::8d788d76-18ca-49d3-996c-1baa68da9a15" providerId="AD" clId="Web-{342C8626-E12D-47C8-F432-8E1C095548FD}" dt="2024-01-04T09:46:51.105" v="36"/>
          <ac:graphicFrameMkLst>
            <pc:docMk/>
            <pc:sldMk cId="94652467" sldId="421"/>
            <ac:graphicFrameMk id="5" creationId="{B46E0B21-6802-3C19-68C4-91B29CEB54A6}"/>
          </ac:graphicFrameMkLst>
        </pc:graphicFrameChg>
      </pc:sldChg>
      <pc:sldChg chg="add">
        <pc:chgData name="David Rose" userId="S::david.rose@saintjamesschool.co.uk::8d788d76-18ca-49d3-996c-1baa68da9a15" providerId="AD" clId="Web-{342C8626-E12D-47C8-F432-8E1C095548FD}" dt="2024-01-04T09:45:42.335" v="15"/>
        <pc:sldMkLst>
          <pc:docMk/>
          <pc:sldMk cId="502103533" sldId="450"/>
        </pc:sldMkLst>
      </pc:sldChg>
      <pc:sldChg chg="add">
        <pc:chgData name="David Rose" userId="S::david.rose@saintjamesschool.co.uk::8d788d76-18ca-49d3-996c-1baa68da9a15" providerId="AD" clId="Web-{342C8626-E12D-47C8-F432-8E1C095548FD}" dt="2024-01-04T09:45:41.835" v="8"/>
        <pc:sldMkLst>
          <pc:docMk/>
          <pc:sldMk cId="2374774778" sldId="500"/>
        </pc:sldMkLst>
      </pc:sldChg>
      <pc:sldChg chg="del">
        <pc:chgData name="David Rose" userId="S::david.rose@saintjamesschool.co.uk::8d788d76-18ca-49d3-996c-1baa68da9a15" providerId="AD" clId="Web-{342C8626-E12D-47C8-F432-8E1C095548FD}" dt="2024-01-04T09:46:23.119" v="16"/>
        <pc:sldMkLst>
          <pc:docMk/>
          <pc:sldMk cId="3031487853" sldId="687"/>
        </pc:sldMkLst>
      </pc:sldChg>
      <pc:sldChg chg="del">
        <pc:chgData name="David Rose" userId="S::david.rose@saintjamesschool.co.uk::8d788d76-18ca-49d3-996c-1baa68da9a15" providerId="AD" clId="Web-{342C8626-E12D-47C8-F432-8E1C095548FD}" dt="2024-01-04T09:46:23.119" v="17"/>
        <pc:sldMkLst>
          <pc:docMk/>
          <pc:sldMk cId="532989332" sldId="688"/>
        </pc:sldMkLst>
      </pc:sldChg>
      <pc:sldChg chg="del">
        <pc:chgData name="David Rose" userId="S::david.rose@saintjamesschool.co.uk::8d788d76-18ca-49d3-996c-1baa68da9a15" providerId="AD" clId="Web-{342C8626-E12D-47C8-F432-8E1C095548FD}" dt="2024-01-04T09:46:23.119" v="18"/>
        <pc:sldMkLst>
          <pc:docMk/>
          <pc:sldMk cId="2466400957" sldId="689"/>
        </pc:sldMkLst>
      </pc:sldChg>
      <pc:sldChg chg="del">
        <pc:chgData name="David Rose" userId="S::david.rose@saintjamesschool.co.uk::8d788d76-18ca-49d3-996c-1baa68da9a15" providerId="AD" clId="Web-{342C8626-E12D-47C8-F432-8E1C095548FD}" dt="2024-01-04T09:46:23.119" v="19"/>
        <pc:sldMkLst>
          <pc:docMk/>
          <pc:sldMk cId="1313382721" sldId="690"/>
        </pc:sldMkLst>
      </pc:sldChg>
      <pc:sldChg chg="del">
        <pc:chgData name="David Rose" userId="S::david.rose@saintjamesschool.co.uk::8d788d76-18ca-49d3-996c-1baa68da9a15" providerId="AD" clId="Web-{342C8626-E12D-47C8-F432-8E1C095548FD}" dt="2024-01-04T09:46:23.119" v="21"/>
        <pc:sldMkLst>
          <pc:docMk/>
          <pc:sldMk cId="2167480301" sldId="691"/>
        </pc:sldMkLst>
      </pc:sldChg>
      <pc:sldChg chg="del">
        <pc:chgData name="David Rose" userId="S::david.rose@saintjamesschool.co.uk::8d788d76-18ca-49d3-996c-1baa68da9a15" providerId="AD" clId="Web-{342C8626-E12D-47C8-F432-8E1C095548FD}" dt="2024-01-04T09:46:23.135" v="22"/>
        <pc:sldMkLst>
          <pc:docMk/>
          <pc:sldMk cId="2016248451" sldId="692"/>
        </pc:sldMkLst>
      </pc:sldChg>
      <pc:sldChg chg="del">
        <pc:chgData name="David Rose" userId="S::david.rose@saintjamesschool.co.uk::8d788d76-18ca-49d3-996c-1baa68da9a15" providerId="AD" clId="Web-{342C8626-E12D-47C8-F432-8E1C095548FD}" dt="2024-01-04T09:46:23.135" v="23"/>
        <pc:sldMkLst>
          <pc:docMk/>
          <pc:sldMk cId="2443586100" sldId="693"/>
        </pc:sldMkLst>
      </pc:sldChg>
      <pc:sldChg chg="del">
        <pc:chgData name="David Rose" userId="S::david.rose@saintjamesschool.co.uk::8d788d76-18ca-49d3-996c-1baa68da9a15" providerId="AD" clId="Web-{342C8626-E12D-47C8-F432-8E1C095548FD}" dt="2024-01-04T09:46:23.135" v="24"/>
        <pc:sldMkLst>
          <pc:docMk/>
          <pc:sldMk cId="1559992396" sldId="694"/>
        </pc:sldMkLst>
      </pc:sldChg>
      <pc:sldChg chg="del">
        <pc:chgData name="David Rose" userId="S::david.rose@saintjamesschool.co.uk::8d788d76-18ca-49d3-996c-1baa68da9a15" providerId="AD" clId="Web-{342C8626-E12D-47C8-F432-8E1C095548FD}" dt="2024-01-04T09:46:23.135" v="25"/>
        <pc:sldMkLst>
          <pc:docMk/>
          <pc:sldMk cId="1123498059" sldId="695"/>
        </pc:sldMkLst>
      </pc:sldChg>
      <pc:sldChg chg="del">
        <pc:chgData name="David Rose" userId="S::david.rose@saintjamesschool.co.uk::8d788d76-18ca-49d3-996c-1baa68da9a15" providerId="AD" clId="Web-{342C8626-E12D-47C8-F432-8E1C095548FD}" dt="2024-01-04T09:46:23.135" v="26"/>
        <pc:sldMkLst>
          <pc:docMk/>
          <pc:sldMk cId="1765007214" sldId="696"/>
        </pc:sldMkLst>
      </pc:sldChg>
      <pc:sldChg chg="del">
        <pc:chgData name="David Rose" userId="S::david.rose@saintjamesschool.co.uk::8d788d76-18ca-49d3-996c-1baa68da9a15" providerId="AD" clId="Web-{342C8626-E12D-47C8-F432-8E1C095548FD}" dt="2024-01-04T09:46:23.135" v="27"/>
        <pc:sldMkLst>
          <pc:docMk/>
          <pc:sldMk cId="1366757892" sldId="697"/>
        </pc:sldMkLst>
      </pc:sldChg>
      <pc:sldChg chg="del">
        <pc:chgData name="David Rose" userId="S::david.rose@saintjamesschool.co.uk::8d788d76-18ca-49d3-996c-1baa68da9a15" providerId="AD" clId="Web-{342C8626-E12D-47C8-F432-8E1C095548FD}" dt="2024-01-04T09:46:23.135" v="28"/>
        <pc:sldMkLst>
          <pc:docMk/>
          <pc:sldMk cId="3567267501" sldId="698"/>
        </pc:sldMkLst>
      </pc:sldChg>
      <pc:sldChg chg="modSp">
        <pc:chgData name="David Rose" userId="S::david.rose@saintjamesschool.co.uk::8d788d76-18ca-49d3-996c-1baa68da9a15" providerId="AD" clId="Web-{342C8626-E12D-47C8-F432-8E1C095548FD}" dt="2024-01-04T09:45:40.194" v="2" actId="20577"/>
        <pc:sldMkLst>
          <pc:docMk/>
          <pc:sldMk cId="3451646734" sldId="699"/>
        </pc:sldMkLst>
        <pc:spChg chg="mod">
          <ac:chgData name="David Rose" userId="S::david.rose@saintjamesschool.co.uk::8d788d76-18ca-49d3-996c-1baa68da9a15" providerId="AD" clId="Web-{342C8626-E12D-47C8-F432-8E1C095548FD}" dt="2024-01-04T09:45:40.194" v="2" actId="20577"/>
          <ac:spMkLst>
            <pc:docMk/>
            <pc:sldMk cId="3451646734" sldId="699"/>
            <ac:spMk id="6" creationId="{A8E3E77D-B077-A654-F534-EF5EBAEBDFC0}"/>
          </ac:spMkLst>
        </pc:spChg>
      </pc:sldChg>
      <pc:sldChg chg="del">
        <pc:chgData name="David Rose" userId="S::david.rose@saintjamesschool.co.uk::8d788d76-18ca-49d3-996c-1baa68da9a15" providerId="AD" clId="Web-{342C8626-E12D-47C8-F432-8E1C095548FD}" dt="2024-01-04T09:46:23.119" v="20"/>
        <pc:sldMkLst>
          <pc:docMk/>
          <pc:sldMk cId="3345181530" sldId="714"/>
        </pc:sldMkLst>
      </pc:sldChg>
      <pc:sldChg chg="add">
        <pc:chgData name="David Rose" userId="S::david.rose@saintjamesschool.co.uk::8d788d76-18ca-49d3-996c-1baa68da9a15" providerId="AD" clId="Web-{342C8626-E12D-47C8-F432-8E1C095548FD}" dt="2024-01-04T09:45:41.773" v="7"/>
        <pc:sldMkLst>
          <pc:docMk/>
          <pc:sldMk cId="3254360771" sldId="734"/>
        </pc:sldMkLst>
      </pc:sldChg>
      <pc:sldChg chg="add">
        <pc:chgData name="David Rose" userId="S::david.rose@saintjamesschool.co.uk::8d788d76-18ca-49d3-996c-1baa68da9a15" providerId="AD" clId="Web-{342C8626-E12D-47C8-F432-8E1C095548FD}" dt="2024-01-04T09:45:41.898" v="9"/>
        <pc:sldMkLst>
          <pc:docMk/>
          <pc:sldMk cId="2989094756" sldId="735"/>
        </pc:sldMkLst>
      </pc:sldChg>
    </pc:docChg>
  </pc:docChgLst>
  <pc:docChgLst>
    <pc:chgData name="Emily Thompson" userId="S::emily.thompson@saintjamesschool.co.uk::847d66e7-aa60-471f-94f4-86d3024f7327" providerId="AD" clId="Web-{87297A34-615B-5E18-52F6-508114D2D2AD}"/>
    <pc:docChg chg="addSld delSld">
      <pc:chgData name="Emily Thompson" userId="S::emily.thompson@saintjamesschool.co.uk::847d66e7-aa60-471f-94f4-86d3024f7327" providerId="AD" clId="Web-{87297A34-615B-5E18-52F6-508114D2D2AD}" dt="2024-01-29T09:31:38.137" v="13"/>
      <pc:docMkLst>
        <pc:docMk/>
      </pc:docMkLst>
      <pc:sldChg chg="add">
        <pc:chgData name="Emily Thompson" userId="S::emily.thompson@saintjamesschool.co.uk::847d66e7-aa60-471f-94f4-86d3024f7327" providerId="AD" clId="Web-{87297A34-615B-5E18-52F6-508114D2D2AD}" dt="2024-01-29T09:27:41.614" v="0"/>
        <pc:sldMkLst>
          <pc:docMk/>
          <pc:sldMk cId="1221534403" sldId="258"/>
        </pc:sldMkLst>
      </pc:sldChg>
      <pc:sldChg chg="add">
        <pc:chgData name="Emily Thompson" userId="S::emily.thompson@saintjamesschool.co.uk::847d66e7-aa60-471f-94f4-86d3024f7327" providerId="AD" clId="Web-{87297A34-615B-5E18-52F6-508114D2D2AD}" dt="2024-01-29T09:28:42.335" v="3"/>
        <pc:sldMkLst>
          <pc:docMk/>
          <pc:sldMk cId="4077141896" sldId="259"/>
        </pc:sldMkLst>
      </pc:sldChg>
      <pc:sldChg chg="add del">
        <pc:chgData name="Emily Thompson" userId="S::emily.thompson@saintjamesschool.co.uk::847d66e7-aa60-471f-94f4-86d3024f7327" providerId="AD" clId="Web-{87297A34-615B-5E18-52F6-508114D2D2AD}" dt="2024-01-29T09:29:16.648" v="6"/>
        <pc:sldMkLst>
          <pc:docMk/>
          <pc:sldMk cId="1945322285" sldId="260"/>
        </pc:sldMkLst>
      </pc:sldChg>
      <pc:sldChg chg="add">
        <pc:chgData name="Emily Thompson" userId="S::emily.thompson@saintjamesschool.co.uk::847d66e7-aa60-471f-94f4-86d3024f7327" providerId="AD" clId="Web-{87297A34-615B-5E18-52F6-508114D2D2AD}" dt="2024-01-29T09:30:02.197" v="8"/>
        <pc:sldMkLst>
          <pc:docMk/>
          <pc:sldMk cId="2972538714" sldId="261"/>
        </pc:sldMkLst>
      </pc:sldChg>
      <pc:sldChg chg="add">
        <pc:chgData name="Emily Thompson" userId="S::emily.thompson@saintjamesschool.co.uk::847d66e7-aa60-471f-94f4-86d3024f7327" providerId="AD" clId="Web-{87297A34-615B-5E18-52F6-508114D2D2AD}" dt="2024-01-29T09:30:54.542" v="10"/>
        <pc:sldMkLst>
          <pc:docMk/>
          <pc:sldMk cId="2031463420" sldId="262"/>
        </pc:sldMkLst>
      </pc:sldChg>
      <pc:sldChg chg="add">
        <pc:chgData name="Emily Thompson" userId="S::emily.thompson@saintjamesschool.co.uk::847d66e7-aa60-471f-94f4-86d3024f7327" providerId="AD" clId="Web-{87297A34-615B-5E18-52F6-508114D2D2AD}" dt="2024-01-29T09:31:33.855" v="12"/>
        <pc:sldMkLst>
          <pc:docMk/>
          <pc:sldMk cId="3203446281" sldId="263"/>
        </pc:sldMkLst>
      </pc:sldChg>
      <pc:sldChg chg="del">
        <pc:chgData name="Emily Thompson" userId="S::emily.thompson@saintjamesschool.co.uk::847d66e7-aa60-471f-94f4-86d3024f7327" providerId="AD" clId="Web-{87297A34-615B-5E18-52F6-508114D2D2AD}" dt="2024-01-29T09:31:38.137" v="13"/>
        <pc:sldMkLst>
          <pc:docMk/>
          <pc:sldMk cId="3094028102" sldId="316"/>
        </pc:sldMkLst>
      </pc:sldChg>
      <pc:sldChg chg="del">
        <pc:chgData name="Emily Thompson" userId="S::emily.thompson@saintjamesschool.co.uk::847d66e7-aa60-471f-94f4-86d3024f7327" providerId="AD" clId="Web-{87297A34-615B-5E18-52F6-508114D2D2AD}" dt="2024-01-29T09:31:04.276" v="11"/>
        <pc:sldMkLst>
          <pc:docMk/>
          <pc:sldMk cId="2435285134" sldId="317"/>
        </pc:sldMkLst>
      </pc:sldChg>
      <pc:sldChg chg="del">
        <pc:chgData name="Emily Thompson" userId="S::emily.thompson@saintjamesschool.co.uk::847d66e7-aa60-471f-94f4-86d3024f7327" providerId="AD" clId="Web-{87297A34-615B-5E18-52F6-508114D2D2AD}" dt="2024-01-29T09:30:10.056" v="9"/>
        <pc:sldMkLst>
          <pc:docMk/>
          <pc:sldMk cId="164229985" sldId="318"/>
        </pc:sldMkLst>
      </pc:sldChg>
      <pc:sldChg chg="del">
        <pc:chgData name="Emily Thompson" userId="S::emily.thompson@saintjamesschool.co.uk::847d66e7-aa60-471f-94f4-86d3024f7327" providerId="AD" clId="Web-{87297A34-615B-5E18-52F6-508114D2D2AD}" dt="2024-01-29T09:29:35.274" v="7"/>
        <pc:sldMkLst>
          <pc:docMk/>
          <pc:sldMk cId="583698646" sldId="319"/>
        </pc:sldMkLst>
      </pc:sldChg>
      <pc:sldChg chg="del">
        <pc:chgData name="Emily Thompson" userId="S::emily.thompson@saintjamesschool.co.uk::847d66e7-aa60-471f-94f4-86d3024f7327" providerId="AD" clId="Web-{87297A34-615B-5E18-52F6-508114D2D2AD}" dt="2024-01-29T09:27:57.459" v="1"/>
        <pc:sldMkLst>
          <pc:docMk/>
          <pc:sldMk cId="1226110791" sldId="320"/>
        </pc:sldMkLst>
      </pc:sldChg>
      <pc:sldChg chg="del">
        <pc:chgData name="Emily Thompson" userId="S::emily.thompson@saintjamesschool.co.uk::847d66e7-aa60-471f-94f4-86d3024f7327" providerId="AD" clId="Web-{87297A34-615B-5E18-52F6-508114D2D2AD}" dt="2024-01-29T09:29:00.929" v="5"/>
        <pc:sldMkLst>
          <pc:docMk/>
          <pc:sldMk cId="3497458715" sldId="322"/>
        </pc:sldMkLst>
      </pc:sldChg>
    </pc:docChg>
  </pc:docChgLst>
  <pc:docChgLst>
    <pc:chgData name="David Rose" userId="S::david.rose@saintjamesschool.co.uk::8d788d76-18ca-49d3-996c-1baa68da9a15" providerId="AD" clId="Web-{CFD25F92-89CC-AE26-0CCC-A24A71736767}"/>
    <pc:docChg chg="addSld delSld modSld">
      <pc:chgData name="David Rose" userId="S::david.rose@saintjamesschool.co.uk::8d788d76-18ca-49d3-996c-1baa68da9a15" providerId="AD" clId="Web-{CFD25F92-89CC-AE26-0CCC-A24A71736767}" dt="2024-01-04T14:55:52.348" v="14"/>
      <pc:docMkLst>
        <pc:docMk/>
      </pc:docMkLst>
      <pc:sldChg chg="add">
        <pc:chgData name="David Rose" userId="S::david.rose@saintjamesschool.co.uk::8d788d76-18ca-49d3-996c-1baa68da9a15" providerId="AD" clId="Web-{CFD25F92-89CC-AE26-0CCC-A24A71736767}" dt="2024-01-04T14:55:52.348" v="14"/>
        <pc:sldMkLst>
          <pc:docMk/>
          <pc:sldMk cId="274308454" sldId="314"/>
        </pc:sldMkLst>
      </pc:sldChg>
      <pc:sldChg chg="add">
        <pc:chgData name="David Rose" userId="S::david.rose@saintjamesschool.co.uk::8d788d76-18ca-49d3-996c-1baa68da9a15" providerId="AD" clId="Web-{CFD25F92-89CC-AE26-0CCC-A24A71736767}" dt="2024-01-04T14:55:37.566" v="12"/>
        <pc:sldMkLst>
          <pc:docMk/>
          <pc:sldMk cId="4748887" sldId="315"/>
        </pc:sldMkLst>
      </pc:sldChg>
      <pc:sldChg chg="del">
        <pc:chgData name="David Rose" userId="S::david.rose@saintjamesschool.co.uk::8d788d76-18ca-49d3-996c-1baa68da9a15" providerId="AD" clId="Web-{CFD25F92-89CC-AE26-0CCC-A24A71736767}" dt="2024-01-04T14:55:45.567" v="13"/>
        <pc:sldMkLst>
          <pc:docMk/>
          <pc:sldMk cId="2069395195" sldId="437"/>
        </pc:sldMkLst>
      </pc:sldChg>
      <pc:sldChg chg="del">
        <pc:chgData name="David Rose" userId="S::david.rose@saintjamesschool.co.uk::8d788d76-18ca-49d3-996c-1baa68da9a15" providerId="AD" clId="Web-{CFD25F92-89CC-AE26-0CCC-A24A71736767}" dt="2024-01-04T14:55:30.910" v="11"/>
        <pc:sldMkLst>
          <pc:docMk/>
          <pc:sldMk cId="2351830597" sldId="438"/>
        </pc:sldMkLst>
      </pc:sldChg>
      <pc:sldChg chg="del">
        <pc:chgData name="David Rose" userId="S::david.rose@saintjamesschool.co.uk::8d788d76-18ca-49d3-996c-1baa68da9a15" providerId="AD" clId="Web-{CFD25F92-89CC-AE26-0CCC-A24A71736767}" dt="2024-01-04T14:55:08.347" v="8"/>
        <pc:sldMkLst>
          <pc:docMk/>
          <pc:sldMk cId="2054743092" sldId="439"/>
        </pc:sldMkLst>
      </pc:sldChg>
      <pc:sldChg chg="del">
        <pc:chgData name="David Rose" userId="S::david.rose@saintjamesschool.co.uk::8d788d76-18ca-49d3-996c-1baa68da9a15" providerId="AD" clId="Web-{CFD25F92-89CC-AE26-0CCC-A24A71736767}" dt="2024-01-04T14:54:53.643" v="6"/>
        <pc:sldMkLst>
          <pc:docMk/>
          <pc:sldMk cId="2650692845" sldId="440"/>
        </pc:sldMkLst>
      </pc:sldChg>
      <pc:sldChg chg="del">
        <pc:chgData name="David Rose" userId="S::david.rose@saintjamesschool.co.uk::8d788d76-18ca-49d3-996c-1baa68da9a15" providerId="AD" clId="Web-{CFD25F92-89CC-AE26-0CCC-A24A71736767}" dt="2024-01-04T14:54:25.986" v="2"/>
        <pc:sldMkLst>
          <pc:docMk/>
          <pc:sldMk cId="3247055780" sldId="441"/>
        </pc:sldMkLst>
      </pc:sldChg>
      <pc:sldChg chg="del">
        <pc:chgData name="David Rose" userId="S::david.rose@saintjamesschool.co.uk::8d788d76-18ca-49d3-996c-1baa68da9a15" providerId="AD" clId="Web-{CFD25F92-89CC-AE26-0CCC-A24A71736767}" dt="2024-01-04T14:54:03.204" v="0"/>
        <pc:sldMkLst>
          <pc:docMk/>
          <pc:sldMk cId="3119269736" sldId="497"/>
        </pc:sldMkLst>
      </pc:sldChg>
      <pc:sldChg chg="add">
        <pc:chgData name="David Rose" userId="S::david.rose@saintjamesschool.co.uk::8d788d76-18ca-49d3-996c-1baa68da9a15" providerId="AD" clId="Web-{CFD25F92-89CC-AE26-0CCC-A24A71736767}" dt="2024-01-04T14:54:17.470" v="1"/>
        <pc:sldMkLst>
          <pc:docMk/>
          <pc:sldMk cId="3261921605" sldId="736"/>
        </pc:sldMkLst>
      </pc:sldChg>
      <pc:sldChg chg="modSp add">
        <pc:chgData name="David Rose" userId="S::david.rose@saintjamesschool.co.uk::8d788d76-18ca-49d3-996c-1baa68da9a15" providerId="AD" clId="Web-{CFD25F92-89CC-AE26-0CCC-A24A71736767}" dt="2024-01-04T14:54:45.580" v="5" actId="14100"/>
        <pc:sldMkLst>
          <pc:docMk/>
          <pc:sldMk cId="2774659771" sldId="737"/>
        </pc:sldMkLst>
        <pc:spChg chg="mod">
          <ac:chgData name="David Rose" userId="S::david.rose@saintjamesschool.co.uk::8d788d76-18ca-49d3-996c-1baa68da9a15" providerId="AD" clId="Web-{CFD25F92-89CC-AE26-0CCC-A24A71736767}" dt="2024-01-04T14:54:45.580" v="5" actId="14100"/>
          <ac:spMkLst>
            <pc:docMk/>
            <pc:sldMk cId="2774659771" sldId="737"/>
            <ac:spMk id="5" creationId="{DA2A138E-5BA6-3D9F-0372-EFB31043A970}"/>
          </ac:spMkLst>
        </pc:spChg>
        <pc:spChg chg="mod">
          <ac:chgData name="David Rose" userId="S::david.rose@saintjamesschool.co.uk::8d788d76-18ca-49d3-996c-1baa68da9a15" providerId="AD" clId="Web-{CFD25F92-89CC-AE26-0CCC-A24A71736767}" dt="2024-01-04T14:54:42.268" v="4" actId="14100"/>
          <ac:spMkLst>
            <pc:docMk/>
            <pc:sldMk cId="2774659771" sldId="737"/>
            <ac:spMk id="7" creationId="{D3695D3E-C125-EF5F-32F6-B7E32E204520}"/>
          </ac:spMkLst>
        </pc:spChg>
      </pc:sldChg>
      <pc:sldChg chg="add">
        <pc:chgData name="David Rose" userId="S::david.rose@saintjamesschool.co.uk::8d788d76-18ca-49d3-996c-1baa68da9a15" providerId="AD" clId="Web-{CFD25F92-89CC-AE26-0CCC-A24A71736767}" dt="2024-01-04T14:55:01.378" v="7"/>
        <pc:sldMkLst>
          <pc:docMk/>
          <pc:sldMk cId="3061766847" sldId="738"/>
        </pc:sldMkLst>
      </pc:sldChg>
      <pc:sldChg chg="modSp add">
        <pc:chgData name="David Rose" userId="S::david.rose@saintjamesschool.co.uk::8d788d76-18ca-49d3-996c-1baa68da9a15" providerId="AD" clId="Web-{CFD25F92-89CC-AE26-0CCC-A24A71736767}" dt="2024-01-04T14:55:22.942" v="10" actId="20577"/>
        <pc:sldMkLst>
          <pc:docMk/>
          <pc:sldMk cId="1275400430" sldId="739"/>
        </pc:sldMkLst>
        <pc:spChg chg="mod">
          <ac:chgData name="David Rose" userId="S::david.rose@saintjamesschool.co.uk::8d788d76-18ca-49d3-996c-1baa68da9a15" providerId="AD" clId="Web-{CFD25F92-89CC-AE26-0CCC-A24A71736767}" dt="2024-01-04T14:55:22.942" v="10" actId="20577"/>
          <ac:spMkLst>
            <pc:docMk/>
            <pc:sldMk cId="1275400430" sldId="739"/>
            <ac:spMk id="5" creationId="{DA2A138E-5BA6-3D9F-0372-EFB31043A97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500"/>
            </a:lvl2pPr>
            <a:lvl3pPr marL="685772" indent="0" algn="ctr">
              <a:buNone/>
              <a:defRPr sz="1350"/>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199"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25179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500">
                <a:solidFill>
                  <a:schemeClr val="tx1">
                    <a:tint val="75000"/>
                  </a:schemeClr>
                </a:solidFill>
              </a:defRPr>
            </a:lvl2pPr>
            <a:lvl3pPr marL="685772" indent="0">
              <a:buNone/>
              <a:defRPr sz="1350">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199"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3155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48521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596492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86" indent="0">
              <a:buNone/>
              <a:defRPr sz="2100"/>
            </a:lvl2pPr>
            <a:lvl3pPr marL="685772" indent="0">
              <a:buNone/>
              <a:defRPr sz="1800"/>
            </a:lvl3pPr>
            <a:lvl4pPr marL="1028657" indent="0">
              <a:buNone/>
              <a:defRPr sz="1500"/>
            </a:lvl4pPr>
            <a:lvl5pPr marL="1371543" indent="0">
              <a:buNone/>
              <a:defRPr sz="1500"/>
            </a:lvl5pPr>
            <a:lvl6pPr marL="1714428" indent="0">
              <a:buNone/>
              <a:defRPr sz="1500"/>
            </a:lvl6pPr>
            <a:lvl7pPr marL="2057314" indent="0">
              <a:buNone/>
              <a:defRPr sz="1500"/>
            </a:lvl7pPr>
            <a:lvl8pPr marL="2400199" indent="0">
              <a:buNone/>
              <a:defRPr sz="1500"/>
            </a:lvl8pPr>
            <a:lvl9pPr marL="2743085"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4373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46CE7D5-CF57-46EF-B807-FDD0502418D4}" type="datetimeFigureOut">
              <a:rPr lang="en-US" smtClean="0"/>
              <a:t>2/7/2024</a:t>
            </a:fld>
            <a:endParaRPr lang="en-U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353874852"/>
      </p:ext>
    </p:extLst>
  </p:cSld>
  <p:clrMap bg1="lt1" tx1="dk1" bg2="lt2" tx2="dk2" accent1="accent1" accent2="accent2" accent3="accent3" accent4="accent4" accent5="accent5" accent6="accent6" hlink="hlink" folHlink="folHlink"/>
  <p:sldLayoutIdLst>
    <p:sldLayoutId id="2147483709" r:id="rId1"/>
    <p:sldLayoutId id="2147483719" r:id="rId2"/>
    <p:sldLayoutId id="2147483696" r:id="rId3"/>
    <p:sldLayoutId id="2147483702" r:id="rId4"/>
    <p:sldLayoutId id="2147483697" r:id="rId5"/>
    <p:sldLayoutId id="2147483711" r:id="rId6"/>
    <p:sldLayoutId id="2147483698" r:id="rId7"/>
    <p:sldLayoutId id="2147483704" r:id="rId8"/>
    <p:sldLayoutId id="2147483699" r:id="rId9"/>
    <p:sldLayoutId id="2147483713" r:id="rId10"/>
    <p:sldLayoutId id="2147483700" r:id="rId11"/>
    <p:sldLayoutId id="2147483706" r:id="rId12"/>
    <p:sldLayoutId id="2147483701" r:id="rId13"/>
    <p:sldLayoutId id="2147483741" r:id="rId14"/>
    <p:sldLayoutId id="2147483716" r:id="rId15"/>
    <p:sldLayoutId id="2147483717" r:id="rId16"/>
    <p:sldLayoutId id="2147483703" r:id="rId17"/>
    <p:sldLayoutId id="2147483743" r:id="rId18"/>
    <p:sldLayoutId id="2147483748" r:id="rId19"/>
    <p:sldLayoutId id="2147483710" r:id="rId20"/>
    <p:sldLayoutId id="2147483705" r:id="rId21"/>
    <p:sldLayoutId id="2147483745" r:id="rId22"/>
    <p:sldLayoutId id="2147483708" r:id="rId23"/>
    <p:sldLayoutId id="2147483740" r:id="rId24"/>
    <p:sldLayoutId id="2147483720" r:id="rId25"/>
    <p:sldLayoutId id="2147483749" r:id="rId26"/>
    <p:sldLayoutId id="2147483742" r:id="rId27"/>
    <p:sldLayoutId id="2147483721" r:id="rId28"/>
    <p:sldLayoutId id="2147483712" r:id="rId29"/>
    <p:sldLayoutId id="2147483744" r:id="rId30"/>
    <p:sldLayoutId id="2147483714" r:id="rId31"/>
    <p:sldLayoutId id="2147483722" r:id="rId32"/>
    <p:sldLayoutId id="2147483723" r:id="rId33"/>
    <p:sldLayoutId id="2147483715" r:id="rId34"/>
    <p:sldLayoutId id="2147483746" r:id="rId35"/>
    <p:sldLayoutId id="2147483747" r:id="rId36"/>
    <p:sldLayoutId id="2147483718" r:id="rId37"/>
  </p:sldLayoutIdLst>
  <p:hf sldNum="0" hdr="0" ftr="0" dt="0"/>
  <p:txStyles>
    <p:titleStyle>
      <a:lvl1pPr algn="l" defTabSz="685771"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3" indent="-171443" algn="l" defTabSz="685771"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9" indent="-171443" algn="l" defTabSz="685771"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14" indent="-171443" algn="l" defTabSz="685771" rtl="0" eaLnBrk="1" latinLnBrk="0" hangingPunct="1">
        <a:lnSpc>
          <a:spcPct val="90000"/>
        </a:lnSpc>
        <a:spcBef>
          <a:spcPts val="376"/>
        </a:spcBef>
        <a:buFont typeface="Arial" panose="020B0604020202020204" pitchFamily="34" charset="0"/>
        <a:buChar char="•"/>
        <a:defRPr sz="1499" kern="1200">
          <a:solidFill>
            <a:schemeClr val="tx1"/>
          </a:solidFill>
          <a:latin typeface="+mn-lt"/>
          <a:ea typeface="+mn-ea"/>
          <a:cs typeface="+mn-cs"/>
        </a:defRPr>
      </a:lvl3pPr>
      <a:lvl4pPr marL="1200100"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4pPr>
      <a:lvl5pPr marL="1542986"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5pPr>
      <a:lvl6pPr marL="1885871"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6pPr>
      <a:lvl7pPr marL="2228757"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7pPr>
      <a:lvl8pPr marL="2571643"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8pPr>
      <a:lvl9pPr marL="2914528"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71" rtl="0" eaLnBrk="1" latinLnBrk="0" hangingPunct="1">
        <a:defRPr sz="1351" kern="1200">
          <a:solidFill>
            <a:schemeClr val="tx1"/>
          </a:solidFill>
          <a:latin typeface="+mn-lt"/>
          <a:ea typeface="+mn-ea"/>
          <a:cs typeface="+mn-cs"/>
        </a:defRPr>
      </a:lvl1pPr>
      <a:lvl2pPr marL="342886" algn="l" defTabSz="685771" rtl="0" eaLnBrk="1" latinLnBrk="0" hangingPunct="1">
        <a:defRPr sz="1351" kern="1200">
          <a:solidFill>
            <a:schemeClr val="tx1"/>
          </a:solidFill>
          <a:latin typeface="+mn-lt"/>
          <a:ea typeface="+mn-ea"/>
          <a:cs typeface="+mn-cs"/>
        </a:defRPr>
      </a:lvl2pPr>
      <a:lvl3pPr marL="685771" algn="l" defTabSz="685771" rtl="0" eaLnBrk="1" latinLnBrk="0" hangingPunct="1">
        <a:defRPr sz="1351" kern="1200">
          <a:solidFill>
            <a:schemeClr val="tx1"/>
          </a:solidFill>
          <a:latin typeface="+mn-lt"/>
          <a:ea typeface="+mn-ea"/>
          <a:cs typeface="+mn-cs"/>
        </a:defRPr>
      </a:lvl3pPr>
      <a:lvl4pPr marL="1028657" algn="l" defTabSz="685771" rtl="0" eaLnBrk="1" latinLnBrk="0" hangingPunct="1">
        <a:defRPr sz="1351" kern="1200">
          <a:solidFill>
            <a:schemeClr val="tx1"/>
          </a:solidFill>
          <a:latin typeface="+mn-lt"/>
          <a:ea typeface="+mn-ea"/>
          <a:cs typeface="+mn-cs"/>
        </a:defRPr>
      </a:lvl4pPr>
      <a:lvl5pPr marL="1371543" algn="l" defTabSz="685771" rtl="0" eaLnBrk="1" latinLnBrk="0" hangingPunct="1">
        <a:defRPr sz="1351" kern="1200">
          <a:solidFill>
            <a:schemeClr val="tx1"/>
          </a:solidFill>
          <a:latin typeface="+mn-lt"/>
          <a:ea typeface="+mn-ea"/>
          <a:cs typeface="+mn-cs"/>
        </a:defRPr>
      </a:lvl5pPr>
      <a:lvl6pPr marL="1714428" algn="l" defTabSz="685771" rtl="0" eaLnBrk="1" latinLnBrk="0" hangingPunct="1">
        <a:defRPr sz="1351" kern="1200">
          <a:solidFill>
            <a:schemeClr val="tx1"/>
          </a:solidFill>
          <a:latin typeface="+mn-lt"/>
          <a:ea typeface="+mn-ea"/>
          <a:cs typeface="+mn-cs"/>
        </a:defRPr>
      </a:lvl6pPr>
      <a:lvl7pPr marL="2057314" algn="l" defTabSz="685771" rtl="0" eaLnBrk="1" latinLnBrk="0" hangingPunct="1">
        <a:defRPr sz="1351" kern="1200">
          <a:solidFill>
            <a:schemeClr val="tx1"/>
          </a:solidFill>
          <a:latin typeface="+mn-lt"/>
          <a:ea typeface="+mn-ea"/>
          <a:cs typeface="+mn-cs"/>
        </a:defRPr>
      </a:lvl7pPr>
      <a:lvl8pPr marL="2400200" algn="l" defTabSz="685771" rtl="0" eaLnBrk="1" latinLnBrk="0" hangingPunct="1">
        <a:defRPr sz="1351" kern="1200">
          <a:solidFill>
            <a:schemeClr val="tx1"/>
          </a:solidFill>
          <a:latin typeface="+mn-lt"/>
          <a:ea typeface="+mn-ea"/>
          <a:cs typeface="+mn-cs"/>
        </a:defRPr>
      </a:lvl8pPr>
      <a:lvl9pPr marL="2743085" algn="l" defTabSz="685771"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ducationhub.blog.gov.uk/2023/05/18/school-attendance-important-risks-missing-day/"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hyperlink" Target="mailto:wearelistening@saintjames.co.uk?subject=wearelistening@saintjames.co.u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hyperlink" Target="https://www.bbc.co.uk/bitesize/topics/zkdk382/articles/zns2kmn" TargetMode="External"/><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fgW7jDzLYpNmWizCDCiDGkBXW5rS72YF7C-gbaEmQccrw?e=4zDcL9" TargetMode="External"/><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W__V0N-bH1GknR_CpqSrAwBaoZJJuHpQ95oywTxw6q5fw?e=fiwLE2" TargetMode="External"/><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23.jpeg"/><Relationship Id="rId4" Type="http://schemas.openxmlformats.org/officeDocument/2006/relationships/image" Target="../media/image22.png"/></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29.jpeg"/><Relationship Id="rId4" Type="http://schemas.openxmlformats.org/officeDocument/2006/relationships/image" Target="../media/image28.jpeg"/></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6.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1.jpeg"/></Relationships>
</file>

<file path=ppt/slides/_rels/slide57.xml.rels><?xml version="1.0" encoding="UTF-8" standalone="yes"?>
<Relationships xmlns="http://schemas.openxmlformats.org/package/2006/relationships"><Relationship Id="rId3" Type="http://schemas.openxmlformats.org/officeDocument/2006/relationships/hyperlink" Target="https://www2.gbrmpa.gov.au/learn" TargetMode="Externa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5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250.png"/><Relationship Id="rId7"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3.jpeg"/></Relationships>
</file>

<file path=ppt/slides/_rels/slide6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8.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3" Type="http://schemas.openxmlformats.org/officeDocument/2006/relationships/hyperlink" Target="https://www.coolgeography.co.uk/gcsen/GCSE_LW_Wilderness.php" TargetMode="External"/><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47.jpeg"/><Relationship Id="rId4" Type="http://schemas.openxmlformats.org/officeDocument/2006/relationships/image" Target="../media/image46.jpeg"/></Relationships>
</file>

<file path=ppt/slides/_rels/slide70.xml.rels><?xml version="1.0" encoding="UTF-8" standalone="yes"?>
<Relationships xmlns="http://schemas.openxmlformats.org/package/2006/relationships"><Relationship Id="rId3" Type="http://schemas.openxmlformats.org/officeDocument/2006/relationships/hyperlink" Target="https://www.bbc.co.uk/bitesize/topics/z2qj6sg" TargetMode="External"/><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png"/></Relationships>
</file>

<file path=ppt/slides/_rels/slide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3" Type="http://schemas.openxmlformats.org/officeDocument/2006/relationships/image" Target="../media/image330.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8.png"/></Relationships>
</file>

<file path=ppt/slides/_rels/slide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hyperlink" Target="https://www.bbc.co.uk/bitesize/topics/znbrpg8/articles/z42khbk" TargetMode="External"/><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9.jpeg"/></Relationships>
</file>

<file path=ppt/slides/_rels/slide7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8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8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3" Type="http://schemas.openxmlformats.org/officeDocument/2006/relationships/image" Target="../media/image370.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53.png"/></Relationships>
</file>

<file path=ppt/slides/_rels/slide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4000" b="1">
                <a:cs typeface="Calibri"/>
              </a:rPr>
              <a:t>St. James' School Homework Booklet</a:t>
            </a:r>
          </a:p>
          <a:p>
            <a:pPr algn="ctr"/>
            <a:endParaRPr lang="en-GB" sz="4000" b="1">
              <a:cs typeface="Calibri"/>
            </a:endParaRPr>
          </a:p>
          <a:p>
            <a:pPr algn="ctr"/>
            <a:r>
              <a:rPr lang="en-GB" sz="4000" b="1">
                <a:cs typeface="Calibri"/>
              </a:rPr>
              <a:t>Year 8</a:t>
            </a:r>
          </a:p>
          <a:p>
            <a:pPr algn="ctr"/>
            <a:endParaRPr lang="en-GB" sz="4000" b="1">
              <a:cs typeface="Calibri"/>
            </a:endParaRPr>
          </a:p>
          <a:p>
            <a:pPr algn="ctr"/>
            <a:r>
              <a:rPr lang="en-GB" sz="4000" b="1">
                <a:ea typeface="+mn-lt"/>
                <a:cs typeface="+mn-lt"/>
              </a:rPr>
              <a:t>Lent Term HT4</a:t>
            </a:r>
            <a:endParaRPr lang="en-GB" sz="4000" b="1">
              <a:cs typeface="Calibri"/>
            </a:endParaRPr>
          </a:p>
        </p:txBody>
      </p:sp>
      <p:sp>
        <p:nvSpPr>
          <p:cNvPr id="7" name="TextBox 6">
            <a:extLst>
              <a:ext uri="{FF2B5EF4-FFF2-40B4-BE49-F238E27FC236}">
                <a16:creationId xmlns:a16="http://schemas.microsoft.com/office/drawing/2014/main" id="{BE086DEF-EF68-DDCF-1837-C2A5BB472124}"/>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3451646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706168"/>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t>My Timetable at St. James’ School</a:t>
            </a: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84B39017-2741-CD8E-77DE-4E563E4C864D}"/>
              </a:ext>
            </a:extLst>
          </p:cNvPr>
          <p:cNvGraphicFramePr>
            <a:graphicFrameLocks noGrp="1"/>
          </p:cNvGraphicFramePr>
          <p:nvPr/>
        </p:nvGraphicFramePr>
        <p:xfrm>
          <a:off x="135922" y="1295400"/>
          <a:ext cx="6561440" cy="8205474"/>
        </p:xfrm>
        <a:graphic>
          <a:graphicData uri="http://schemas.openxmlformats.org/drawingml/2006/table">
            <a:tbl>
              <a:tblPr firstRow="1" bandRow="1">
                <a:tableStyleId>{5940675A-B579-460E-94D1-54222C63F5DA}</a:tableStyleId>
              </a:tblPr>
              <a:tblGrid>
                <a:gridCol w="656144">
                  <a:extLst>
                    <a:ext uri="{9D8B030D-6E8A-4147-A177-3AD203B41FA5}">
                      <a16:colId xmlns:a16="http://schemas.microsoft.com/office/drawing/2014/main" val="2342240986"/>
                    </a:ext>
                  </a:extLst>
                </a:gridCol>
                <a:gridCol w="656144">
                  <a:extLst>
                    <a:ext uri="{9D8B030D-6E8A-4147-A177-3AD203B41FA5}">
                      <a16:colId xmlns:a16="http://schemas.microsoft.com/office/drawing/2014/main" val="3569857829"/>
                    </a:ext>
                  </a:extLst>
                </a:gridCol>
                <a:gridCol w="656144">
                  <a:extLst>
                    <a:ext uri="{9D8B030D-6E8A-4147-A177-3AD203B41FA5}">
                      <a16:colId xmlns:a16="http://schemas.microsoft.com/office/drawing/2014/main" val="599650302"/>
                    </a:ext>
                  </a:extLst>
                </a:gridCol>
                <a:gridCol w="656144">
                  <a:extLst>
                    <a:ext uri="{9D8B030D-6E8A-4147-A177-3AD203B41FA5}">
                      <a16:colId xmlns:a16="http://schemas.microsoft.com/office/drawing/2014/main" val="2734311533"/>
                    </a:ext>
                  </a:extLst>
                </a:gridCol>
                <a:gridCol w="656144">
                  <a:extLst>
                    <a:ext uri="{9D8B030D-6E8A-4147-A177-3AD203B41FA5}">
                      <a16:colId xmlns:a16="http://schemas.microsoft.com/office/drawing/2014/main" val="3568094449"/>
                    </a:ext>
                  </a:extLst>
                </a:gridCol>
                <a:gridCol w="656144">
                  <a:extLst>
                    <a:ext uri="{9D8B030D-6E8A-4147-A177-3AD203B41FA5}">
                      <a16:colId xmlns:a16="http://schemas.microsoft.com/office/drawing/2014/main" val="3716248270"/>
                    </a:ext>
                  </a:extLst>
                </a:gridCol>
                <a:gridCol w="656144">
                  <a:extLst>
                    <a:ext uri="{9D8B030D-6E8A-4147-A177-3AD203B41FA5}">
                      <a16:colId xmlns:a16="http://schemas.microsoft.com/office/drawing/2014/main" val="4030221025"/>
                    </a:ext>
                  </a:extLst>
                </a:gridCol>
                <a:gridCol w="656144">
                  <a:extLst>
                    <a:ext uri="{9D8B030D-6E8A-4147-A177-3AD203B41FA5}">
                      <a16:colId xmlns:a16="http://schemas.microsoft.com/office/drawing/2014/main" val="2357833299"/>
                    </a:ext>
                  </a:extLst>
                </a:gridCol>
                <a:gridCol w="656144">
                  <a:extLst>
                    <a:ext uri="{9D8B030D-6E8A-4147-A177-3AD203B41FA5}">
                      <a16:colId xmlns:a16="http://schemas.microsoft.com/office/drawing/2014/main" val="584063159"/>
                    </a:ext>
                  </a:extLst>
                </a:gridCol>
                <a:gridCol w="656144">
                  <a:extLst>
                    <a:ext uri="{9D8B030D-6E8A-4147-A177-3AD203B41FA5}">
                      <a16:colId xmlns:a16="http://schemas.microsoft.com/office/drawing/2014/main" val="2078554411"/>
                    </a:ext>
                  </a:extLst>
                </a:gridCol>
              </a:tblGrid>
              <a:tr h="1367579">
                <a:tc>
                  <a:txBody>
                    <a:bodyPr/>
                    <a:lstStyle/>
                    <a:p>
                      <a:pPr algn="ctr"/>
                      <a:r>
                        <a:rPr lang="en-GB" sz="1800" b="1"/>
                        <a:t>Friday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87635756"/>
                  </a:ext>
                </a:extLst>
              </a:tr>
              <a:tr h="1367579">
                <a:tc>
                  <a:txBody>
                    <a:bodyPr/>
                    <a:lstStyle/>
                    <a:p>
                      <a:pPr algn="ctr"/>
                      <a:r>
                        <a:rPr lang="en-GB" sz="1800" b="1"/>
                        <a:t>Thursday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201930349"/>
                  </a:ext>
                </a:extLst>
              </a:tr>
              <a:tr h="1367579">
                <a:tc>
                  <a:txBody>
                    <a:bodyPr/>
                    <a:lstStyle/>
                    <a:p>
                      <a:pPr algn="ctr"/>
                      <a:r>
                        <a:rPr lang="en-GB" sz="1800" b="1"/>
                        <a:t>Wednesday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39259125"/>
                  </a:ext>
                </a:extLst>
              </a:tr>
              <a:tr h="1367579">
                <a:tc>
                  <a:txBody>
                    <a:bodyPr/>
                    <a:lstStyle/>
                    <a:p>
                      <a:pPr algn="ctr"/>
                      <a:r>
                        <a:rPr lang="en-GB" sz="1800" b="1"/>
                        <a:t>Tuesday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175105193"/>
                  </a:ext>
                </a:extLst>
              </a:tr>
              <a:tr h="1367579">
                <a:tc>
                  <a:txBody>
                    <a:bodyPr/>
                    <a:lstStyle/>
                    <a:p>
                      <a:pPr algn="ctr"/>
                      <a:r>
                        <a:rPr lang="en-GB" sz="1800" b="1"/>
                        <a:t>Monday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876026194"/>
                  </a:ext>
                </a:extLst>
              </a:tr>
              <a:tr h="1367579">
                <a:tc>
                  <a:txBody>
                    <a:bodyPr/>
                    <a:lstStyle/>
                    <a:p>
                      <a:pPr algn="ctr"/>
                      <a:endParaRPr lang="en-GB" b="1"/>
                    </a:p>
                  </a:txBody>
                  <a:tcPr vert="vert270" anchor="ctr"/>
                </a:tc>
                <a:tc>
                  <a:txBody>
                    <a:bodyPr/>
                    <a:lstStyle/>
                    <a:p>
                      <a:pPr algn="ctr"/>
                      <a:r>
                        <a:rPr lang="en-GB" sz="1600" b="1"/>
                        <a:t>Tutorial</a:t>
                      </a:r>
                    </a:p>
                    <a:p>
                      <a:pPr algn="ctr"/>
                      <a:r>
                        <a:rPr lang="en-GB" sz="1600" b="1"/>
                        <a:t>(8.40-8.50)</a:t>
                      </a:r>
                    </a:p>
                  </a:txBody>
                  <a:tcPr vert="vert270" anchor="ctr"/>
                </a:tc>
                <a:tc>
                  <a:txBody>
                    <a:bodyPr/>
                    <a:lstStyle/>
                    <a:p>
                      <a:pPr algn="ctr"/>
                      <a:r>
                        <a:rPr lang="en-GB" sz="1600" b="1"/>
                        <a:t>Tutorial Lesson</a:t>
                      </a:r>
                    </a:p>
                    <a:p>
                      <a:pPr algn="ctr"/>
                      <a:r>
                        <a:rPr lang="en-GB" sz="1600" b="1"/>
                        <a:t>(8.50-9.20)</a:t>
                      </a:r>
                    </a:p>
                  </a:txBody>
                  <a:tcPr vert="vert270" anchor="ctr"/>
                </a:tc>
                <a:tc>
                  <a:txBody>
                    <a:bodyPr/>
                    <a:lstStyle/>
                    <a:p>
                      <a:pPr algn="ctr"/>
                      <a:r>
                        <a:rPr lang="en-GB" sz="1600" b="1"/>
                        <a:t>Lesson 1</a:t>
                      </a:r>
                    </a:p>
                    <a:p>
                      <a:pPr algn="ctr"/>
                      <a:r>
                        <a:rPr lang="en-GB" sz="1600" b="1"/>
                        <a:t>(9.20-10.10)</a:t>
                      </a:r>
                    </a:p>
                  </a:txBody>
                  <a:tcPr vert="vert270" anchor="ctr"/>
                </a:tc>
                <a:tc>
                  <a:txBody>
                    <a:bodyPr/>
                    <a:lstStyle/>
                    <a:p>
                      <a:pPr algn="ctr"/>
                      <a:r>
                        <a:rPr lang="en-GB" sz="1600" b="1"/>
                        <a:t>Lesson 2</a:t>
                      </a:r>
                    </a:p>
                    <a:p>
                      <a:pPr algn="ctr"/>
                      <a:r>
                        <a:rPr lang="en-GB" sz="1600" b="1"/>
                        <a:t>(10.10-11.00)</a:t>
                      </a:r>
                    </a:p>
                  </a:txBody>
                  <a:tcPr vert="vert270" anchor="ctr"/>
                </a:tc>
                <a:tc>
                  <a:txBody>
                    <a:bodyPr/>
                    <a:lstStyle/>
                    <a:p>
                      <a:pPr algn="ctr"/>
                      <a:r>
                        <a:rPr lang="en-GB" sz="1600" b="1"/>
                        <a:t>Lesson 3</a:t>
                      </a:r>
                    </a:p>
                    <a:p>
                      <a:pPr algn="ctr"/>
                      <a:r>
                        <a:rPr lang="en-GB" sz="1600" b="1"/>
                        <a:t>(11.20-12.10)</a:t>
                      </a:r>
                    </a:p>
                  </a:txBody>
                  <a:tcPr vert="vert270" anchor="ctr"/>
                </a:tc>
                <a:tc>
                  <a:txBody>
                    <a:bodyPr/>
                    <a:lstStyle/>
                    <a:p>
                      <a:pPr algn="ctr"/>
                      <a:r>
                        <a:rPr lang="en-GB" sz="1600" b="1"/>
                        <a:t>Lesson 4</a:t>
                      </a:r>
                    </a:p>
                    <a:p>
                      <a:pPr algn="ctr"/>
                      <a:r>
                        <a:rPr lang="en-GB" sz="1600" b="1"/>
                        <a:t>(12.10-13.00)</a:t>
                      </a:r>
                    </a:p>
                  </a:txBody>
                  <a:tcPr vert="vert270" anchor="ctr"/>
                </a:tc>
                <a:tc>
                  <a:txBody>
                    <a:bodyPr/>
                    <a:lstStyle/>
                    <a:p>
                      <a:pPr algn="ctr"/>
                      <a:r>
                        <a:rPr lang="en-GB" sz="1600" b="1"/>
                        <a:t>Extracurricular</a:t>
                      </a:r>
                    </a:p>
                    <a:p>
                      <a:pPr algn="ctr"/>
                      <a:r>
                        <a:rPr lang="en-GB" sz="1600" b="1"/>
                        <a:t>(13.40-14.10)</a:t>
                      </a:r>
                    </a:p>
                  </a:txBody>
                  <a:tcPr vert="vert270" anchor="ctr"/>
                </a:tc>
                <a:tc>
                  <a:txBody>
                    <a:bodyPr/>
                    <a:lstStyle/>
                    <a:p>
                      <a:pPr algn="ctr"/>
                      <a:r>
                        <a:rPr lang="en-GB" sz="1600" b="1"/>
                        <a:t>Lesson 5</a:t>
                      </a:r>
                    </a:p>
                    <a:p>
                      <a:pPr algn="ctr"/>
                      <a:r>
                        <a:rPr lang="en-GB" sz="1600" b="1"/>
                        <a:t>(14.10-15.05)</a:t>
                      </a:r>
                    </a:p>
                  </a:txBody>
                  <a:tcPr vert="vert270" anchor="ctr"/>
                </a:tc>
                <a:tc>
                  <a:txBody>
                    <a:bodyPr/>
                    <a:lstStyle/>
                    <a:p>
                      <a:pPr algn="ctr"/>
                      <a:r>
                        <a:rPr lang="en-GB" sz="1600" b="1"/>
                        <a:t>Lesson 6</a:t>
                      </a:r>
                    </a:p>
                    <a:p>
                      <a:pPr algn="ctr"/>
                      <a:r>
                        <a:rPr lang="en-GB" sz="1600" b="1"/>
                        <a:t>(15.05-16.00)</a:t>
                      </a:r>
                    </a:p>
                  </a:txBody>
                  <a:tcPr vert="vert270" anchor="ctr"/>
                </a:tc>
                <a:extLst>
                  <a:ext uri="{0D108BD9-81ED-4DB2-BD59-A6C34878D82A}">
                    <a16:rowId xmlns:a16="http://schemas.microsoft.com/office/drawing/2014/main" val="1317708685"/>
                  </a:ext>
                </a:extLst>
              </a:tr>
            </a:tbl>
          </a:graphicData>
        </a:graphic>
      </p:graphicFrame>
      <p:sp>
        <p:nvSpPr>
          <p:cNvPr id="3" name="Rectangle 2">
            <a:extLst>
              <a:ext uri="{FF2B5EF4-FFF2-40B4-BE49-F238E27FC236}">
                <a16:creationId xmlns:a16="http://schemas.microsoft.com/office/drawing/2014/main" id="{F5631AD3-E060-2D60-90E3-F10B44D457CD}"/>
              </a:ext>
            </a:extLst>
          </p:cNvPr>
          <p:cNvSpPr/>
          <p:nvPr/>
        </p:nvSpPr>
        <p:spPr>
          <a:xfrm>
            <a:off x="135875" y="126086"/>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750" b="1">
                <a:cs typeface="Calibri"/>
              </a:rPr>
              <a:t>Name - </a:t>
            </a:r>
          </a:p>
        </p:txBody>
      </p:sp>
    </p:spTree>
    <p:extLst>
      <p:ext uri="{BB962C8B-B14F-4D97-AF65-F5344CB8AC3E}">
        <p14:creationId xmlns:p14="http://schemas.microsoft.com/office/powerpoint/2010/main" val="502103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46E0B21-6802-3C19-68C4-91B29CEB54A6}"/>
              </a:ext>
            </a:extLst>
          </p:cNvPr>
          <p:cNvGraphicFramePr>
            <a:graphicFrameLocks noGrp="1"/>
          </p:cNvGraphicFramePr>
          <p:nvPr>
            <p:extLst>
              <p:ext uri="{D42A27DB-BD31-4B8C-83A1-F6EECF244321}">
                <p14:modId xmlns:p14="http://schemas.microsoft.com/office/powerpoint/2010/main" val="438711463"/>
              </p:ext>
            </p:extLst>
          </p:nvPr>
        </p:nvGraphicFramePr>
        <p:xfrm>
          <a:off x="148280" y="5669736"/>
          <a:ext cx="6596575" cy="3831139"/>
        </p:xfrm>
        <a:graphic>
          <a:graphicData uri="http://schemas.openxmlformats.org/drawingml/2006/table">
            <a:tbl>
              <a:tblPr/>
              <a:tblGrid>
                <a:gridCol w="1319315">
                  <a:extLst>
                    <a:ext uri="{9D8B030D-6E8A-4147-A177-3AD203B41FA5}">
                      <a16:colId xmlns:a16="http://schemas.microsoft.com/office/drawing/2014/main" val="464164925"/>
                    </a:ext>
                  </a:extLst>
                </a:gridCol>
                <a:gridCol w="1319315">
                  <a:extLst>
                    <a:ext uri="{9D8B030D-6E8A-4147-A177-3AD203B41FA5}">
                      <a16:colId xmlns:a16="http://schemas.microsoft.com/office/drawing/2014/main" val="2260795265"/>
                    </a:ext>
                  </a:extLst>
                </a:gridCol>
                <a:gridCol w="1319315">
                  <a:extLst>
                    <a:ext uri="{9D8B030D-6E8A-4147-A177-3AD203B41FA5}">
                      <a16:colId xmlns:a16="http://schemas.microsoft.com/office/drawing/2014/main" val="4152418449"/>
                    </a:ext>
                  </a:extLst>
                </a:gridCol>
                <a:gridCol w="1319315">
                  <a:extLst>
                    <a:ext uri="{9D8B030D-6E8A-4147-A177-3AD203B41FA5}">
                      <a16:colId xmlns:a16="http://schemas.microsoft.com/office/drawing/2014/main" val="1282937649"/>
                    </a:ext>
                  </a:extLst>
                </a:gridCol>
                <a:gridCol w="1319315">
                  <a:extLst>
                    <a:ext uri="{9D8B030D-6E8A-4147-A177-3AD203B41FA5}">
                      <a16:colId xmlns:a16="http://schemas.microsoft.com/office/drawing/2014/main" val="888002402"/>
                    </a:ext>
                  </a:extLst>
                </a:gridCol>
              </a:tblGrid>
              <a:tr h="450722">
                <a:tc gridSpan="5">
                  <a:txBody>
                    <a:bodyPr/>
                    <a:lstStyle/>
                    <a:p>
                      <a:pPr marL="0" marR="0" lvl="0" indent="0" algn="ctr" rtl="0" eaLnBrk="1" fontAlgn="base" latinLnBrk="0" hangingPunct="1">
                        <a:lnSpc>
                          <a:spcPct val="100000"/>
                        </a:lnSpc>
                        <a:spcBef>
                          <a:spcPts val="0"/>
                        </a:spcBef>
                        <a:spcAft>
                          <a:spcPts val="0"/>
                        </a:spcAft>
                        <a:buClrTx/>
                        <a:buSzTx/>
                        <a:buFontTx/>
                        <a:buNone/>
                      </a:pPr>
                      <a:r>
                        <a:rPr lang="en-GB" sz="1800" b="1" u="sng"/>
                        <a:t>Year 8 Homework Timetable</a:t>
                      </a:r>
                    </a:p>
                  </a:txBody>
                  <a:tcPr marL="91441" marR="914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7845533"/>
                  </a:ext>
                </a:extLst>
              </a:tr>
              <a:tr h="450722">
                <a:tc>
                  <a:txBody>
                    <a:bodyPr/>
                    <a:lstStyle/>
                    <a:p>
                      <a:pPr algn="ctr" fontAlgn="base"/>
                      <a:r>
                        <a:rPr lang="en-US" sz="1800" b="1" i="0">
                          <a:solidFill>
                            <a:srgbClr val="000000"/>
                          </a:solidFill>
                          <a:effectLst/>
                          <a:latin typeface="Calibri"/>
                        </a:rPr>
                        <a:t>Monday​</a:t>
                      </a: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Tuesday​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Wednesday​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Thursday​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Friday​</a:t>
                      </a: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1715398"/>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9165960"/>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700" b="1" i="0" u="none" strike="noStrike">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3806340"/>
                  </a:ext>
                </a:extLst>
              </a:tr>
              <a:tr h="976565">
                <a:tc>
                  <a:txBody>
                    <a:bodyPr/>
                    <a:lstStyle/>
                    <a:p>
                      <a:pPr algn="ctr" fontAlgn="auto"/>
                      <a:endParaRPr lang="en-US" sz="1700" b="1" i="0">
                        <a:solidFill>
                          <a:srgbClr val="000000"/>
                        </a:solidFill>
                        <a:effectLst/>
                        <a:latin typeface="Calibri" panose="020F0502020204030204" pitchFamily="34" charset="0"/>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auto"/>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64532243"/>
                  </a:ext>
                </a:extLst>
              </a:tr>
            </a:tbl>
          </a:graphicData>
        </a:graphic>
      </p:graphicFrame>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799" b="1"/>
              <a:t>Homework at St. James’ School</a:t>
            </a: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b="0" i="0">
                <a:solidFill>
                  <a:srgbClr val="000000"/>
                </a:solidFill>
                <a:effectLst/>
                <a:latin typeface="Calibri" panose="020F0502020204030204" pitchFamily="34" charset="0"/>
              </a:rPr>
              <a:t>Independent study is an essential part of the learning. Pupils will have homework set on a regular basis that is meaningful and appropriate. This must be clearly recorded in the planner with an appropriate deadline.   </a:t>
            </a:r>
            <a:endParaRPr lang="en-US" sz="1500" b="0" i="0">
              <a:solidFill>
                <a:srgbClr val="000000"/>
              </a:solidFill>
              <a:effectLst/>
              <a:latin typeface="Segoe UI" panose="020B0502040204020203" pitchFamily="34" charset="0"/>
            </a:endParaRPr>
          </a:p>
          <a:p>
            <a:pPr algn="l" rtl="0" fontAlgn="base"/>
            <a:r>
              <a:rPr lang="en-US" sz="1500" i="0">
                <a:solidFill>
                  <a:srgbClr val="000000"/>
                </a:solidFill>
                <a:effectLst/>
                <a:latin typeface="Calibri" panose="020F0502020204030204" pitchFamily="34" charset="0"/>
              </a:rPr>
              <a:t>Homework is set in order to, </a:t>
            </a:r>
            <a:r>
              <a:rPr lang="en-US" sz="1500">
                <a:solidFill>
                  <a:srgbClr val="000000"/>
                </a:solidFill>
                <a:latin typeface="Calibri" panose="020F0502020204030204" pitchFamily="34" charset="0"/>
              </a:rPr>
              <a:t>i</a:t>
            </a:r>
            <a:r>
              <a:rPr lang="en-US" sz="1500" b="0" i="0">
                <a:solidFill>
                  <a:srgbClr val="000000"/>
                </a:solidFill>
                <a:effectLst/>
                <a:latin typeface="Calibri" panose="020F0502020204030204" pitchFamily="34" charset="0"/>
              </a:rPr>
              <a:t>nvolve parents and guardians with learning, develop independent study skills which will allow pupils to achieve academic success, allow pupils to grow as independent and life-long learners through developing their confidence, motivation and self-discipline, reinforce, consolidate and/or extend what pupils know and can do in the classroom. </a:t>
            </a:r>
          </a:p>
          <a:p>
            <a:endParaRPr lang="en-US" sz="1500"/>
          </a:p>
          <a:p>
            <a:pPr algn="l" rtl="0" fontAlgn="base"/>
            <a:r>
              <a:rPr lang="en-US" sz="1500" b="1" i="0">
                <a:solidFill>
                  <a:srgbClr val="000000"/>
                </a:solidFill>
                <a:effectLst/>
                <a:latin typeface="Calibri" panose="020F0502020204030204" pitchFamily="34" charset="0"/>
              </a:rPr>
              <a:t>Regularity of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algn="l" rtl="0" fontAlgn="base"/>
            <a:r>
              <a:rPr lang="en-US" sz="1500" b="0" i="0">
                <a:solidFill>
                  <a:srgbClr val="000000"/>
                </a:solidFill>
                <a:effectLst/>
                <a:latin typeface="Calibri" panose="020F0502020204030204" pitchFamily="34" charset="0"/>
              </a:rPr>
              <a:t>This will be dependent on curriculum time and the allocation for each subject as well as the age range of the pupils. Pupils will receive at least one piece of homework per subject per week. </a:t>
            </a:r>
          </a:p>
          <a:p>
            <a:pPr algn="l" rtl="0" fontAlgn="base"/>
            <a:endParaRPr lang="en-US" sz="1500" b="0" i="0">
              <a:solidFill>
                <a:srgbClr val="000000"/>
              </a:solidFill>
              <a:effectLst/>
              <a:latin typeface="Segoe UI" panose="020B0502040204020203" pitchFamily="34" charset="0"/>
            </a:endParaRPr>
          </a:p>
          <a:p>
            <a:pPr algn="l" rtl="0" fontAlgn="base"/>
            <a:r>
              <a:rPr lang="en-US" sz="1500" b="1" i="0">
                <a:solidFill>
                  <a:srgbClr val="000000"/>
                </a:solidFill>
                <a:effectLst/>
                <a:latin typeface="Calibri" panose="020F0502020204030204" pitchFamily="34" charset="0"/>
              </a:rPr>
              <a:t>Guideline allocation for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marL="285750" indent="-285750" algn="l" rtl="0" fontAlgn="base">
              <a:buFont typeface="Arial,Sans-Serif" panose="020B0604020202020204" pitchFamily="34" charset="0"/>
              <a:buChar char="•"/>
            </a:pPr>
            <a:r>
              <a:rPr lang="en-US" sz="1500" b="0" i="0">
                <a:solidFill>
                  <a:srgbClr val="000000"/>
                </a:solidFill>
                <a:effectLst/>
                <a:latin typeface="Calibri"/>
                <a:cs typeface="Calibri"/>
              </a:rPr>
              <a:t>Year 7, 8 and 9: 30 minutes per subject  </a:t>
            </a:r>
            <a:endParaRPr lang="en-US" sz="1500" b="0" i="0">
              <a:effectLst/>
              <a:latin typeface="Calibri"/>
              <a:ea typeface="+mn-lt"/>
              <a:cs typeface="Calibri"/>
            </a:endParaRPr>
          </a:p>
          <a:p>
            <a:pPr marL="285750" indent="-285750">
              <a:buFont typeface="Arial,Sans-Serif" panose="020B0604020202020204" pitchFamily="34" charset="0"/>
              <a:buChar char="•"/>
            </a:pPr>
            <a:r>
              <a:rPr lang="en-US" sz="1500" b="0" i="0">
                <a:solidFill>
                  <a:srgbClr val="000000"/>
                </a:solidFill>
                <a:effectLst/>
                <a:latin typeface="Calibri"/>
                <a:cs typeface="Calibri"/>
              </a:rPr>
              <a:t>Year 10 and 11: </a:t>
            </a:r>
            <a:r>
              <a:rPr lang="en-US" sz="1500">
                <a:solidFill>
                  <a:srgbClr val="000000"/>
                </a:solidFill>
                <a:latin typeface="Calibri"/>
                <a:cs typeface="Calibri"/>
              </a:rPr>
              <a:t>Around</a:t>
            </a:r>
            <a:r>
              <a:rPr lang="en-US" sz="1500" b="0" i="0">
                <a:solidFill>
                  <a:srgbClr val="000000"/>
                </a:solidFill>
                <a:effectLst/>
                <a:latin typeface="Calibri"/>
                <a:cs typeface="Calibri"/>
              </a:rPr>
              <a:t> 45 minutes per subject  </a:t>
            </a:r>
            <a:endParaRPr lang="en-US"/>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946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ea typeface="+mn-lt"/>
                <a:cs typeface="+mn-lt"/>
              </a:rPr>
              <a:t>Lent Term HT4 Uniform and Equipment</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numCol="2" rtlCol="0" anchor="ctr"/>
          <a:lstStyle/>
          <a:p>
            <a:pPr rtl="0" fontAlgn="base"/>
            <a:r>
              <a:rPr lang="en-US" sz="1500" b="1"/>
              <a:t>Required uniform for ALL pupils:</a:t>
            </a:r>
          </a:p>
          <a:p>
            <a:pPr rtl="0" fontAlgn="base"/>
            <a:endParaRPr lang="en-US" sz="1500"/>
          </a:p>
          <a:p>
            <a:pPr marL="0" rtl="0" eaLnBrk="1" fontAlgn="ctr" latinLnBrk="0" hangingPunct="1">
              <a:spcBef>
                <a:spcPts val="0"/>
              </a:spcBef>
              <a:spcAft>
                <a:spcPts val="0"/>
              </a:spcAft>
            </a:pPr>
            <a:r>
              <a:rPr lang="en-GB" sz="1500">
                <a:solidFill>
                  <a:srgbClr val="000000"/>
                </a:solidFill>
                <a:latin typeface="Calibri" panose="020F0502020204030204" pitchFamily="34" charset="0"/>
              </a:rPr>
              <a:t>St. James’ B</a:t>
            </a:r>
            <a:r>
              <a:rPr lang="en-GB" sz="1500" b="0" i="0" u="none" strike="noStrike" kern="1200">
                <a:solidFill>
                  <a:srgbClr val="000000"/>
                </a:solidFill>
                <a:effectLst/>
                <a:latin typeface="Calibri" panose="020F0502020204030204" pitchFamily="34" charset="0"/>
              </a:rPr>
              <a:t>lazer</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Tie</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Trousers/St. James’ Skirt</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White Collared Shirt</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School Shoes</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Black Socks with Trousers</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Tights with Skirts</a:t>
            </a:r>
            <a:endParaRPr lang="en-GB" sz="1500" b="0" i="0" u="none" strike="noStrike" kern="1200">
              <a:solidFill>
                <a:srgbClr val="000000"/>
              </a:solidFill>
              <a:effectLst/>
              <a:latin typeface="Calibri" panose="020F0502020204030204" pitchFamily="34" charset="0"/>
            </a:endParaRPr>
          </a:p>
          <a:p>
            <a:pPr fontAlgn="ctr"/>
            <a:r>
              <a:rPr lang="en-GB" sz="1500" b="0" i="0" u="none" strike="noStrike" kern="1200">
                <a:solidFill>
                  <a:srgbClr val="000000"/>
                </a:solidFill>
                <a:effectLst/>
                <a:latin typeface="Calibri" panose="020F0502020204030204" pitchFamily="34" charset="0"/>
              </a:rPr>
              <a:t>Optional - Black Jumper/Cardigan</a:t>
            </a:r>
          </a:p>
          <a:p>
            <a:pPr fontAlgn="ctr"/>
            <a:r>
              <a:rPr lang="en-GB" sz="1500">
                <a:solidFill>
                  <a:srgbClr val="000000"/>
                </a:solidFill>
                <a:latin typeface="Calibri" panose="020F0502020204030204" pitchFamily="34" charset="0"/>
              </a:rPr>
              <a:t>Optional – Plain Dark Coat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Polo Shirt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US" sz="1500" b="0" i="0" u="none" strike="noStrike" kern="1200">
                <a:solidFill>
                  <a:srgbClr val="000000"/>
                </a:solidFill>
                <a:effectLst/>
                <a:latin typeface="Calibri" panose="020F0502020204030204" pitchFamily="34" charset="0"/>
              </a:rPr>
              <a:t>St. James’ PE Shorts/Skort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Tracksuit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Sports Socks (green)</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PE Trainers (any design)</a:t>
            </a:r>
          </a:p>
          <a:p>
            <a:pPr fontAlgn="ctr"/>
            <a:r>
              <a:rPr lang="en-GB" sz="1500">
                <a:solidFill>
                  <a:srgbClr val="000000"/>
                </a:solidFill>
                <a:latin typeface="Calibri" panose="020F0502020204030204" pitchFamily="34" charset="0"/>
              </a:rPr>
              <a:t>Optional - </a:t>
            </a:r>
            <a:r>
              <a:rPr lang="en-GB" sz="1500" b="0" i="0" u="none" strike="noStrike" kern="1200">
                <a:solidFill>
                  <a:srgbClr val="000000"/>
                </a:solidFill>
                <a:effectLst/>
                <a:latin typeface="Calibri" panose="020F0502020204030204" pitchFamily="34" charset="0"/>
              </a:rPr>
              <a:t>St. James’ PE Waterproof</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1">
                <a:solidFill>
                  <a:srgbClr val="000000"/>
                </a:solidFill>
                <a:latin typeface="Calibri" panose="020F0502020204030204" pitchFamily="34" charset="0"/>
              </a:rPr>
              <a:t>Required equipment for ALL pupils:</a:t>
            </a:r>
          </a:p>
          <a:p>
            <a:pPr marL="0" rtl="0" eaLnBrk="1" fontAlgn="ctr" latinLnBrk="0" hangingPunct="1">
              <a:spcBef>
                <a:spcPts val="0"/>
              </a:spcBef>
              <a:spcAft>
                <a:spcPts val="0"/>
              </a:spcAft>
            </a:pPr>
            <a:endParaRPr lang="en-GB" sz="1500" b="0" i="0" u="none" strike="noStrike">
              <a:solidFill>
                <a:srgbClr val="000000"/>
              </a:solidFill>
              <a:effectLst/>
              <a:latin typeface="Calibri" panose="020F050202020403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pen</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Pencil</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Ruler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Rubber</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Calculator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Memory Pen</a:t>
            </a:r>
            <a:endParaRPr lang="en-GB" sz="1500" b="0" i="0" u="none" strike="noStrike">
              <a:effectLst/>
              <a:latin typeface="Arial" panose="020B0604020202020204" pitchFamily="34" charset="0"/>
            </a:endParaRPr>
          </a:p>
          <a:p>
            <a:pPr algn="l" rtl="0" fontAlgn="base"/>
            <a:endParaRPr lang="en-US" sz="9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nvGraphicFramePr>
        <p:xfrm>
          <a:off x="145019" y="5669736"/>
          <a:ext cx="6561438" cy="3705653"/>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529379">
                <a:tc>
                  <a:txBody>
                    <a:bodyPr/>
                    <a:lstStyle/>
                    <a:p>
                      <a:r>
                        <a:rPr lang="en-GB" sz="1600"/>
                        <a:t>Is your uniform perfect all week?</a:t>
                      </a:r>
                    </a:p>
                  </a:txBody>
                  <a:tcPr anchor="ctr"/>
                </a:tc>
                <a:tc>
                  <a:txBody>
                    <a:bodyPr/>
                    <a:lstStyle/>
                    <a:p>
                      <a:r>
                        <a:rPr lang="en-GB" sz="1600"/>
                        <a:t>Tutor Signature</a:t>
                      </a:r>
                    </a:p>
                  </a:txBody>
                  <a:tcPr anchor="ctr"/>
                </a:tc>
                <a:extLst>
                  <a:ext uri="{0D108BD9-81ED-4DB2-BD59-A6C34878D82A}">
                    <a16:rowId xmlns:a16="http://schemas.microsoft.com/office/drawing/2014/main" val="1439111323"/>
                  </a:ext>
                </a:extLst>
              </a:tr>
              <a:tr h="529379">
                <a:tc>
                  <a:txBody>
                    <a:bodyPr/>
                    <a:lstStyle/>
                    <a:p>
                      <a:r>
                        <a:rPr lang="en-GB" sz="1600"/>
                        <a:t>Week 1 – Uniform Perfection?</a:t>
                      </a:r>
                    </a:p>
                  </a:txBody>
                  <a:tcPr anchor="ctr"/>
                </a:tc>
                <a:tc>
                  <a:txBody>
                    <a:bodyPr/>
                    <a:lstStyle/>
                    <a:p>
                      <a:endParaRPr lang="en-GB" sz="1600"/>
                    </a:p>
                  </a:txBody>
                  <a:tcPr/>
                </a:tc>
                <a:extLst>
                  <a:ext uri="{0D108BD9-81ED-4DB2-BD59-A6C34878D82A}">
                    <a16:rowId xmlns:a16="http://schemas.microsoft.com/office/drawing/2014/main" val="4209448937"/>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2 – Uniform Perfection?</a:t>
                      </a:r>
                    </a:p>
                  </a:txBody>
                  <a:tcPr anchor="ctr"/>
                </a:tc>
                <a:tc>
                  <a:txBody>
                    <a:bodyPr/>
                    <a:lstStyle/>
                    <a:p>
                      <a:endParaRPr lang="en-GB" sz="1600"/>
                    </a:p>
                  </a:txBody>
                  <a:tcPr/>
                </a:tc>
                <a:extLst>
                  <a:ext uri="{0D108BD9-81ED-4DB2-BD59-A6C34878D82A}">
                    <a16:rowId xmlns:a16="http://schemas.microsoft.com/office/drawing/2014/main" val="1239890745"/>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3 – Uniform Perfection?</a:t>
                      </a:r>
                    </a:p>
                  </a:txBody>
                  <a:tcPr anchor="ctr"/>
                </a:tc>
                <a:tc>
                  <a:txBody>
                    <a:bodyPr/>
                    <a:lstStyle/>
                    <a:p>
                      <a:endParaRPr lang="en-GB" sz="1600"/>
                    </a:p>
                  </a:txBody>
                  <a:tcPr/>
                </a:tc>
                <a:extLst>
                  <a:ext uri="{0D108BD9-81ED-4DB2-BD59-A6C34878D82A}">
                    <a16:rowId xmlns:a16="http://schemas.microsoft.com/office/drawing/2014/main" val="3092602143"/>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4 – Uniform Perfection?</a:t>
                      </a:r>
                    </a:p>
                  </a:txBody>
                  <a:tcPr anchor="ctr"/>
                </a:tc>
                <a:tc>
                  <a:txBody>
                    <a:bodyPr/>
                    <a:lstStyle/>
                    <a:p>
                      <a:endParaRPr lang="en-GB" sz="1600"/>
                    </a:p>
                  </a:txBody>
                  <a:tcPr/>
                </a:tc>
                <a:extLst>
                  <a:ext uri="{0D108BD9-81ED-4DB2-BD59-A6C34878D82A}">
                    <a16:rowId xmlns:a16="http://schemas.microsoft.com/office/drawing/2014/main" val="2905487118"/>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5 – Uniform Perfection?</a:t>
                      </a:r>
                    </a:p>
                  </a:txBody>
                  <a:tcPr anchor="ctr"/>
                </a:tc>
                <a:tc>
                  <a:txBody>
                    <a:bodyPr/>
                    <a:lstStyle/>
                    <a:p>
                      <a:endParaRPr lang="en-GB" sz="1600"/>
                    </a:p>
                  </a:txBody>
                  <a:tcPr/>
                </a:tc>
                <a:extLst>
                  <a:ext uri="{0D108BD9-81ED-4DB2-BD59-A6C34878D82A}">
                    <a16:rowId xmlns:a16="http://schemas.microsoft.com/office/drawing/2014/main" val="3172239579"/>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6 – Uniform Perfection?</a:t>
                      </a:r>
                    </a:p>
                  </a:txBody>
                  <a:tcPr anchor="ctr"/>
                </a:tc>
                <a:tc>
                  <a:txBody>
                    <a:bodyPr/>
                    <a:lstStyle/>
                    <a:p>
                      <a:endParaRPr lang="en-GB" sz="1600"/>
                    </a:p>
                  </a:txBody>
                  <a:tcPr/>
                </a:tc>
                <a:extLst>
                  <a:ext uri="{0D108BD9-81ED-4DB2-BD59-A6C34878D82A}">
                    <a16:rowId xmlns:a16="http://schemas.microsoft.com/office/drawing/2014/main" val="1705580777"/>
                  </a:ext>
                </a:extLst>
              </a:tr>
            </a:tbl>
          </a:graphicData>
        </a:graphic>
      </p:graphicFrame>
    </p:spTree>
    <p:extLst>
      <p:ext uri="{BB962C8B-B14F-4D97-AF65-F5344CB8AC3E}">
        <p14:creationId xmlns:p14="http://schemas.microsoft.com/office/powerpoint/2010/main" val="319649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Attendance</a:t>
            </a:r>
            <a:endParaRPr lang="en-GB" sz="2750" b="1">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a:t>Being in school is important to your achievement, wellbeing, and wider development. Evidence shows that the students with the highest attendance throughout their time in school gain the best GCSE and A Level results. </a:t>
            </a:r>
          </a:p>
          <a:p>
            <a:pPr algn="l" rtl="0" fontAlgn="base"/>
            <a:endParaRPr lang="en-US" sz="1500"/>
          </a:p>
          <a:p>
            <a:pPr algn="l" rtl="0" fontAlgn="base"/>
            <a:r>
              <a:rPr lang="en-US" sz="1500"/>
              <a:t>Research found that pupils who performed better at secondary school missed fewer days than those who didn’t perform as well.  </a:t>
            </a:r>
          </a:p>
          <a:p>
            <a:pPr algn="l" rtl="0" fontAlgn="base"/>
            <a:endParaRPr lang="en-US" sz="1500"/>
          </a:p>
          <a:p>
            <a:pPr algn="l" rtl="0" fontAlgn="base"/>
            <a:r>
              <a:rPr lang="en-US" sz="1500"/>
              <a:t>In 2019, secondary school pupils who didn’t achieve grade 9 to 4 in English and </a:t>
            </a:r>
            <a:r>
              <a:rPr lang="en-US" sz="1500" err="1"/>
              <a:t>Maths</a:t>
            </a:r>
            <a:r>
              <a:rPr lang="en-US" sz="1500"/>
              <a:t> missed 10 more days on average over the key stage than those who achieved grade 9 to 5 in both English and </a:t>
            </a:r>
            <a:r>
              <a:rPr lang="en-US" sz="1500" err="1"/>
              <a:t>Maths</a:t>
            </a:r>
            <a:r>
              <a:rPr lang="en-US" sz="1500"/>
              <a:t>. </a:t>
            </a:r>
          </a:p>
          <a:p>
            <a:pPr algn="l" rtl="0" fontAlgn="base"/>
            <a:endParaRPr lang="en-US" sz="1500"/>
          </a:p>
          <a:p>
            <a:pPr algn="l" rtl="0" fontAlgn="base"/>
            <a:r>
              <a:rPr lang="en-US" sz="1500"/>
              <a:t>Every moment in school counts, and days missed add up quickly. For example, a child who is absent for three days over a half term could miss 18 lessons in total.  </a:t>
            </a:r>
          </a:p>
          <a:p>
            <a:pPr algn="l" rtl="0" fontAlgn="base"/>
            <a:endParaRPr lang="en-US" sz="1500"/>
          </a:p>
          <a:p>
            <a:pPr algn="l" rtl="0" fontAlgn="base"/>
            <a:r>
              <a:rPr lang="en-US" sz="1500"/>
              <a:t>The higher a pupil’s attendance, the more they are likely to learn, and the better they are likely to perform in exams and formal assessments.  </a:t>
            </a:r>
          </a:p>
          <a:p>
            <a:pPr algn="l" rtl="0" fontAlgn="base"/>
            <a:endParaRPr lang="en-US" sz="1500"/>
          </a:p>
          <a:p>
            <a:pPr algn="l" rtl="0" fontAlgn="base"/>
            <a:r>
              <a:rPr lang="en-US" sz="1100"/>
              <a:t>*Information for the Department for Education (</a:t>
            </a:r>
            <a:r>
              <a:rPr lang="en-US" sz="1100">
                <a:hlinkClick r:id="rId2"/>
              </a:rPr>
              <a:t>https://educationhub.blog.gov.uk/2023/05/18/school-attendance-important-risks-missing-day/)</a:t>
            </a:r>
            <a:endParaRPr lang="en-US" sz="11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3"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1437495697"/>
              </p:ext>
            </p:extLst>
          </p:nvPr>
        </p:nvGraphicFramePr>
        <p:xfrm>
          <a:off x="145018" y="5669736"/>
          <a:ext cx="6561438" cy="3712805"/>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742561">
                <a:tc gridSpan="2">
                  <a:txBody>
                    <a:bodyPr/>
                    <a:lstStyle/>
                    <a:p>
                      <a:pPr algn="ctr"/>
                      <a:r>
                        <a:rPr lang="en-GB" sz="2400" b="1"/>
                        <a:t>Year 8 </a:t>
                      </a:r>
                      <a:r>
                        <a:rPr lang="en-GB" sz="2400" b="1" i="0" u="none" strike="noStrike" noProof="0">
                          <a:latin typeface="Calibri"/>
                        </a:rPr>
                        <a:t>Lent Term HT4</a:t>
                      </a:r>
                      <a:r>
                        <a:rPr lang="en-GB" sz="2400" b="1"/>
                        <a:t> Attendance</a:t>
                      </a:r>
                    </a:p>
                  </a:txBody>
                  <a:tcPr anchor="ctr"/>
                </a:tc>
                <a:tc hMerge="1">
                  <a:txBody>
                    <a:bodyPr/>
                    <a:lstStyle/>
                    <a:p>
                      <a:endParaRPr lang="en-GB"/>
                    </a:p>
                  </a:txBody>
                  <a:tcPr/>
                </a:tc>
                <a:extLst>
                  <a:ext uri="{0D108BD9-81ED-4DB2-BD59-A6C34878D82A}">
                    <a16:rowId xmlns:a16="http://schemas.microsoft.com/office/drawing/2014/main" val="4192089578"/>
                  </a:ext>
                </a:extLst>
              </a:tr>
              <a:tr h="742561">
                <a:tc>
                  <a:txBody>
                    <a:bodyPr/>
                    <a:lstStyle/>
                    <a:p>
                      <a:r>
                        <a:rPr lang="en-GB" sz="1600"/>
                        <a:t>How many days did you miss last Half Term?</a:t>
                      </a:r>
                    </a:p>
                  </a:txBody>
                  <a:tcPr anchor="ctr"/>
                </a:tc>
                <a:tc>
                  <a:txBody>
                    <a:bodyPr/>
                    <a:lstStyle/>
                    <a:p>
                      <a:endParaRPr lang="en-GB"/>
                    </a:p>
                  </a:txBody>
                  <a:tcPr/>
                </a:tc>
                <a:extLst>
                  <a:ext uri="{0D108BD9-81ED-4DB2-BD59-A6C34878D82A}">
                    <a16:rowId xmlns:a16="http://schemas.microsoft.com/office/drawing/2014/main" val="4209448937"/>
                  </a:ext>
                </a:extLst>
              </a:tr>
              <a:tr h="742561">
                <a:tc>
                  <a:txBody>
                    <a:bodyPr/>
                    <a:lstStyle/>
                    <a:p>
                      <a:r>
                        <a:rPr lang="en-GB" sz="1600"/>
                        <a:t>Last Half Term’s Attendance Percentage</a:t>
                      </a:r>
                    </a:p>
                  </a:txBody>
                  <a:tcPr anchor="ctr"/>
                </a:tc>
                <a:tc>
                  <a:txBody>
                    <a:bodyPr/>
                    <a:lstStyle/>
                    <a:p>
                      <a:endParaRPr lang="en-GB"/>
                    </a:p>
                  </a:txBody>
                  <a:tcPr/>
                </a:tc>
                <a:extLst>
                  <a:ext uri="{0D108BD9-81ED-4DB2-BD59-A6C34878D82A}">
                    <a16:rowId xmlns:a16="http://schemas.microsoft.com/office/drawing/2014/main" val="1239890745"/>
                  </a:ext>
                </a:extLst>
              </a:tr>
              <a:tr h="742561">
                <a:tc>
                  <a:txBody>
                    <a:bodyPr/>
                    <a:lstStyle/>
                    <a:p>
                      <a:r>
                        <a:rPr lang="en-GB" sz="1600"/>
                        <a:t>How many days have you missed this Half Term?</a:t>
                      </a:r>
                    </a:p>
                  </a:txBody>
                  <a:tcPr anchor="ctr"/>
                </a:tc>
                <a:tc>
                  <a:txBody>
                    <a:bodyPr/>
                    <a:lstStyle/>
                    <a:p>
                      <a:endParaRPr lang="en-GB"/>
                    </a:p>
                  </a:txBody>
                  <a:tcPr/>
                </a:tc>
                <a:extLst>
                  <a:ext uri="{0D108BD9-81ED-4DB2-BD59-A6C34878D82A}">
                    <a16:rowId xmlns:a16="http://schemas.microsoft.com/office/drawing/2014/main" val="3092602143"/>
                  </a:ext>
                </a:extLst>
              </a:tr>
              <a:tr h="742561">
                <a:tc>
                  <a:txBody>
                    <a:bodyPr/>
                    <a:lstStyle/>
                    <a:p>
                      <a:r>
                        <a:rPr lang="en-GB" sz="1600"/>
                        <a:t>This Half Term’s Attendance Percentage</a:t>
                      </a:r>
                    </a:p>
                  </a:txBody>
                  <a:tcPr anchor="ctr"/>
                </a:tc>
                <a:tc>
                  <a:txBody>
                    <a:bodyPr/>
                    <a:lstStyle/>
                    <a:p>
                      <a:endParaRPr lang="en-GB"/>
                    </a:p>
                  </a:txBody>
                  <a:tcPr/>
                </a:tc>
                <a:extLst>
                  <a:ext uri="{0D108BD9-81ED-4DB2-BD59-A6C34878D82A}">
                    <a16:rowId xmlns:a16="http://schemas.microsoft.com/office/drawing/2014/main" val="2905487118"/>
                  </a:ext>
                </a:extLst>
              </a:tr>
            </a:tbl>
          </a:graphicData>
        </a:graphic>
      </p:graphicFrame>
    </p:spTree>
    <p:extLst>
      <p:ext uri="{BB962C8B-B14F-4D97-AF65-F5344CB8AC3E}">
        <p14:creationId xmlns:p14="http://schemas.microsoft.com/office/powerpoint/2010/main" val="286120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76D2-D83D-47B3-0E47-42D3093849A1}"/>
            </a:ext>
          </a:extLst>
        </p:cNvPr>
        <p:cNvGrpSpPr/>
        <p:nvPr/>
      </p:nvGrpSpPr>
      <p:grpSpPr>
        <a:xfrm>
          <a:off x="0" y="0"/>
          <a:ext cx="0" cy="0"/>
          <a:chOff x="0" y="0"/>
          <a:chExt cx="0" cy="0"/>
        </a:xfrm>
      </p:grpSpPr>
      <p:pic>
        <p:nvPicPr>
          <p:cNvPr id="8" name="Picture 7" descr="A bulletin board with notes pinned to it&#10;&#10;Description automatically generated">
            <a:extLst>
              <a:ext uri="{FF2B5EF4-FFF2-40B4-BE49-F238E27FC236}">
                <a16:creationId xmlns:a16="http://schemas.microsoft.com/office/drawing/2014/main" id="{9ADE1087-13EF-A442-8283-F2989BF5BFCB}"/>
              </a:ext>
            </a:extLst>
          </p:cNvPr>
          <p:cNvPicPr>
            <a:picLocks noChangeAspect="1"/>
          </p:cNvPicPr>
          <p:nvPr/>
        </p:nvPicPr>
        <p:blipFill rotWithShape="1">
          <a:blip r:embed="rId2">
            <a:extLst>
              <a:ext uri="{28A0092B-C50C-407E-A947-70E740481C1C}">
                <a14:useLocalDpi xmlns:a14="http://schemas.microsoft.com/office/drawing/2010/main" val="0"/>
              </a:ext>
            </a:extLst>
          </a:blip>
          <a:srcRect t="23597" r="28485" b="46004"/>
          <a:stretch/>
        </p:blipFill>
        <p:spPr>
          <a:xfrm rot="401321">
            <a:off x="1993227" y="2735812"/>
            <a:ext cx="4904531" cy="2866030"/>
          </a:xfrm>
          <a:prstGeom prst="rect">
            <a:avLst/>
          </a:prstGeom>
        </p:spPr>
      </p:pic>
      <p:pic>
        <p:nvPicPr>
          <p:cNvPr id="6" name="Picture 5" descr="A poster with text and text on it&#10;&#10;Description automatically generated">
            <a:extLst>
              <a:ext uri="{FF2B5EF4-FFF2-40B4-BE49-F238E27FC236}">
                <a16:creationId xmlns:a16="http://schemas.microsoft.com/office/drawing/2014/main" id="{D7E924DC-1C67-82EA-572B-FE7023995E26}"/>
              </a:ext>
            </a:extLst>
          </p:cNvPr>
          <p:cNvPicPr>
            <a:picLocks noChangeAspect="1"/>
          </p:cNvPicPr>
          <p:nvPr/>
        </p:nvPicPr>
        <p:blipFill rotWithShape="1">
          <a:blip r:embed="rId3">
            <a:extLst>
              <a:ext uri="{28A0092B-C50C-407E-A947-70E740481C1C}">
                <a14:useLocalDpi xmlns:a14="http://schemas.microsoft.com/office/drawing/2010/main" val="0"/>
              </a:ext>
            </a:extLst>
          </a:blip>
          <a:srcRect l="43385" t="6370" r="19202" b="18003"/>
          <a:stretch/>
        </p:blipFill>
        <p:spPr>
          <a:xfrm rot="20342178">
            <a:off x="251513" y="2442948"/>
            <a:ext cx="2565779" cy="3875964"/>
          </a:xfrm>
          <a:prstGeom prst="rect">
            <a:avLst/>
          </a:prstGeom>
        </p:spPr>
      </p:pic>
      <p:sp>
        <p:nvSpPr>
          <p:cNvPr id="7" name="Rectangle 6">
            <a:extLst>
              <a:ext uri="{FF2B5EF4-FFF2-40B4-BE49-F238E27FC236}">
                <a16:creationId xmlns:a16="http://schemas.microsoft.com/office/drawing/2014/main" id="{2771C28B-13B2-6FE0-4A2E-50CA8A1107C8}"/>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Pupil Wellbeing Information</a:t>
            </a:r>
            <a:endParaRPr lang="en-GB" sz="2750" b="1" dirty="0">
              <a:cs typeface="Calibri"/>
            </a:endParaRPr>
          </a:p>
        </p:txBody>
      </p:sp>
      <p:sp>
        <p:nvSpPr>
          <p:cNvPr id="12" name="Rectangle 11">
            <a:extLst>
              <a:ext uri="{FF2B5EF4-FFF2-40B4-BE49-F238E27FC236}">
                <a16:creationId xmlns:a16="http://schemas.microsoft.com/office/drawing/2014/main" id="{966D867B-49F6-7C65-E264-94F034E92DDF}"/>
              </a:ext>
            </a:extLst>
          </p:cNvPr>
          <p:cNvSpPr/>
          <p:nvPr/>
        </p:nvSpPr>
        <p:spPr>
          <a:xfrm>
            <a:off x="148280" y="1282702"/>
            <a:ext cx="6561438" cy="1460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200" dirty="0"/>
              <a:t>Pupil wellbeing is at </a:t>
            </a:r>
            <a:r>
              <a:rPr lang="en-GB" sz="1200" dirty="0"/>
              <a:t>the centre </a:t>
            </a:r>
            <a:r>
              <a:rPr lang="en-US" sz="1200" dirty="0"/>
              <a:t>of life at St. James’, in school you can talk to any member of the school staff who will be willing to listen and support you. Below is the school email for any questions you have or support you require:</a:t>
            </a:r>
          </a:p>
          <a:p>
            <a:pPr algn="l" rtl="0" fontAlgn="base"/>
            <a:endParaRPr lang="en-US" sz="1200" dirty="0"/>
          </a:p>
          <a:p>
            <a:pPr algn="l" rtl="0" fontAlgn="base"/>
            <a:r>
              <a:rPr lang="en-US" sz="1200" dirty="0">
                <a:hlinkClick r:id="rId4"/>
              </a:rPr>
              <a:t>wearelistening@saintjames.co.uk</a:t>
            </a:r>
            <a:endParaRPr lang="en-US" sz="1200" dirty="0"/>
          </a:p>
          <a:p>
            <a:pPr algn="l" rtl="0" fontAlgn="base"/>
            <a:endParaRPr lang="en-US" sz="1200" dirty="0"/>
          </a:p>
          <a:p>
            <a:pPr algn="l" rtl="0" fontAlgn="base"/>
            <a:r>
              <a:rPr lang="en-US" sz="1200" dirty="0"/>
              <a:t>Below this is a series of external support that the school has links with and can also be used:</a:t>
            </a:r>
          </a:p>
        </p:txBody>
      </p:sp>
      <p:pic>
        <p:nvPicPr>
          <p:cNvPr id="14" name="Picture 2">
            <a:extLst>
              <a:ext uri="{FF2B5EF4-FFF2-40B4-BE49-F238E27FC236}">
                <a16:creationId xmlns:a16="http://schemas.microsoft.com/office/drawing/2014/main" id="{49D04CF3-A1EC-8F59-E840-C17264E67E52}"/>
              </a:ext>
            </a:extLst>
          </p:cNvPr>
          <p:cNvPicPr>
            <a:picLocks noChangeAspect="1" noChangeArrowheads="1"/>
          </p:cNvPicPr>
          <p:nvPr/>
        </p:nvPicPr>
        <p:blipFill>
          <a:blip r:embed="rId5"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D41606A-9B9A-2318-F517-B917C49BDEDB}"/>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pic>
        <p:nvPicPr>
          <p:cNvPr id="4" name="Picture 3" descr="A bulletin board with notes pinned to it&#10;&#10;Description automatically generated">
            <a:extLst>
              <a:ext uri="{FF2B5EF4-FFF2-40B4-BE49-F238E27FC236}">
                <a16:creationId xmlns:a16="http://schemas.microsoft.com/office/drawing/2014/main" id="{AB6243C7-C859-B145-6B4F-D57E32A41649}"/>
              </a:ext>
            </a:extLst>
          </p:cNvPr>
          <p:cNvPicPr>
            <a:picLocks noChangeAspect="1"/>
          </p:cNvPicPr>
          <p:nvPr/>
        </p:nvPicPr>
        <p:blipFill rotWithShape="1">
          <a:blip r:embed="rId2">
            <a:extLst>
              <a:ext uri="{28A0092B-C50C-407E-A947-70E740481C1C}">
                <a14:useLocalDpi xmlns:a14="http://schemas.microsoft.com/office/drawing/2010/main" val="0"/>
              </a:ext>
            </a:extLst>
          </a:blip>
          <a:srcRect l="6217" t="56092" r="4324"/>
          <a:stretch/>
        </p:blipFill>
        <p:spPr>
          <a:xfrm>
            <a:off x="364715" y="5561199"/>
            <a:ext cx="6135095" cy="4139731"/>
          </a:xfrm>
          <a:prstGeom prst="rect">
            <a:avLst/>
          </a:prstGeom>
        </p:spPr>
      </p:pic>
    </p:spTree>
    <p:extLst>
      <p:ext uri="{BB962C8B-B14F-4D97-AF65-F5344CB8AC3E}">
        <p14:creationId xmlns:p14="http://schemas.microsoft.com/office/powerpoint/2010/main" val="12052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Calendar</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61438" cy="7791953"/>
        </p:xfrm>
        <a:graphic>
          <a:graphicData uri="http://schemas.openxmlformats.org/drawingml/2006/table">
            <a:tbl>
              <a:tblPr firstRow="1" bandRow="1">
                <a:tableStyleId>{5940675A-B579-460E-94D1-54222C63F5DA}</a:tableStyleId>
              </a:tblPr>
              <a:tblGrid>
                <a:gridCol w="1093573">
                  <a:extLst>
                    <a:ext uri="{9D8B030D-6E8A-4147-A177-3AD203B41FA5}">
                      <a16:colId xmlns:a16="http://schemas.microsoft.com/office/drawing/2014/main" val="81782415"/>
                    </a:ext>
                  </a:extLst>
                </a:gridCol>
                <a:gridCol w="1093573">
                  <a:extLst>
                    <a:ext uri="{9D8B030D-6E8A-4147-A177-3AD203B41FA5}">
                      <a16:colId xmlns:a16="http://schemas.microsoft.com/office/drawing/2014/main" val="142862800"/>
                    </a:ext>
                  </a:extLst>
                </a:gridCol>
                <a:gridCol w="1093573">
                  <a:extLst>
                    <a:ext uri="{9D8B030D-6E8A-4147-A177-3AD203B41FA5}">
                      <a16:colId xmlns:a16="http://schemas.microsoft.com/office/drawing/2014/main" val="1332426597"/>
                    </a:ext>
                  </a:extLst>
                </a:gridCol>
                <a:gridCol w="1093573">
                  <a:extLst>
                    <a:ext uri="{9D8B030D-6E8A-4147-A177-3AD203B41FA5}">
                      <a16:colId xmlns:a16="http://schemas.microsoft.com/office/drawing/2014/main" val="2486733757"/>
                    </a:ext>
                  </a:extLst>
                </a:gridCol>
                <a:gridCol w="1093573">
                  <a:extLst>
                    <a:ext uri="{9D8B030D-6E8A-4147-A177-3AD203B41FA5}">
                      <a16:colId xmlns:a16="http://schemas.microsoft.com/office/drawing/2014/main" val="2026994669"/>
                    </a:ext>
                  </a:extLst>
                </a:gridCol>
                <a:gridCol w="1093573">
                  <a:extLst>
                    <a:ext uri="{9D8B030D-6E8A-4147-A177-3AD203B41FA5}">
                      <a16:colId xmlns:a16="http://schemas.microsoft.com/office/drawing/2014/main" val="876571330"/>
                    </a:ext>
                  </a:extLst>
                </a:gridCol>
              </a:tblGrid>
              <a:tr h="450773">
                <a:tc>
                  <a:txBody>
                    <a:bodyPr/>
                    <a:lstStyle/>
                    <a:p>
                      <a:endParaRPr lang="en-GB"/>
                    </a:p>
                  </a:txBody>
                  <a:tcPr/>
                </a:tc>
                <a:tc>
                  <a:txBody>
                    <a:bodyPr/>
                    <a:lstStyle/>
                    <a:p>
                      <a:pPr algn="ctr"/>
                      <a:r>
                        <a:rPr lang="en-GB" sz="1600" b="1" dirty="0"/>
                        <a:t>Monday</a:t>
                      </a:r>
                    </a:p>
                  </a:txBody>
                  <a:tcPr marL="0" marR="0" anchor="ctr"/>
                </a:tc>
                <a:tc>
                  <a:txBody>
                    <a:bodyPr/>
                    <a:lstStyle/>
                    <a:p>
                      <a:pPr algn="ctr"/>
                      <a:r>
                        <a:rPr lang="en-GB" sz="1600" b="1" dirty="0"/>
                        <a:t>Tuesday</a:t>
                      </a:r>
                    </a:p>
                  </a:txBody>
                  <a:tcPr marL="0" marR="0" anchor="ctr"/>
                </a:tc>
                <a:tc>
                  <a:txBody>
                    <a:bodyPr/>
                    <a:lstStyle/>
                    <a:p>
                      <a:pPr algn="ctr"/>
                      <a:r>
                        <a:rPr lang="en-GB" sz="1600" b="1" dirty="0"/>
                        <a:t>Wednesday</a:t>
                      </a:r>
                    </a:p>
                  </a:txBody>
                  <a:tcPr marL="0" marR="0" anchor="ctr"/>
                </a:tc>
                <a:tc>
                  <a:txBody>
                    <a:bodyPr/>
                    <a:lstStyle/>
                    <a:p>
                      <a:pPr algn="ctr"/>
                      <a:r>
                        <a:rPr lang="en-GB" sz="1600" b="1" dirty="0"/>
                        <a:t>Thursday</a:t>
                      </a:r>
                    </a:p>
                  </a:txBody>
                  <a:tcPr marL="0" marR="0" anchor="ctr"/>
                </a:tc>
                <a:tc>
                  <a:txBody>
                    <a:bodyPr/>
                    <a:lstStyle/>
                    <a:p>
                      <a:pPr algn="ctr"/>
                      <a:r>
                        <a:rPr lang="en-GB" sz="1600" b="1" dirty="0"/>
                        <a:t>Friday</a:t>
                      </a:r>
                    </a:p>
                  </a:txBody>
                  <a:tcPr marL="0" marR="0" anchor="ctr"/>
                </a:tc>
                <a:extLst>
                  <a:ext uri="{0D108BD9-81ED-4DB2-BD59-A6C34878D82A}">
                    <a16:rowId xmlns:a16="http://schemas.microsoft.com/office/drawing/2014/main" val="3900839918"/>
                  </a:ext>
                </a:extLst>
              </a:tr>
              <a:tr h="1223530">
                <a:tc>
                  <a:txBody>
                    <a:bodyPr/>
                    <a:lstStyle/>
                    <a:p>
                      <a:pPr algn="ctr"/>
                      <a:r>
                        <a:rPr lang="en-GB" sz="1600" b="1" dirty="0"/>
                        <a:t>Week 1</a:t>
                      </a:r>
                    </a:p>
                    <a:p>
                      <a:pPr algn="ctr"/>
                      <a:endParaRPr lang="en-GB" sz="1600" b="1"/>
                    </a:p>
                    <a:p>
                      <a:pPr algn="ctr"/>
                      <a:r>
                        <a:rPr lang="en-GB" sz="1600" b="1" dirty="0"/>
                        <a:t>W/C </a:t>
                      </a:r>
                    </a:p>
                    <a:p>
                      <a:pPr algn="ctr"/>
                      <a:r>
                        <a:rPr lang="en-GB" sz="1600" b="1" dirty="0"/>
                        <a:t>19/2/24</a:t>
                      </a:r>
                    </a:p>
                  </a:txBody>
                  <a:tcPr anchor="ct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4236614031"/>
                  </a:ext>
                </a:extLst>
              </a:tr>
              <a:tr h="1223530">
                <a:tc>
                  <a:txBody>
                    <a:bodyPr/>
                    <a:lstStyle/>
                    <a:p>
                      <a:pPr algn="ctr"/>
                      <a:r>
                        <a:rPr lang="en-GB" sz="1600" b="1" dirty="0"/>
                        <a:t>Week 2</a:t>
                      </a:r>
                    </a:p>
                    <a:p>
                      <a:pPr algn="ctr"/>
                      <a:endParaRPr lang="en-GB" sz="1600" b="1"/>
                    </a:p>
                    <a:p>
                      <a:pPr algn="ctr"/>
                      <a:r>
                        <a:rPr lang="en-GB" sz="1600" b="1" dirty="0"/>
                        <a:t>W/C 26/2/24</a:t>
                      </a:r>
                    </a:p>
                  </a:txBody>
                  <a:tcPr anchor="ctr"/>
                </a:tc>
                <a:tc>
                  <a:txBody>
                    <a:bodyPr/>
                    <a:lstStyle/>
                    <a:p>
                      <a:r>
                        <a:rPr lang="en-GB" sz="1000" dirty="0"/>
                        <a:t>Year 11 and 13 Mock Exams</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730558138"/>
                  </a:ext>
                </a:extLst>
              </a:tr>
              <a:tr h="1223530">
                <a:tc>
                  <a:txBody>
                    <a:bodyPr/>
                    <a:lstStyle/>
                    <a:p>
                      <a:pPr algn="ctr"/>
                      <a:r>
                        <a:rPr lang="en-GB" sz="1600" b="1" dirty="0"/>
                        <a:t>Week 3</a:t>
                      </a:r>
                    </a:p>
                    <a:p>
                      <a:pPr algn="ctr"/>
                      <a:endParaRPr lang="en-GB" sz="1600" b="1"/>
                    </a:p>
                    <a:p>
                      <a:pPr algn="ctr"/>
                      <a:r>
                        <a:rPr lang="en-GB" sz="1600" b="1" dirty="0"/>
                        <a:t>W/C</a:t>
                      </a:r>
                    </a:p>
                    <a:p>
                      <a:pPr algn="ctr"/>
                      <a:r>
                        <a:rPr lang="en-GB" sz="1600" b="1" dirty="0"/>
                        <a:t>4/3/24</a:t>
                      </a:r>
                    </a:p>
                  </a:txBody>
                  <a:tcPr anchor="ct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11 and 13 Mock Exams</a:t>
                      </a:r>
                    </a:p>
                    <a:p>
                      <a:pPr marL="0" marR="0" lvl="0" indent="0" algn="l" defTabSz="685771"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English Week</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Year 11 and 13 Mock Exams</a:t>
                      </a:r>
                    </a:p>
                  </a:txBody>
                  <a:tcPr/>
                </a:tc>
                <a:extLst>
                  <a:ext uri="{0D108BD9-81ED-4DB2-BD59-A6C34878D82A}">
                    <a16:rowId xmlns:a16="http://schemas.microsoft.com/office/drawing/2014/main" val="1216343044"/>
                  </a:ext>
                </a:extLst>
              </a:tr>
              <a:tr h="1223530">
                <a:tc>
                  <a:txBody>
                    <a:bodyPr/>
                    <a:lstStyle/>
                    <a:p>
                      <a:pPr algn="ctr"/>
                      <a:r>
                        <a:rPr lang="en-GB" sz="1600" b="1" dirty="0"/>
                        <a:t>Week 4</a:t>
                      </a:r>
                    </a:p>
                    <a:p>
                      <a:pPr algn="ctr"/>
                      <a:endParaRPr lang="en-GB" sz="1600" b="1"/>
                    </a:p>
                    <a:p>
                      <a:pPr algn="ctr"/>
                      <a:r>
                        <a:rPr lang="en-GB" sz="1600" b="1" dirty="0"/>
                        <a:t>W/C</a:t>
                      </a:r>
                    </a:p>
                    <a:p>
                      <a:pPr algn="ctr"/>
                      <a:r>
                        <a:rPr lang="en-GB" sz="1600" b="1" dirty="0"/>
                        <a:t>11/3/24</a:t>
                      </a:r>
                    </a:p>
                  </a:txBody>
                  <a:tcPr anchor="ctr"/>
                </a:tc>
                <a:tc>
                  <a:txBody>
                    <a:bodyPr/>
                    <a:lstStyle/>
                    <a:p>
                      <a:r>
                        <a:rPr lang="en-GB" sz="1000" dirty="0"/>
                        <a:t>Science Week</a:t>
                      </a:r>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546087700"/>
                  </a:ext>
                </a:extLst>
              </a:tr>
              <a:tr h="1223530">
                <a:tc>
                  <a:txBody>
                    <a:bodyPr/>
                    <a:lstStyle/>
                    <a:p>
                      <a:pPr algn="ctr"/>
                      <a:r>
                        <a:rPr lang="en-GB" sz="1600" b="1" dirty="0"/>
                        <a:t>Week 5</a:t>
                      </a:r>
                    </a:p>
                    <a:p>
                      <a:pPr algn="ctr"/>
                      <a:endParaRPr lang="en-GB" sz="1600" b="1"/>
                    </a:p>
                    <a:p>
                      <a:pPr algn="ctr"/>
                      <a:r>
                        <a:rPr lang="en-GB" sz="1600" b="1" dirty="0"/>
                        <a:t>W/C</a:t>
                      </a:r>
                    </a:p>
                    <a:p>
                      <a:pPr algn="ctr"/>
                      <a:r>
                        <a:rPr lang="en-GB" sz="1600" b="1" dirty="0"/>
                        <a:t>18/3/24</a:t>
                      </a:r>
                    </a:p>
                  </a:txBody>
                  <a:tcPr anchor="ct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r>
                        <a:rPr lang="en-GB" sz="1000" dirty="0"/>
                        <a:t>Blakeney Charity Event</a:t>
                      </a:r>
                    </a:p>
                  </a:txBody>
                  <a:tcPr/>
                </a:tc>
                <a:extLst>
                  <a:ext uri="{0D108BD9-81ED-4DB2-BD59-A6C34878D82A}">
                    <a16:rowId xmlns:a16="http://schemas.microsoft.com/office/drawing/2014/main" val="187972937"/>
                  </a:ext>
                </a:extLst>
              </a:tr>
              <a:tr h="1223530">
                <a:tc>
                  <a:txBody>
                    <a:bodyPr/>
                    <a:lstStyle/>
                    <a:p>
                      <a:pPr algn="ctr"/>
                      <a:r>
                        <a:rPr lang="en-GB" sz="1600" b="1" dirty="0"/>
                        <a:t>Week 6</a:t>
                      </a:r>
                    </a:p>
                    <a:p>
                      <a:pPr algn="ctr"/>
                      <a:endParaRPr lang="en-GB" sz="1600" b="1"/>
                    </a:p>
                    <a:p>
                      <a:pPr algn="ctr"/>
                      <a:r>
                        <a:rPr lang="en-GB" sz="1600" b="1" dirty="0"/>
                        <a:t>W/C</a:t>
                      </a:r>
                    </a:p>
                    <a:p>
                      <a:pPr algn="ctr"/>
                      <a:r>
                        <a:rPr lang="en-GB" sz="1600" b="1" dirty="0"/>
                        <a:t>25/3/24</a:t>
                      </a:r>
                    </a:p>
                  </a:txBody>
                  <a:tcPr anchor="ctr"/>
                </a:tc>
                <a:tc>
                  <a:txBody>
                    <a:bodyPr/>
                    <a:lstStyle/>
                    <a:p>
                      <a:endParaRPr lang="en-GB" sz="1000"/>
                    </a:p>
                  </a:txBody>
                  <a:tcPr/>
                </a:tc>
                <a:tc>
                  <a:txBody>
                    <a:bodyPr/>
                    <a:lstStyle/>
                    <a:p>
                      <a:r>
                        <a:rPr lang="en-GB" sz="1000" dirty="0"/>
                        <a:t>Year 7, 8, 9 Progress Consultation Evening</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10, 11, 12, 13 Progress Consultation Evening</a:t>
                      </a:r>
                    </a:p>
                  </a:txBody>
                  <a:tcPr/>
                </a:tc>
                <a:tc>
                  <a:txBody>
                    <a:bodyPr/>
                    <a:lstStyle/>
                    <a:p>
                      <a:r>
                        <a:rPr lang="en-GB" sz="1000" dirty="0"/>
                        <a:t>School Ends of Easter</a:t>
                      </a:r>
                    </a:p>
                  </a:txBody>
                  <a:tcPr/>
                </a:tc>
                <a:tc>
                  <a:txBody>
                    <a:bodyPr/>
                    <a:lstStyle/>
                    <a:p>
                      <a:r>
                        <a:rPr lang="en-GB" sz="1000" dirty="0"/>
                        <a:t>Good Friday</a:t>
                      </a:r>
                    </a:p>
                  </a:txBody>
                  <a:tcPr/>
                </a:tc>
                <a:extLst>
                  <a:ext uri="{0D108BD9-81ED-4DB2-BD59-A6C34878D82A}">
                    <a16:rowId xmlns:a16="http://schemas.microsoft.com/office/drawing/2014/main" val="1164364863"/>
                  </a:ext>
                </a:extLst>
              </a:tr>
            </a:tbl>
          </a:graphicData>
        </a:graphic>
      </p:graphicFrame>
      <p:sp>
        <p:nvSpPr>
          <p:cNvPr id="3" name="Rectangle 2">
            <a:extLst>
              <a:ext uri="{FF2B5EF4-FFF2-40B4-BE49-F238E27FC236}">
                <a16:creationId xmlns:a16="http://schemas.microsoft.com/office/drawing/2014/main" id="{F6BFB656-3574-E2AE-C9EA-01E5A080B595}"/>
              </a:ext>
            </a:extLst>
          </p:cNvPr>
          <p:cNvSpPr/>
          <p:nvPr/>
        </p:nvSpPr>
        <p:spPr>
          <a:xfrm>
            <a:off x="143521" y="9217878"/>
            <a:ext cx="6563815" cy="2796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a:ea typeface="Calibri"/>
                <a:cs typeface="Calibri"/>
              </a:rPr>
              <a:t>*Please note that </a:t>
            </a:r>
            <a:r>
              <a:rPr lang="en-US" sz="1400">
                <a:ea typeface="+mn-lt"/>
                <a:cs typeface="+mn-lt"/>
              </a:rPr>
              <a:t>we will email home if there are any changes to dates. </a:t>
            </a:r>
            <a:endParaRPr lang="en-US" sz="1400">
              <a:ea typeface="Calibri"/>
              <a:cs typeface="Calibri"/>
            </a:endParaRPr>
          </a:p>
        </p:txBody>
      </p:sp>
    </p:spTree>
    <p:extLst>
      <p:ext uri="{BB962C8B-B14F-4D97-AF65-F5344CB8AC3E}">
        <p14:creationId xmlns:p14="http://schemas.microsoft.com/office/powerpoint/2010/main" val="288783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a:t>
                      </a:r>
                    </a:p>
                  </a:txBody>
                  <a:tcPr anchor="ctr"/>
                </a:tc>
                <a:tc>
                  <a:txBody>
                    <a:bodyPr/>
                    <a:lstStyle/>
                    <a:p>
                      <a:pPr algn="ctr"/>
                      <a:r>
                        <a:rPr lang="en-GB" sz="2800" b="1">
                          <a:solidFill>
                            <a:schemeClr val="bg2">
                              <a:lumMod val="90000"/>
                            </a:schemeClr>
                          </a:solidFill>
                        </a:rPr>
                        <a:t>2</a:t>
                      </a:r>
                    </a:p>
                  </a:txBody>
                  <a:tcPr marL="0" marR="0" anchor="ctr"/>
                </a:tc>
                <a:tc>
                  <a:txBody>
                    <a:bodyPr/>
                    <a:lstStyle/>
                    <a:p>
                      <a:pPr algn="ctr"/>
                      <a:r>
                        <a:rPr lang="en-GB" sz="2800" b="1">
                          <a:solidFill>
                            <a:schemeClr val="bg2">
                              <a:lumMod val="90000"/>
                            </a:schemeClr>
                          </a:solidFill>
                        </a:rPr>
                        <a:t>3</a:t>
                      </a:r>
                    </a:p>
                  </a:txBody>
                  <a:tcPr marL="0" marR="0" anchor="ctr"/>
                </a:tc>
                <a:tc>
                  <a:txBody>
                    <a:bodyPr/>
                    <a:lstStyle/>
                    <a:p>
                      <a:pPr algn="ctr"/>
                      <a:r>
                        <a:rPr lang="en-GB" sz="2800" b="1">
                          <a:solidFill>
                            <a:schemeClr val="bg2">
                              <a:lumMod val="90000"/>
                            </a:schemeClr>
                          </a:solidFill>
                        </a:rPr>
                        <a:t>4</a:t>
                      </a:r>
                    </a:p>
                  </a:txBody>
                  <a:tcPr marL="0" marR="0" anchor="ctr"/>
                </a:tc>
                <a:tc>
                  <a:txBody>
                    <a:bodyPr/>
                    <a:lstStyle/>
                    <a:p>
                      <a:pPr algn="ctr"/>
                      <a:r>
                        <a:rPr lang="en-GB" sz="2800" b="1">
                          <a:solidFill>
                            <a:schemeClr val="bg2">
                              <a:lumMod val="90000"/>
                            </a:schemeClr>
                          </a:solidFill>
                        </a:rPr>
                        <a:t>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6</a:t>
                      </a:r>
                    </a:p>
                  </a:txBody>
                  <a:tcPr anchor="ctr"/>
                </a:tc>
                <a:tc>
                  <a:txBody>
                    <a:bodyPr/>
                    <a:lstStyle/>
                    <a:p>
                      <a:pPr algn="ctr"/>
                      <a:r>
                        <a:rPr lang="en-GB" sz="2800" b="1">
                          <a:solidFill>
                            <a:schemeClr val="bg2">
                              <a:lumMod val="90000"/>
                            </a:schemeClr>
                          </a:solidFill>
                        </a:rPr>
                        <a:t>7</a:t>
                      </a:r>
                    </a:p>
                  </a:txBody>
                  <a:tcPr anchor="ctr"/>
                </a:tc>
                <a:tc>
                  <a:txBody>
                    <a:bodyPr/>
                    <a:lstStyle/>
                    <a:p>
                      <a:pPr algn="ctr"/>
                      <a:r>
                        <a:rPr lang="en-GB" sz="2800" b="1">
                          <a:solidFill>
                            <a:schemeClr val="bg2">
                              <a:lumMod val="90000"/>
                            </a:schemeClr>
                          </a:solidFill>
                        </a:rPr>
                        <a:t>8</a:t>
                      </a:r>
                    </a:p>
                  </a:txBody>
                  <a:tcPr anchor="ctr"/>
                </a:tc>
                <a:tc>
                  <a:txBody>
                    <a:bodyPr/>
                    <a:lstStyle/>
                    <a:p>
                      <a:pPr algn="ctr"/>
                      <a:r>
                        <a:rPr lang="en-GB" sz="2800" b="1">
                          <a:solidFill>
                            <a:schemeClr val="bg2">
                              <a:lumMod val="90000"/>
                            </a:schemeClr>
                          </a:solidFill>
                        </a:rPr>
                        <a:t>9</a:t>
                      </a:r>
                    </a:p>
                  </a:txBody>
                  <a:tcPr anchor="ctr"/>
                </a:tc>
                <a:tc>
                  <a:txBody>
                    <a:bodyPr/>
                    <a:lstStyle/>
                    <a:p>
                      <a:pPr algn="ctr"/>
                      <a:r>
                        <a:rPr lang="en-GB" sz="2800" b="1">
                          <a:solidFill>
                            <a:schemeClr val="bg2">
                              <a:lumMod val="90000"/>
                            </a:schemeClr>
                          </a:solidFill>
                        </a:rPr>
                        <a:t>10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a:t>
                      </a:r>
                    </a:p>
                  </a:txBody>
                  <a:tcPr anchor="ctr"/>
                </a:tc>
                <a:tc>
                  <a:txBody>
                    <a:bodyPr/>
                    <a:lstStyle/>
                    <a:p>
                      <a:pPr algn="ctr"/>
                      <a:r>
                        <a:rPr lang="en-GB" sz="2800" b="1">
                          <a:solidFill>
                            <a:schemeClr val="bg2">
                              <a:lumMod val="90000"/>
                            </a:schemeClr>
                          </a:solidFill>
                        </a:rPr>
                        <a:t>12</a:t>
                      </a:r>
                    </a:p>
                  </a:txBody>
                  <a:tcPr anchor="ctr"/>
                </a:tc>
                <a:tc>
                  <a:txBody>
                    <a:bodyPr/>
                    <a:lstStyle/>
                    <a:p>
                      <a:pPr algn="ctr"/>
                      <a:r>
                        <a:rPr lang="en-GB" sz="2800" b="1">
                          <a:solidFill>
                            <a:schemeClr val="bg2">
                              <a:lumMod val="90000"/>
                            </a:schemeClr>
                          </a:solidFill>
                        </a:rPr>
                        <a:t>13</a:t>
                      </a:r>
                    </a:p>
                  </a:txBody>
                  <a:tcPr anchor="ctr"/>
                </a:tc>
                <a:tc>
                  <a:txBody>
                    <a:bodyPr/>
                    <a:lstStyle/>
                    <a:p>
                      <a:pPr algn="ctr"/>
                      <a:r>
                        <a:rPr lang="en-GB" sz="2800" b="1">
                          <a:solidFill>
                            <a:schemeClr val="bg2">
                              <a:lumMod val="90000"/>
                            </a:schemeClr>
                          </a:solidFill>
                        </a:rPr>
                        <a:t>14</a:t>
                      </a:r>
                    </a:p>
                  </a:txBody>
                  <a:tcPr anchor="ctr"/>
                </a:tc>
                <a:tc>
                  <a:txBody>
                    <a:bodyPr/>
                    <a:lstStyle/>
                    <a:p>
                      <a:pPr algn="ctr"/>
                      <a:r>
                        <a:rPr lang="en-GB" sz="2800" b="1">
                          <a:solidFill>
                            <a:schemeClr val="bg2">
                              <a:lumMod val="90000"/>
                            </a:schemeClr>
                          </a:solidFill>
                        </a:rPr>
                        <a:t>15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16</a:t>
                      </a:r>
                    </a:p>
                  </a:txBody>
                  <a:tcPr anchor="ctr"/>
                </a:tc>
                <a:tc>
                  <a:txBody>
                    <a:bodyPr/>
                    <a:lstStyle/>
                    <a:p>
                      <a:pPr algn="ctr"/>
                      <a:r>
                        <a:rPr lang="en-GB" sz="2800" b="1">
                          <a:solidFill>
                            <a:schemeClr val="bg2">
                              <a:lumMod val="90000"/>
                            </a:schemeClr>
                          </a:solidFill>
                        </a:rPr>
                        <a:t>17</a:t>
                      </a:r>
                    </a:p>
                  </a:txBody>
                  <a:tcPr anchor="ctr"/>
                </a:tc>
                <a:tc>
                  <a:txBody>
                    <a:bodyPr/>
                    <a:lstStyle/>
                    <a:p>
                      <a:pPr algn="ctr"/>
                      <a:r>
                        <a:rPr lang="en-GB" sz="2800" b="1">
                          <a:solidFill>
                            <a:schemeClr val="bg2">
                              <a:lumMod val="90000"/>
                            </a:schemeClr>
                          </a:solidFill>
                        </a:rPr>
                        <a:t>18</a:t>
                      </a:r>
                    </a:p>
                  </a:txBody>
                  <a:tcPr anchor="ctr"/>
                </a:tc>
                <a:tc>
                  <a:txBody>
                    <a:bodyPr/>
                    <a:lstStyle/>
                    <a:p>
                      <a:pPr algn="ctr"/>
                      <a:r>
                        <a:rPr lang="en-GB" sz="2800" b="1">
                          <a:solidFill>
                            <a:schemeClr val="bg2">
                              <a:lumMod val="90000"/>
                            </a:schemeClr>
                          </a:solidFill>
                        </a:rPr>
                        <a:t>19</a:t>
                      </a:r>
                    </a:p>
                  </a:txBody>
                  <a:tcPr anchor="ctr"/>
                </a:tc>
                <a:tc>
                  <a:txBody>
                    <a:bodyPr/>
                    <a:lstStyle/>
                    <a:p>
                      <a:pPr algn="ctr"/>
                      <a:r>
                        <a:rPr lang="en-GB" sz="2800" b="1">
                          <a:solidFill>
                            <a:schemeClr val="bg2">
                              <a:lumMod val="90000"/>
                            </a:schemeClr>
                          </a:solidFill>
                        </a:rPr>
                        <a:t>20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21</a:t>
                      </a:r>
                    </a:p>
                  </a:txBody>
                  <a:tcPr anchor="ctr"/>
                </a:tc>
                <a:tc>
                  <a:txBody>
                    <a:bodyPr/>
                    <a:lstStyle/>
                    <a:p>
                      <a:pPr algn="ctr"/>
                      <a:r>
                        <a:rPr lang="en-GB" sz="2800" b="1">
                          <a:solidFill>
                            <a:schemeClr val="bg2">
                              <a:lumMod val="90000"/>
                            </a:schemeClr>
                          </a:solidFill>
                        </a:rPr>
                        <a:t>22</a:t>
                      </a:r>
                    </a:p>
                  </a:txBody>
                  <a:tcPr anchor="ctr"/>
                </a:tc>
                <a:tc>
                  <a:txBody>
                    <a:bodyPr/>
                    <a:lstStyle/>
                    <a:p>
                      <a:pPr algn="ctr"/>
                      <a:r>
                        <a:rPr lang="en-GB" sz="2800" b="1">
                          <a:solidFill>
                            <a:schemeClr val="bg2">
                              <a:lumMod val="90000"/>
                            </a:schemeClr>
                          </a:solidFill>
                        </a:rPr>
                        <a:t>23</a:t>
                      </a:r>
                    </a:p>
                  </a:txBody>
                  <a:tcPr anchor="ctr"/>
                </a:tc>
                <a:tc>
                  <a:txBody>
                    <a:bodyPr/>
                    <a:lstStyle/>
                    <a:p>
                      <a:pPr algn="ctr"/>
                      <a:r>
                        <a:rPr lang="en-GB" sz="2800" b="1">
                          <a:solidFill>
                            <a:schemeClr val="bg2">
                              <a:lumMod val="90000"/>
                            </a:schemeClr>
                          </a:solidFill>
                        </a:rPr>
                        <a:t>24</a:t>
                      </a:r>
                    </a:p>
                  </a:txBody>
                  <a:tcPr anchor="ctr"/>
                </a:tc>
                <a:tc>
                  <a:txBody>
                    <a:bodyPr/>
                    <a:lstStyle/>
                    <a:p>
                      <a:pPr algn="ctr"/>
                      <a:r>
                        <a:rPr lang="en-GB" sz="2800" b="1">
                          <a:solidFill>
                            <a:schemeClr val="bg2">
                              <a:lumMod val="90000"/>
                            </a:schemeClr>
                          </a:solidFill>
                        </a:rPr>
                        <a:t>25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26</a:t>
                      </a:r>
                    </a:p>
                  </a:txBody>
                  <a:tcPr anchor="ctr"/>
                </a:tc>
                <a:tc>
                  <a:txBody>
                    <a:bodyPr/>
                    <a:lstStyle/>
                    <a:p>
                      <a:pPr algn="ctr"/>
                      <a:r>
                        <a:rPr lang="en-GB" sz="2800" b="1">
                          <a:solidFill>
                            <a:schemeClr val="bg2">
                              <a:lumMod val="90000"/>
                            </a:schemeClr>
                          </a:solidFill>
                        </a:rPr>
                        <a:t>27</a:t>
                      </a:r>
                    </a:p>
                  </a:txBody>
                  <a:tcPr anchor="ctr"/>
                </a:tc>
                <a:tc>
                  <a:txBody>
                    <a:bodyPr/>
                    <a:lstStyle/>
                    <a:p>
                      <a:pPr algn="ctr"/>
                      <a:r>
                        <a:rPr lang="en-GB" sz="2800" b="1">
                          <a:solidFill>
                            <a:schemeClr val="bg2">
                              <a:lumMod val="90000"/>
                            </a:schemeClr>
                          </a:solidFill>
                        </a:rPr>
                        <a:t>28</a:t>
                      </a:r>
                    </a:p>
                  </a:txBody>
                  <a:tcPr anchor="ctr"/>
                </a:tc>
                <a:tc>
                  <a:txBody>
                    <a:bodyPr/>
                    <a:lstStyle/>
                    <a:p>
                      <a:pPr algn="ctr"/>
                      <a:r>
                        <a:rPr lang="en-GB" sz="2800" b="1">
                          <a:solidFill>
                            <a:schemeClr val="bg2">
                              <a:lumMod val="90000"/>
                            </a:schemeClr>
                          </a:solidFill>
                        </a:rPr>
                        <a:t>29</a:t>
                      </a:r>
                    </a:p>
                  </a:txBody>
                  <a:tcPr anchor="ctr"/>
                </a:tc>
                <a:tc>
                  <a:txBody>
                    <a:bodyPr/>
                    <a:lstStyle/>
                    <a:p>
                      <a:pPr algn="ctr"/>
                      <a:r>
                        <a:rPr lang="en-GB" sz="2800" b="1">
                          <a:solidFill>
                            <a:schemeClr val="bg2">
                              <a:lumMod val="90000"/>
                            </a:schemeClr>
                          </a:solidFill>
                        </a:rPr>
                        <a:t>30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31</a:t>
                      </a:r>
                    </a:p>
                  </a:txBody>
                  <a:tcPr anchor="ctr"/>
                </a:tc>
                <a:tc>
                  <a:txBody>
                    <a:bodyPr/>
                    <a:lstStyle/>
                    <a:p>
                      <a:pPr algn="ctr"/>
                      <a:r>
                        <a:rPr lang="en-GB" sz="2800" b="1">
                          <a:solidFill>
                            <a:schemeClr val="bg2">
                              <a:lumMod val="90000"/>
                            </a:schemeClr>
                          </a:solidFill>
                        </a:rPr>
                        <a:t>32</a:t>
                      </a:r>
                    </a:p>
                  </a:txBody>
                  <a:tcPr anchor="ctr"/>
                </a:tc>
                <a:tc>
                  <a:txBody>
                    <a:bodyPr/>
                    <a:lstStyle/>
                    <a:p>
                      <a:pPr algn="ctr"/>
                      <a:r>
                        <a:rPr lang="en-GB" sz="2800" b="1">
                          <a:solidFill>
                            <a:schemeClr val="bg2">
                              <a:lumMod val="90000"/>
                            </a:schemeClr>
                          </a:solidFill>
                        </a:rPr>
                        <a:t>33</a:t>
                      </a:r>
                    </a:p>
                  </a:txBody>
                  <a:tcPr anchor="ctr"/>
                </a:tc>
                <a:tc>
                  <a:txBody>
                    <a:bodyPr/>
                    <a:lstStyle/>
                    <a:p>
                      <a:pPr algn="ctr"/>
                      <a:r>
                        <a:rPr lang="en-GB" sz="2800" b="1">
                          <a:solidFill>
                            <a:schemeClr val="bg2">
                              <a:lumMod val="90000"/>
                            </a:schemeClr>
                          </a:solidFill>
                        </a:rPr>
                        <a:t>34</a:t>
                      </a:r>
                    </a:p>
                  </a:txBody>
                  <a:tcPr anchor="ctr"/>
                </a:tc>
                <a:tc>
                  <a:txBody>
                    <a:bodyPr/>
                    <a:lstStyle/>
                    <a:p>
                      <a:pPr algn="ctr"/>
                      <a:r>
                        <a:rPr lang="en-GB" sz="2800" b="1">
                          <a:solidFill>
                            <a:schemeClr val="bg2">
                              <a:lumMod val="90000"/>
                            </a:schemeClr>
                          </a:solidFill>
                        </a:rPr>
                        <a:t>35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161086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36</a:t>
                      </a:r>
                    </a:p>
                  </a:txBody>
                  <a:tcPr anchor="ctr"/>
                </a:tc>
                <a:tc>
                  <a:txBody>
                    <a:bodyPr/>
                    <a:lstStyle/>
                    <a:p>
                      <a:pPr algn="ctr"/>
                      <a:r>
                        <a:rPr lang="en-GB" sz="2800" b="1">
                          <a:solidFill>
                            <a:schemeClr val="bg2">
                              <a:lumMod val="90000"/>
                            </a:schemeClr>
                          </a:solidFill>
                        </a:rPr>
                        <a:t>37</a:t>
                      </a:r>
                    </a:p>
                  </a:txBody>
                  <a:tcPr marL="0" marR="0" anchor="ctr"/>
                </a:tc>
                <a:tc>
                  <a:txBody>
                    <a:bodyPr/>
                    <a:lstStyle/>
                    <a:p>
                      <a:pPr algn="ctr"/>
                      <a:r>
                        <a:rPr lang="en-GB" sz="2800" b="1">
                          <a:solidFill>
                            <a:schemeClr val="bg2">
                              <a:lumMod val="90000"/>
                            </a:schemeClr>
                          </a:solidFill>
                        </a:rPr>
                        <a:t>38</a:t>
                      </a:r>
                    </a:p>
                  </a:txBody>
                  <a:tcPr marL="0" marR="0" anchor="ctr"/>
                </a:tc>
                <a:tc>
                  <a:txBody>
                    <a:bodyPr/>
                    <a:lstStyle/>
                    <a:p>
                      <a:pPr algn="ctr"/>
                      <a:r>
                        <a:rPr lang="en-GB" sz="2800" b="1">
                          <a:solidFill>
                            <a:schemeClr val="bg2">
                              <a:lumMod val="90000"/>
                            </a:schemeClr>
                          </a:solidFill>
                        </a:rPr>
                        <a:t>39</a:t>
                      </a:r>
                    </a:p>
                  </a:txBody>
                  <a:tcPr marL="0" marR="0" anchor="ctr"/>
                </a:tc>
                <a:tc>
                  <a:txBody>
                    <a:bodyPr/>
                    <a:lstStyle/>
                    <a:p>
                      <a:pPr algn="ctr"/>
                      <a:r>
                        <a:rPr lang="en-GB" sz="2800" b="1">
                          <a:solidFill>
                            <a:schemeClr val="bg2">
                              <a:lumMod val="90000"/>
                            </a:schemeClr>
                          </a:solidFill>
                        </a:rPr>
                        <a:t>40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41</a:t>
                      </a:r>
                    </a:p>
                  </a:txBody>
                  <a:tcPr anchor="ctr"/>
                </a:tc>
                <a:tc>
                  <a:txBody>
                    <a:bodyPr/>
                    <a:lstStyle/>
                    <a:p>
                      <a:pPr algn="ctr"/>
                      <a:r>
                        <a:rPr lang="en-GB" sz="2800" b="1">
                          <a:solidFill>
                            <a:schemeClr val="bg2">
                              <a:lumMod val="90000"/>
                            </a:schemeClr>
                          </a:solidFill>
                        </a:rPr>
                        <a:t>42</a:t>
                      </a:r>
                    </a:p>
                  </a:txBody>
                  <a:tcPr anchor="ctr"/>
                </a:tc>
                <a:tc>
                  <a:txBody>
                    <a:bodyPr/>
                    <a:lstStyle/>
                    <a:p>
                      <a:pPr algn="ctr"/>
                      <a:r>
                        <a:rPr lang="en-GB" sz="2800" b="1">
                          <a:solidFill>
                            <a:schemeClr val="bg2">
                              <a:lumMod val="90000"/>
                            </a:schemeClr>
                          </a:solidFill>
                        </a:rPr>
                        <a:t>43</a:t>
                      </a:r>
                    </a:p>
                  </a:txBody>
                  <a:tcPr anchor="ctr"/>
                </a:tc>
                <a:tc>
                  <a:txBody>
                    <a:bodyPr/>
                    <a:lstStyle/>
                    <a:p>
                      <a:pPr algn="ctr"/>
                      <a:r>
                        <a:rPr lang="en-GB" sz="2800" b="1">
                          <a:solidFill>
                            <a:schemeClr val="bg2">
                              <a:lumMod val="90000"/>
                            </a:schemeClr>
                          </a:solidFill>
                        </a:rPr>
                        <a:t>44</a:t>
                      </a:r>
                    </a:p>
                  </a:txBody>
                  <a:tcPr anchor="ctr"/>
                </a:tc>
                <a:tc>
                  <a:txBody>
                    <a:bodyPr/>
                    <a:lstStyle/>
                    <a:p>
                      <a:pPr algn="ctr"/>
                      <a:r>
                        <a:rPr lang="en-GB" sz="2800" b="1">
                          <a:solidFill>
                            <a:schemeClr val="bg2">
                              <a:lumMod val="90000"/>
                            </a:schemeClr>
                          </a:solidFill>
                        </a:rPr>
                        <a:t>45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46</a:t>
                      </a:r>
                    </a:p>
                  </a:txBody>
                  <a:tcPr anchor="ctr"/>
                </a:tc>
                <a:tc>
                  <a:txBody>
                    <a:bodyPr/>
                    <a:lstStyle/>
                    <a:p>
                      <a:pPr algn="ctr"/>
                      <a:r>
                        <a:rPr lang="en-GB" sz="2800" b="1">
                          <a:solidFill>
                            <a:schemeClr val="bg2">
                              <a:lumMod val="90000"/>
                            </a:schemeClr>
                          </a:solidFill>
                        </a:rPr>
                        <a:t>47</a:t>
                      </a:r>
                    </a:p>
                  </a:txBody>
                  <a:tcPr anchor="ctr"/>
                </a:tc>
                <a:tc>
                  <a:txBody>
                    <a:bodyPr/>
                    <a:lstStyle/>
                    <a:p>
                      <a:pPr algn="ctr"/>
                      <a:r>
                        <a:rPr lang="en-GB" sz="2800" b="1">
                          <a:solidFill>
                            <a:schemeClr val="bg2">
                              <a:lumMod val="90000"/>
                            </a:schemeClr>
                          </a:solidFill>
                        </a:rPr>
                        <a:t>48</a:t>
                      </a:r>
                    </a:p>
                  </a:txBody>
                  <a:tcPr anchor="ctr"/>
                </a:tc>
                <a:tc>
                  <a:txBody>
                    <a:bodyPr/>
                    <a:lstStyle/>
                    <a:p>
                      <a:pPr algn="ctr"/>
                      <a:r>
                        <a:rPr lang="en-GB" sz="2800" b="1">
                          <a:solidFill>
                            <a:schemeClr val="bg2">
                              <a:lumMod val="90000"/>
                            </a:schemeClr>
                          </a:solidFill>
                        </a:rPr>
                        <a:t>49</a:t>
                      </a:r>
                    </a:p>
                  </a:txBody>
                  <a:tcPr anchor="ctr"/>
                </a:tc>
                <a:tc>
                  <a:txBody>
                    <a:bodyPr/>
                    <a:lstStyle/>
                    <a:p>
                      <a:pPr algn="ctr"/>
                      <a:r>
                        <a:rPr lang="en-GB" sz="2800" b="1">
                          <a:solidFill>
                            <a:schemeClr val="bg2">
                              <a:lumMod val="90000"/>
                            </a:schemeClr>
                          </a:solidFill>
                        </a:rPr>
                        <a:t>50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51</a:t>
                      </a:r>
                    </a:p>
                  </a:txBody>
                  <a:tcPr anchor="ctr"/>
                </a:tc>
                <a:tc>
                  <a:txBody>
                    <a:bodyPr/>
                    <a:lstStyle/>
                    <a:p>
                      <a:pPr algn="ctr"/>
                      <a:r>
                        <a:rPr lang="en-GB" sz="2800" b="1">
                          <a:solidFill>
                            <a:schemeClr val="bg2">
                              <a:lumMod val="90000"/>
                            </a:schemeClr>
                          </a:solidFill>
                        </a:rPr>
                        <a:t>52</a:t>
                      </a:r>
                    </a:p>
                  </a:txBody>
                  <a:tcPr anchor="ctr"/>
                </a:tc>
                <a:tc>
                  <a:txBody>
                    <a:bodyPr/>
                    <a:lstStyle/>
                    <a:p>
                      <a:pPr algn="ctr"/>
                      <a:r>
                        <a:rPr lang="en-GB" sz="2800" b="1">
                          <a:solidFill>
                            <a:schemeClr val="bg2">
                              <a:lumMod val="90000"/>
                            </a:schemeClr>
                          </a:solidFill>
                        </a:rPr>
                        <a:t>53</a:t>
                      </a:r>
                    </a:p>
                  </a:txBody>
                  <a:tcPr anchor="ctr"/>
                </a:tc>
                <a:tc>
                  <a:txBody>
                    <a:bodyPr/>
                    <a:lstStyle/>
                    <a:p>
                      <a:pPr algn="ctr"/>
                      <a:r>
                        <a:rPr lang="en-GB" sz="2800" b="1">
                          <a:solidFill>
                            <a:schemeClr val="bg2">
                              <a:lumMod val="90000"/>
                            </a:schemeClr>
                          </a:solidFill>
                        </a:rPr>
                        <a:t>54</a:t>
                      </a:r>
                    </a:p>
                  </a:txBody>
                  <a:tcPr anchor="ctr"/>
                </a:tc>
                <a:tc>
                  <a:txBody>
                    <a:bodyPr/>
                    <a:lstStyle/>
                    <a:p>
                      <a:pPr algn="ctr"/>
                      <a:r>
                        <a:rPr lang="en-GB" sz="2800" b="1">
                          <a:solidFill>
                            <a:schemeClr val="bg2">
                              <a:lumMod val="90000"/>
                            </a:schemeClr>
                          </a:solidFill>
                        </a:rPr>
                        <a:t>55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56</a:t>
                      </a:r>
                    </a:p>
                  </a:txBody>
                  <a:tcPr anchor="ctr"/>
                </a:tc>
                <a:tc>
                  <a:txBody>
                    <a:bodyPr/>
                    <a:lstStyle/>
                    <a:p>
                      <a:pPr algn="ctr"/>
                      <a:r>
                        <a:rPr lang="en-GB" sz="2800" b="1">
                          <a:solidFill>
                            <a:schemeClr val="bg2">
                              <a:lumMod val="90000"/>
                            </a:schemeClr>
                          </a:solidFill>
                        </a:rPr>
                        <a:t>57</a:t>
                      </a:r>
                    </a:p>
                  </a:txBody>
                  <a:tcPr anchor="ctr"/>
                </a:tc>
                <a:tc>
                  <a:txBody>
                    <a:bodyPr/>
                    <a:lstStyle/>
                    <a:p>
                      <a:pPr algn="ctr"/>
                      <a:r>
                        <a:rPr lang="en-GB" sz="2800" b="1">
                          <a:solidFill>
                            <a:schemeClr val="bg2">
                              <a:lumMod val="90000"/>
                            </a:schemeClr>
                          </a:solidFill>
                        </a:rPr>
                        <a:t>58</a:t>
                      </a:r>
                    </a:p>
                  </a:txBody>
                  <a:tcPr anchor="ctr"/>
                </a:tc>
                <a:tc>
                  <a:txBody>
                    <a:bodyPr/>
                    <a:lstStyle/>
                    <a:p>
                      <a:pPr algn="ctr"/>
                      <a:r>
                        <a:rPr lang="en-GB" sz="2800" b="1">
                          <a:solidFill>
                            <a:schemeClr val="bg2">
                              <a:lumMod val="90000"/>
                            </a:schemeClr>
                          </a:solidFill>
                        </a:rPr>
                        <a:t>59</a:t>
                      </a:r>
                    </a:p>
                  </a:txBody>
                  <a:tcPr anchor="ctr"/>
                </a:tc>
                <a:tc>
                  <a:txBody>
                    <a:bodyPr/>
                    <a:lstStyle/>
                    <a:p>
                      <a:pPr algn="ctr"/>
                      <a:r>
                        <a:rPr lang="en-GB" sz="2800" b="1">
                          <a:solidFill>
                            <a:schemeClr val="bg2">
                              <a:lumMod val="90000"/>
                            </a:schemeClr>
                          </a:solidFill>
                        </a:rPr>
                        <a:t>60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61</a:t>
                      </a:r>
                    </a:p>
                  </a:txBody>
                  <a:tcPr anchor="ctr"/>
                </a:tc>
                <a:tc>
                  <a:txBody>
                    <a:bodyPr/>
                    <a:lstStyle/>
                    <a:p>
                      <a:pPr algn="ctr"/>
                      <a:r>
                        <a:rPr lang="en-GB" sz="2800" b="1">
                          <a:solidFill>
                            <a:schemeClr val="bg2">
                              <a:lumMod val="90000"/>
                            </a:schemeClr>
                          </a:solidFill>
                        </a:rPr>
                        <a:t>62</a:t>
                      </a:r>
                    </a:p>
                  </a:txBody>
                  <a:tcPr anchor="ctr"/>
                </a:tc>
                <a:tc>
                  <a:txBody>
                    <a:bodyPr/>
                    <a:lstStyle/>
                    <a:p>
                      <a:pPr algn="ctr"/>
                      <a:r>
                        <a:rPr lang="en-GB" sz="2800" b="1">
                          <a:solidFill>
                            <a:schemeClr val="bg2">
                              <a:lumMod val="90000"/>
                            </a:schemeClr>
                          </a:solidFill>
                        </a:rPr>
                        <a:t>63</a:t>
                      </a:r>
                    </a:p>
                  </a:txBody>
                  <a:tcPr anchor="ctr"/>
                </a:tc>
                <a:tc>
                  <a:txBody>
                    <a:bodyPr/>
                    <a:lstStyle/>
                    <a:p>
                      <a:pPr algn="ctr"/>
                      <a:r>
                        <a:rPr lang="en-GB" sz="2800" b="1">
                          <a:solidFill>
                            <a:schemeClr val="bg2">
                              <a:lumMod val="90000"/>
                            </a:schemeClr>
                          </a:solidFill>
                        </a:rPr>
                        <a:t>64</a:t>
                      </a:r>
                    </a:p>
                  </a:txBody>
                  <a:tcPr anchor="ctr"/>
                </a:tc>
                <a:tc>
                  <a:txBody>
                    <a:bodyPr/>
                    <a:lstStyle/>
                    <a:p>
                      <a:pPr algn="ctr"/>
                      <a:r>
                        <a:rPr lang="en-GB" sz="2800" b="1">
                          <a:solidFill>
                            <a:schemeClr val="bg2">
                              <a:lumMod val="90000"/>
                            </a:schemeClr>
                          </a:solidFill>
                        </a:rPr>
                        <a:t>65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66</a:t>
                      </a:r>
                    </a:p>
                  </a:txBody>
                  <a:tcPr anchor="ctr"/>
                </a:tc>
                <a:tc>
                  <a:txBody>
                    <a:bodyPr/>
                    <a:lstStyle/>
                    <a:p>
                      <a:pPr algn="ctr"/>
                      <a:r>
                        <a:rPr lang="en-GB" sz="2800" b="1">
                          <a:solidFill>
                            <a:schemeClr val="bg2">
                              <a:lumMod val="90000"/>
                            </a:schemeClr>
                          </a:solidFill>
                        </a:rPr>
                        <a:t>67</a:t>
                      </a:r>
                    </a:p>
                  </a:txBody>
                  <a:tcPr anchor="ctr"/>
                </a:tc>
                <a:tc>
                  <a:txBody>
                    <a:bodyPr/>
                    <a:lstStyle/>
                    <a:p>
                      <a:pPr algn="ctr"/>
                      <a:r>
                        <a:rPr lang="en-GB" sz="2800" b="1">
                          <a:solidFill>
                            <a:schemeClr val="bg2">
                              <a:lumMod val="90000"/>
                            </a:schemeClr>
                          </a:solidFill>
                        </a:rPr>
                        <a:t>68</a:t>
                      </a:r>
                    </a:p>
                  </a:txBody>
                  <a:tcPr anchor="ctr"/>
                </a:tc>
                <a:tc>
                  <a:txBody>
                    <a:bodyPr/>
                    <a:lstStyle/>
                    <a:p>
                      <a:pPr algn="ctr"/>
                      <a:r>
                        <a:rPr lang="en-GB" sz="2800" b="1">
                          <a:solidFill>
                            <a:schemeClr val="bg2">
                              <a:lumMod val="90000"/>
                            </a:schemeClr>
                          </a:solidFill>
                        </a:rPr>
                        <a:t>69</a:t>
                      </a:r>
                    </a:p>
                  </a:txBody>
                  <a:tcPr anchor="ctr"/>
                </a:tc>
                <a:tc>
                  <a:txBody>
                    <a:bodyPr/>
                    <a:lstStyle/>
                    <a:p>
                      <a:pPr algn="ctr"/>
                      <a:r>
                        <a:rPr lang="en-GB" sz="2800" b="1">
                          <a:solidFill>
                            <a:schemeClr val="bg2">
                              <a:lumMod val="90000"/>
                            </a:schemeClr>
                          </a:solidFill>
                        </a:rPr>
                        <a:t>70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9890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71</a:t>
                      </a:r>
                    </a:p>
                  </a:txBody>
                  <a:tcPr anchor="ctr"/>
                </a:tc>
                <a:tc>
                  <a:txBody>
                    <a:bodyPr/>
                    <a:lstStyle/>
                    <a:p>
                      <a:pPr algn="ctr"/>
                      <a:r>
                        <a:rPr lang="en-GB" sz="2800" b="1">
                          <a:solidFill>
                            <a:schemeClr val="bg2">
                              <a:lumMod val="90000"/>
                            </a:schemeClr>
                          </a:solidFill>
                        </a:rPr>
                        <a:t>72</a:t>
                      </a:r>
                    </a:p>
                  </a:txBody>
                  <a:tcPr marL="0" marR="0" anchor="ctr"/>
                </a:tc>
                <a:tc>
                  <a:txBody>
                    <a:bodyPr/>
                    <a:lstStyle/>
                    <a:p>
                      <a:pPr algn="ctr"/>
                      <a:r>
                        <a:rPr lang="en-GB" sz="2800" b="1">
                          <a:solidFill>
                            <a:schemeClr val="bg2">
                              <a:lumMod val="90000"/>
                            </a:schemeClr>
                          </a:solidFill>
                        </a:rPr>
                        <a:t>73</a:t>
                      </a:r>
                    </a:p>
                  </a:txBody>
                  <a:tcPr marL="0" marR="0" anchor="ctr"/>
                </a:tc>
                <a:tc>
                  <a:txBody>
                    <a:bodyPr/>
                    <a:lstStyle/>
                    <a:p>
                      <a:pPr algn="ctr"/>
                      <a:r>
                        <a:rPr lang="en-GB" sz="2800" b="1">
                          <a:solidFill>
                            <a:schemeClr val="bg2">
                              <a:lumMod val="90000"/>
                            </a:schemeClr>
                          </a:solidFill>
                        </a:rPr>
                        <a:t>74</a:t>
                      </a:r>
                    </a:p>
                  </a:txBody>
                  <a:tcPr marL="0" marR="0" anchor="ctr"/>
                </a:tc>
                <a:tc>
                  <a:txBody>
                    <a:bodyPr/>
                    <a:lstStyle/>
                    <a:p>
                      <a:pPr algn="ctr"/>
                      <a:r>
                        <a:rPr lang="en-GB" sz="2800" b="1">
                          <a:solidFill>
                            <a:schemeClr val="bg2">
                              <a:lumMod val="90000"/>
                            </a:schemeClr>
                          </a:solidFill>
                        </a:rPr>
                        <a:t>75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76</a:t>
                      </a:r>
                    </a:p>
                  </a:txBody>
                  <a:tcPr anchor="ctr"/>
                </a:tc>
                <a:tc>
                  <a:txBody>
                    <a:bodyPr/>
                    <a:lstStyle/>
                    <a:p>
                      <a:pPr algn="ctr"/>
                      <a:r>
                        <a:rPr lang="en-GB" sz="2800" b="1">
                          <a:solidFill>
                            <a:schemeClr val="bg2">
                              <a:lumMod val="90000"/>
                            </a:schemeClr>
                          </a:solidFill>
                        </a:rPr>
                        <a:t>77</a:t>
                      </a:r>
                    </a:p>
                  </a:txBody>
                  <a:tcPr anchor="ctr"/>
                </a:tc>
                <a:tc>
                  <a:txBody>
                    <a:bodyPr/>
                    <a:lstStyle/>
                    <a:p>
                      <a:pPr algn="ctr"/>
                      <a:r>
                        <a:rPr lang="en-GB" sz="2800" b="1">
                          <a:solidFill>
                            <a:schemeClr val="bg2">
                              <a:lumMod val="90000"/>
                            </a:schemeClr>
                          </a:solidFill>
                        </a:rPr>
                        <a:t>78</a:t>
                      </a:r>
                    </a:p>
                  </a:txBody>
                  <a:tcPr anchor="ctr"/>
                </a:tc>
                <a:tc>
                  <a:txBody>
                    <a:bodyPr/>
                    <a:lstStyle/>
                    <a:p>
                      <a:pPr algn="ctr"/>
                      <a:r>
                        <a:rPr lang="en-GB" sz="2800" b="1">
                          <a:solidFill>
                            <a:schemeClr val="bg2">
                              <a:lumMod val="90000"/>
                            </a:schemeClr>
                          </a:solidFill>
                        </a:rPr>
                        <a:t>79</a:t>
                      </a:r>
                    </a:p>
                  </a:txBody>
                  <a:tcPr anchor="ctr"/>
                </a:tc>
                <a:tc>
                  <a:txBody>
                    <a:bodyPr/>
                    <a:lstStyle/>
                    <a:p>
                      <a:pPr algn="ctr"/>
                      <a:r>
                        <a:rPr lang="en-GB" sz="2800" b="1">
                          <a:solidFill>
                            <a:schemeClr val="bg2">
                              <a:lumMod val="90000"/>
                            </a:schemeClr>
                          </a:solidFill>
                        </a:rPr>
                        <a:t>80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81</a:t>
                      </a:r>
                    </a:p>
                  </a:txBody>
                  <a:tcPr anchor="ctr"/>
                </a:tc>
                <a:tc>
                  <a:txBody>
                    <a:bodyPr/>
                    <a:lstStyle/>
                    <a:p>
                      <a:pPr algn="ctr"/>
                      <a:r>
                        <a:rPr lang="en-GB" sz="2800" b="1">
                          <a:solidFill>
                            <a:schemeClr val="bg2">
                              <a:lumMod val="90000"/>
                            </a:schemeClr>
                          </a:solidFill>
                        </a:rPr>
                        <a:t>82</a:t>
                      </a:r>
                    </a:p>
                  </a:txBody>
                  <a:tcPr anchor="ctr"/>
                </a:tc>
                <a:tc>
                  <a:txBody>
                    <a:bodyPr/>
                    <a:lstStyle/>
                    <a:p>
                      <a:pPr algn="ctr"/>
                      <a:r>
                        <a:rPr lang="en-GB" sz="2800" b="1">
                          <a:solidFill>
                            <a:schemeClr val="bg2">
                              <a:lumMod val="90000"/>
                            </a:schemeClr>
                          </a:solidFill>
                        </a:rPr>
                        <a:t>83</a:t>
                      </a:r>
                    </a:p>
                  </a:txBody>
                  <a:tcPr anchor="ctr"/>
                </a:tc>
                <a:tc>
                  <a:txBody>
                    <a:bodyPr/>
                    <a:lstStyle/>
                    <a:p>
                      <a:pPr algn="ctr"/>
                      <a:r>
                        <a:rPr lang="en-GB" sz="2800" b="1">
                          <a:solidFill>
                            <a:schemeClr val="bg2">
                              <a:lumMod val="90000"/>
                            </a:schemeClr>
                          </a:solidFill>
                        </a:rPr>
                        <a:t>84</a:t>
                      </a:r>
                    </a:p>
                  </a:txBody>
                  <a:tcPr anchor="ctr"/>
                </a:tc>
                <a:tc>
                  <a:txBody>
                    <a:bodyPr/>
                    <a:lstStyle/>
                    <a:p>
                      <a:pPr algn="ctr"/>
                      <a:r>
                        <a:rPr lang="en-GB" sz="2800" b="1">
                          <a:solidFill>
                            <a:schemeClr val="bg2">
                              <a:lumMod val="90000"/>
                            </a:schemeClr>
                          </a:solidFill>
                        </a:rPr>
                        <a:t>85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86</a:t>
                      </a:r>
                    </a:p>
                  </a:txBody>
                  <a:tcPr anchor="ctr"/>
                </a:tc>
                <a:tc>
                  <a:txBody>
                    <a:bodyPr/>
                    <a:lstStyle/>
                    <a:p>
                      <a:pPr algn="ctr"/>
                      <a:r>
                        <a:rPr lang="en-GB" sz="2800" b="1">
                          <a:solidFill>
                            <a:schemeClr val="bg2">
                              <a:lumMod val="90000"/>
                            </a:schemeClr>
                          </a:solidFill>
                        </a:rPr>
                        <a:t>87</a:t>
                      </a:r>
                    </a:p>
                  </a:txBody>
                  <a:tcPr anchor="ctr"/>
                </a:tc>
                <a:tc>
                  <a:txBody>
                    <a:bodyPr/>
                    <a:lstStyle/>
                    <a:p>
                      <a:pPr algn="ctr"/>
                      <a:r>
                        <a:rPr lang="en-GB" sz="2800" b="1">
                          <a:solidFill>
                            <a:schemeClr val="bg2">
                              <a:lumMod val="90000"/>
                            </a:schemeClr>
                          </a:solidFill>
                        </a:rPr>
                        <a:t>88</a:t>
                      </a:r>
                    </a:p>
                  </a:txBody>
                  <a:tcPr anchor="ctr"/>
                </a:tc>
                <a:tc>
                  <a:txBody>
                    <a:bodyPr/>
                    <a:lstStyle/>
                    <a:p>
                      <a:pPr algn="ctr"/>
                      <a:r>
                        <a:rPr lang="en-GB" sz="2800" b="1">
                          <a:solidFill>
                            <a:schemeClr val="bg2">
                              <a:lumMod val="90000"/>
                            </a:schemeClr>
                          </a:solidFill>
                        </a:rPr>
                        <a:t>89</a:t>
                      </a:r>
                    </a:p>
                  </a:txBody>
                  <a:tcPr anchor="ctr"/>
                </a:tc>
                <a:tc>
                  <a:txBody>
                    <a:bodyPr/>
                    <a:lstStyle/>
                    <a:p>
                      <a:pPr algn="ctr"/>
                      <a:r>
                        <a:rPr lang="en-GB" sz="2800" b="1">
                          <a:solidFill>
                            <a:schemeClr val="bg2">
                              <a:lumMod val="90000"/>
                            </a:schemeClr>
                          </a:solidFill>
                        </a:rPr>
                        <a:t>90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91</a:t>
                      </a:r>
                    </a:p>
                  </a:txBody>
                  <a:tcPr anchor="ctr"/>
                </a:tc>
                <a:tc>
                  <a:txBody>
                    <a:bodyPr/>
                    <a:lstStyle/>
                    <a:p>
                      <a:pPr algn="ctr"/>
                      <a:r>
                        <a:rPr lang="en-GB" sz="2800" b="1">
                          <a:solidFill>
                            <a:schemeClr val="bg2">
                              <a:lumMod val="90000"/>
                            </a:schemeClr>
                          </a:solidFill>
                        </a:rPr>
                        <a:t>92</a:t>
                      </a:r>
                    </a:p>
                  </a:txBody>
                  <a:tcPr anchor="ctr"/>
                </a:tc>
                <a:tc>
                  <a:txBody>
                    <a:bodyPr/>
                    <a:lstStyle/>
                    <a:p>
                      <a:pPr algn="ctr"/>
                      <a:r>
                        <a:rPr lang="en-GB" sz="2800" b="1">
                          <a:solidFill>
                            <a:schemeClr val="bg2">
                              <a:lumMod val="90000"/>
                            </a:schemeClr>
                          </a:solidFill>
                        </a:rPr>
                        <a:t>93</a:t>
                      </a:r>
                    </a:p>
                  </a:txBody>
                  <a:tcPr anchor="ctr"/>
                </a:tc>
                <a:tc>
                  <a:txBody>
                    <a:bodyPr/>
                    <a:lstStyle/>
                    <a:p>
                      <a:pPr algn="ctr"/>
                      <a:r>
                        <a:rPr lang="en-GB" sz="2800" b="1">
                          <a:solidFill>
                            <a:schemeClr val="bg2">
                              <a:lumMod val="90000"/>
                            </a:schemeClr>
                          </a:solidFill>
                        </a:rPr>
                        <a:t>94</a:t>
                      </a:r>
                    </a:p>
                  </a:txBody>
                  <a:tcPr anchor="ctr"/>
                </a:tc>
                <a:tc>
                  <a:txBody>
                    <a:bodyPr/>
                    <a:lstStyle/>
                    <a:p>
                      <a:pPr algn="ctr"/>
                      <a:r>
                        <a:rPr lang="en-GB" sz="2800" b="1">
                          <a:solidFill>
                            <a:schemeClr val="bg2">
                              <a:lumMod val="90000"/>
                            </a:schemeClr>
                          </a:solidFill>
                        </a:rPr>
                        <a:t>95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96</a:t>
                      </a:r>
                    </a:p>
                  </a:txBody>
                  <a:tcPr anchor="ctr"/>
                </a:tc>
                <a:tc>
                  <a:txBody>
                    <a:bodyPr/>
                    <a:lstStyle/>
                    <a:p>
                      <a:pPr algn="ctr"/>
                      <a:r>
                        <a:rPr lang="en-GB" sz="2800" b="1">
                          <a:solidFill>
                            <a:schemeClr val="bg2">
                              <a:lumMod val="90000"/>
                            </a:schemeClr>
                          </a:solidFill>
                        </a:rPr>
                        <a:t>97</a:t>
                      </a:r>
                    </a:p>
                  </a:txBody>
                  <a:tcPr anchor="ctr"/>
                </a:tc>
                <a:tc>
                  <a:txBody>
                    <a:bodyPr/>
                    <a:lstStyle/>
                    <a:p>
                      <a:pPr algn="ctr"/>
                      <a:r>
                        <a:rPr lang="en-GB" sz="2800" b="1">
                          <a:solidFill>
                            <a:schemeClr val="bg2">
                              <a:lumMod val="90000"/>
                            </a:schemeClr>
                          </a:solidFill>
                        </a:rPr>
                        <a:t>98</a:t>
                      </a:r>
                    </a:p>
                  </a:txBody>
                  <a:tcPr anchor="ctr"/>
                </a:tc>
                <a:tc>
                  <a:txBody>
                    <a:bodyPr/>
                    <a:lstStyle/>
                    <a:p>
                      <a:pPr algn="ctr"/>
                      <a:r>
                        <a:rPr lang="en-GB" sz="2800" b="1">
                          <a:solidFill>
                            <a:schemeClr val="bg2">
                              <a:lumMod val="90000"/>
                            </a:schemeClr>
                          </a:solidFill>
                        </a:rPr>
                        <a:t>99</a:t>
                      </a:r>
                    </a:p>
                  </a:txBody>
                  <a:tcPr anchor="ctr"/>
                </a:tc>
                <a:tc>
                  <a:txBody>
                    <a:bodyPr/>
                    <a:lstStyle/>
                    <a:p>
                      <a:pPr algn="ctr"/>
                      <a:r>
                        <a:rPr lang="en-GB" sz="2800" b="1">
                          <a:solidFill>
                            <a:schemeClr val="bg2">
                              <a:lumMod val="90000"/>
                            </a:schemeClr>
                          </a:solidFill>
                        </a:rPr>
                        <a:t>100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101</a:t>
                      </a:r>
                    </a:p>
                  </a:txBody>
                  <a:tcPr anchor="ctr"/>
                </a:tc>
                <a:tc>
                  <a:txBody>
                    <a:bodyPr/>
                    <a:lstStyle/>
                    <a:p>
                      <a:pPr algn="ctr"/>
                      <a:r>
                        <a:rPr lang="en-GB" sz="2800" b="1">
                          <a:solidFill>
                            <a:schemeClr val="bg2">
                              <a:lumMod val="90000"/>
                            </a:schemeClr>
                          </a:solidFill>
                        </a:rPr>
                        <a:t>102</a:t>
                      </a:r>
                    </a:p>
                  </a:txBody>
                  <a:tcPr anchor="ctr"/>
                </a:tc>
                <a:tc>
                  <a:txBody>
                    <a:bodyPr/>
                    <a:lstStyle/>
                    <a:p>
                      <a:pPr algn="ctr"/>
                      <a:r>
                        <a:rPr lang="en-GB" sz="2800" b="1">
                          <a:solidFill>
                            <a:schemeClr val="bg2">
                              <a:lumMod val="90000"/>
                            </a:schemeClr>
                          </a:solidFill>
                        </a:rPr>
                        <a:t>103</a:t>
                      </a:r>
                    </a:p>
                  </a:txBody>
                  <a:tcPr anchor="ctr"/>
                </a:tc>
                <a:tc>
                  <a:txBody>
                    <a:bodyPr/>
                    <a:lstStyle/>
                    <a:p>
                      <a:pPr algn="ctr"/>
                      <a:r>
                        <a:rPr lang="en-GB" sz="2800" b="1">
                          <a:solidFill>
                            <a:schemeClr val="bg2">
                              <a:lumMod val="90000"/>
                            </a:schemeClr>
                          </a:solidFill>
                        </a:rPr>
                        <a:t>104</a:t>
                      </a:r>
                    </a:p>
                  </a:txBody>
                  <a:tcPr anchor="ctr"/>
                </a:tc>
                <a:tc>
                  <a:txBody>
                    <a:bodyPr/>
                    <a:lstStyle/>
                    <a:p>
                      <a:pPr algn="ctr"/>
                      <a:r>
                        <a:rPr lang="en-GB" sz="2800" b="1">
                          <a:solidFill>
                            <a:schemeClr val="bg2">
                              <a:lumMod val="90000"/>
                            </a:schemeClr>
                          </a:solidFill>
                        </a:rPr>
                        <a:t>105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374774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Merits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106</a:t>
                      </a:r>
                    </a:p>
                  </a:txBody>
                  <a:tcPr anchor="ctr"/>
                </a:tc>
                <a:tc>
                  <a:txBody>
                    <a:bodyPr/>
                    <a:lstStyle/>
                    <a:p>
                      <a:pPr algn="ctr"/>
                      <a:r>
                        <a:rPr lang="en-GB" sz="2800" b="1">
                          <a:solidFill>
                            <a:schemeClr val="bg2">
                              <a:lumMod val="90000"/>
                            </a:schemeClr>
                          </a:solidFill>
                        </a:rPr>
                        <a:t>107</a:t>
                      </a:r>
                    </a:p>
                  </a:txBody>
                  <a:tcPr marL="0" marR="0" anchor="ctr"/>
                </a:tc>
                <a:tc>
                  <a:txBody>
                    <a:bodyPr/>
                    <a:lstStyle/>
                    <a:p>
                      <a:pPr algn="ctr"/>
                      <a:r>
                        <a:rPr lang="en-GB" sz="2800" b="1">
                          <a:solidFill>
                            <a:schemeClr val="bg2">
                              <a:lumMod val="90000"/>
                            </a:schemeClr>
                          </a:solidFill>
                        </a:rPr>
                        <a:t>108</a:t>
                      </a:r>
                    </a:p>
                  </a:txBody>
                  <a:tcPr marL="0" marR="0" anchor="ctr"/>
                </a:tc>
                <a:tc>
                  <a:txBody>
                    <a:bodyPr/>
                    <a:lstStyle/>
                    <a:p>
                      <a:pPr algn="ctr"/>
                      <a:r>
                        <a:rPr lang="en-GB" sz="2800" b="1">
                          <a:solidFill>
                            <a:schemeClr val="bg2">
                              <a:lumMod val="90000"/>
                            </a:schemeClr>
                          </a:solidFill>
                        </a:rPr>
                        <a:t>109</a:t>
                      </a:r>
                    </a:p>
                  </a:txBody>
                  <a:tcPr marL="0" marR="0" anchor="ctr"/>
                </a:tc>
                <a:tc>
                  <a:txBody>
                    <a:bodyPr/>
                    <a:lstStyle/>
                    <a:p>
                      <a:pPr algn="ctr"/>
                      <a:r>
                        <a:rPr lang="en-GB" sz="2800" b="1">
                          <a:solidFill>
                            <a:schemeClr val="bg2">
                              <a:lumMod val="90000"/>
                            </a:schemeClr>
                          </a:solidFill>
                        </a:rPr>
                        <a:t>110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111</a:t>
                      </a:r>
                    </a:p>
                  </a:txBody>
                  <a:tcPr anchor="ctr"/>
                </a:tc>
                <a:tc>
                  <a:txBody>
                    <a:bodyPr/>
                    <a:lstStyle/>
                    <a:p>
                      <a:pPr algn="ctr"/>
                      <a:r>
                        <a:rPr lang="en-GB" sz="2800" b="1">
                          <a:solidFill>
                            <a:schemeClr val="bg2">
                              <a:lumMod val="90000"/>
                            </a:schemeClr>
                          </a:solidFill>
                        </a:rPr>
                        <a:t>112</a:t>
                      </a:r>
                    </a:p>
                  </a:txBody>
                  <a:tcPr anchor="ctr"/>
                </a:tc>
                <a:tc>
                  <a:txBody>
                    <a:bodyPr/>
                    <a:lstStyle/>
                    <a:p>
                      <a:pPr algn="ctr"/>
                      <a:r>
                        <a:rPr lang="en-GB" sz="2800" b="1">
                          <a:solidFill>
                            <a:schemeClr val="bg2">
                              <a:lumMod val="90000"/>
                            </a:schemeClr>
                          </a:solidFill>
                        </a:rPr>
                        <a:t>113</a:t>
                      </a:r>
                    </a:p>
                  </a:txBody>
                  <a:tcPr anchor="ctr"/>
                </a:tc>
                <a:tc>
                  <a:txBody>
                    <a:bodyPr/>
                    <a:lstStyle/>
                    <a:p>
                      <a:pPr algn="ctr"/>
                      <a:r>
                        <a:rPr lang="en-GB" sz="2800" b="1">
                          <a:solidFill>
                            <a:schemeClr val="bg2">
                              <a:lumMod val="90000"/>
                            </a:schemeClr>
                          </a:solidFill>
                        </a:rPr>
                        <a:t>114</a:t>
                      </a:r>
                    </a:p>
                  </a:txBody>
                  <a:tcPr anchor="ctr"/>
                </a:tc>
                <a:tc>
                  <a:txBody>
                    <a:bodyPr/>
                    <a:lstStyle/>
                    <a:p>
                      <a:pPr algn="ctr"/>
                      <a:r>
                        <a:rPr lang="en-GB" sz="2800" b="1">
                          <a:solidFill>
                            <a:schemeClr val="bg2">
                              <a:lumMod val="90000"/>
                            </a:schemeClr>
                          </a:solidFill>
                        </a:rPr>
                        <a:t>115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116</a:t>
                      </a:r>
                    </a:p>
                  </a:txBody>
                  <a:tcPr anchor="ctr"/>
                </a:tc>
                <a:tc>
                  <a:txBody>
                    <a:bodyPr/>
                    <a:lstStyle/>
                    <a:p>
                      <a:pPr algn="ctr"/>
                      <a:r>
                        <a:rPr lang="en-GB" sz="2800" b="1">
                          <a:solidFill>
                            <a:schemeClr val="bg2">
                              <a:lumMod val="90000"/>
                            </a:schemeClr>
                          </a:solidFill>
                        </a:rPr>
                        <a:t>117</a:t>
                      </a:r>
                    </a:p>
                  </a:txBody>
                  <a:tcPr anchor="ctr"/>
                </a:tc>
                <a:tc>
                  <a:txBody>
                    <a:bodyPr/>
                    <a:lstStyle/>
                    <a:p>
                      <a:pPr algn="ctr"/>
                      <a:r>
                        <a:rPr lang="en-GB" sz="2800" b="1">
                          <a:solidFill>
                            <a:schemeClr val="bg2">
                              <a:lumMod val="90000"/>
                            </a:schemeClr>
                          </a:solidFill>
                        </a:rPr>
                        <a:t>118</a:t>
                      </a:r>
                    </a:p>
                  </a:txBody>
                  <a:tcPr anchor="ctr"/>
                </a:tc>
                <a:tc>
                  <a:txBody>
                    <a:bodyPr/>
                    <a:lstStyle/>
                    <a:p>
                      <a:pPr algn="ctr"/>
                      <a:r>
                        <a:rPr lang="en-GB" sz="2800" b="1">
                          <a:solidFill>
                            <a:schemeClr val="bg2">
                              <a:lumMod val="90000"/>
                            </a:schemeClr>
                          </a:solidFill>
                        </a:rPr>
                        <a:t>119</a:t>
                      </a:r>
                    </a:p>
                  </a:txBody>
                  <a:tcPr anchor="ctr"/>
                </a:tc>
                <a:tc>
                  <a:txBody>
                    <a:bodyPr/>
                    <a:lstStyle/>
                    <a:p>
                      <a:pPr algn="ctr"/>
                      <a:r>
                        <a:rPr lang="en-GB" sz="2800" b="1">
                          <a:solidFill>
                            <a:schemeClr val="bg2">
                              <a:lumMod val="90000"/>
                            </a:schemeClr>
                          </a:solidFill>
                        </a:rPr>
                        <a:t>120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121</a:t>
                      </a:r>
                    </a:p>
                  </a:txBody>
                  <a:tcPr anchor="ctr"/>
                </a:tc>
                <a:tc>
                  <a:txBody>
                    <a:bodyPr/>
                    <a:lstStyle/>
                    <a:p>
                      <a:pPr algn="ctr"/>
                      <a:r>
                        <a:rPr lang="en-GB" sz="2800" b="1">
                          <a:solidFill>
                            <a:schemeClr val="bg2">
                              <a:lumMod val="90000"/>
                            </a:schemeClr>
                          </a:solidFill>
                        </a:rPr>
                        <a:t>122</a:t>
                      </a:r>
                    </a:p>
                  </a:txBody>
                  <a:tcPr anchor="ctr"/>
                </a:tc>
                <a:tc>
                  <a:txBody>
                    <a:bodyPr/>
                    <a:lstStyle/>
                    <a:p>
                      <a:pPr algn="ctr"/>
                      <a:r>
                        <a:rPr lang="en-GB" sz="2800" b="1">
                          <a:solidFill>
                            <a:schemeClr val="bg2">
                              <a:lumMod val="90000"/>
                            </a:schemeClr>
                          </a:solidFill>
                        </a:rPr>
                        <a:t>123</a:t>
                      </a:r>
                    </a:p>
                  </a:txBody>
                  <a:tcPr anchor="ctr"/>
                </a:tc>
                <a:tc>
                  <a:txBody>
                    <a:bodyPr/>
                    <a:lstStyle/>
                    <a:p>
                      <a:pPr algn="ctr"/>
                      <a:r>
                        <a:rPr lang="en-GB" sz="2800" b="1">
                          <a:solidFill>
                            <a:schemeClr val="bg2">
                              <a:lumMod val="90000"/>
                            </a:schemeClr>
                          </a:solidFill>
                        </a:rPr>
                        <a:t>124</a:t>
                      </a:r>
                    </a:p>
                  </a:txBody>
                  <a:tcPr anchor="ctr"/>
                </a:tc>
                <a:tc>
                  <a:txBody>
                    <a:bodyPr/>
                    <a:lstStyle/>
                    <a:p>
                      <a:pPr algn="ctr"/>
                      <a:r>
                        <a:rPr lang="en-GB" sz="2800" b="1">
                          <a:solidFill>
                            <a:schemeClr val="bg2">
                              <a:lumMod val="90000"/>
                            </a:schemeClr>
                          </a:solidFill>
                        </a:rPr>
                        <a:t>125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126</a:t>
                      </a:r>
                    </a:p>
                  </a:txBody>
                  <a:tcPr anchor="ctr"/>
                </a:tc>
                <a:tc>
                  <a:txBody>
                    <a:bodyPr/>
                    <a:lstStyle/>
                    <a:p>
                      <a:pPr algn="ctr"/>
                      <a:r>
                        <a:rPr lang="en-GB" sz="2800" b="1">
                          <a:solidFill>
                            <a:schemeClr val="bg2">
                              <a:lumMod val="90000"/>
                            </a:schemeClr>
                          </a:solidFill>
                        </a:rPr>
                        <a:t>127</a:t>
                      </a:r>
                    </a:p>
                  </a:txBody>
                  <a:tcPr anchor="ctr"/>
                </a:tc>
                <a:tc>
                  <a:txBody>
                    <a:bodyPr/>
                    <a:lstStyle/>
                    <a:p>
                      <a:pPr algn="ctr"/>
                      <a:r>
                        <a:rPr lang="en-GB" sz="2800" b="1">
                          <a:solidFill>
                            <a:schemeClr val="bg2">
                              <a:lumMod val="90000"/>
                            </a:schemeClr>
                          </a:solidFill>
                        </a:rPr>
                        <a:t>128</a:t>
                      </a:r>
                    </a:p>
                  </a:txBody>
                  <a:tcPr anchor="ctr"/>
                </a:tc>
                <a:tc>
                  <a:txBody>
                    <a:bodyPr/>
                    <a:lstStyle/>
                    <a:p>
                      <a:pPr algn="ctr"/>
                      <a:r>
                        <a:rPr lang="en-GB" sz="2800" b="1">
                          <a:solidFill>
                            <a:schemeClr val="bg2">
                              <a:lumMod val="90000"/>
                            </a:schemeClr>
                          </a:solidFill>
                        </a:rPr>
                        <a:t>129</a:t>
                      </a:r>
                    </a:p>
                  </a:txBody>
                  <a:tcPr anchor="ctr"/>
                </a:tc>
                <a:tc>
                  <a:txBody>
                    <a:bodyPr/>
                    <a:lstStyle/>
                    <a:p>
                      <a:pPr algn="ctr"/>
                      <a:r>
                        <a:rPr lang="en-GB" sz="2800" b="1">
                          <a:solidFill>
                            <a:schemeClr val="bg2">
                              <a:lumMod val="90000"/>
                            </a:schemeClr>
                          </a:solidFill>
                        </a:rPr>
                        <a:t>130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131</a:t>
                      </a:r>
                    </a:p>
                  </a:txBody>
                  <a:tcPr anchor="ctr"/>
                </a:tc>
                <a:tc>
                  <a:txBody>
                    <a:bodyPr/>
                    <a:lstStyle/>
                    <a:p>
                      <a:pPr algn="ctr"/>
                      <a:r>
                        <a:rPr lang="en-GB" sz="2800" b="1">
                          <a:solidFill>
                            <a:schemeClr val="bg2">
                              <a:lumMod val="90000"/>
                            </a:schemeClr>
                          </a:solidFill>
                        </a:rPr>
                        <a:t>132</a:t>
                      </a:r>
                    </a:p>
                  </a:txBody>
                  <a:tcPr anchor="ctr"/>
                </a:tc>
                <a:tc>
                  <a:txBody>
                    <a:bodyPr/>
                    <a:lstStyle/>
                    <a:p>
                      <a:pPr algn="ctr"/>
                      <a:r>
                        <a:rPr lang="en-GB" sz="2800" b="1">
                          <a:solidFill>
                            <a:schemeClr val="bg2">
                              <a:lumMod val="90000"/>
                            </a:schemeClr>
                          </a:solidFill>
                        </a:rPr>
                        <a:t>133</a:t>
                      </a:r>
                    </a:p>
                  </a:txBody>
                  <a:tcPr anchor="ctr"/>
                </a:tc>
                <a:tc>
                  <a:txBody>
                    <a:bodyPr/>
                    <a:lstStyle/>
                    <a:p>
                      <a:pPr algn="ctr"/>
                      <a:r>
                        <a:rPr lang="en-GB" sz="2800" b="1">
                          <a:solidFill>
                            <a:schemeClr val="bg2">
                              <a:lumMod val="90000"/>
                            </a:schemeClr>
                          </a:solidFill>
                        </a:rPr>
                        <a:t>134</a:t>
                      </a:r>
                    </a:p>
                  </a:txBody>
                  <a:tcPr anchor="ctr"/>
                </a:tc>
                <a:tc>
                  <a:txBody>
                    <a:bodyPr/>
                    <a:lstStyle/>
                    <a:p>
                      <a:pPr algn="ctr"/>
                      <a:r>
                        <a:rPr lang="en-GB" sz="2800" b="1">
                          <a:solidFill>
                            <a:schemeClr val="bg2">
                              <a:lumMod val="90000"/>
                            </a:schemeClr>
                          </a:solidFill>
                        </a:rPr>
                        <a:t>135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136</a:t>
                      </a:r>
                    </a:p>
                  </a:txBody>
                  <a:tcPr anchor="ctr"/>
                </a:tc>
                <a:tc>
                  <a:txBody>
                    <a:bodyPr/>
                    <a:lstStyle/>
                    <a:p>
                      <a:pPr algn="ctr"/>
                      <a:r>
                        <a:rPr lang="en-GB" sz="2800" b="1">
                          <a:solidFill>
                            <a:schemeClr val="bg2">
                              <a:lumMod val="90000"/>
                            </a:schemeClr>
                          </a:solidFill>
                        </a:rPr>
                        <a:t>137</a:t>
                      </a:r>
                    </a:p>
                  </a:txBody>
                  <a:tcPr anchor="ctr"/>
                </a:tc>
                <a:tc>
                  <a:txBody>
                    <a:bodyPr/>
                    <a:lstStyle/>
                    <a:p>
                      <a:pPr algn="ctr"/>
                      <a:r>
                        <a:rPr lang="en-GB" sz="2800" b="1">
                          <a:solidFill>
                            <a:schemeClr val="bg2">
                              <a:lumMod val="90000"/>
                            </a:schemeClr>
                          </a:solidFill>
                        </a:rPr>
                        <a:t>138</a:t>
                      </a:r>
                    </a:p>
                  </a:txBody>
                  <a:tcPr anchor="ctr"/>
                </a:tc>
                <a:tc>
                  <a:txBody>
                    <a:bodyPr/>
                    <a:lstStyle/>
                    <a:p>
                      <a:pPr algn="ctr"/>
                      <a:r>
                        <a:rPr lang="en-GB" sz="2800" b="1">
                          <a:solidFill>
                            <a:schemeClr val="bg2">
                              <a:lumMod val="90000"/>
                            </a:schemeClr>
                          </a:solidFill>
                        </a:rPr>
                        <a:t>139</a:t>
                      </a:r>
                    </a:p>
                  </a:txBody>
                  <a:tcPr anchor="ctr"/>
                </a:tc>
                <a:tc>
                  <a:txBody>
                    <a:bodyPr/>
                    <a:lstStyle/>
                    <a:p>
                      <a:pPr algn="ctr"/>
                      <a:r>
                        <a:rPr lang="en-GB" sz="2800" b="1">
                          <a:solidFill>
                            <a:schemeClr val="bg2">
                              <a:lumMod val="90000"/>
                            </a:schemeClr>
                          </a:solidFill>
                        </a:rPr>
                        <a:t>140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3254360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18039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00598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a:t>
            </a:r>
            <a:r>
              <a:rPr lang="en-GB" sz="2750" b="1">
                <a:ea typeface="+mn-lt"/>
                <a:cs typeface="+mn-lt"/>
              </a:rPr>
              <a:t> 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295850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Lent Term HT4 </a:t>
            </a:r>
            <a:r>
              <a:rPr lang="en-GB" sz="2750" b="1">
                <a:ea typeface="+mn-lt"/>
                <a:cs typeface="+mn-lt"/>
              </a:rPr>
              <a:t>Notes</a:t>
            </a:r>
            <a:endParaRPr lang="en-GB" sz="2750" b="1">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58060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1 Homework</a:t>
            </a:r>
          </a:p>
        </p:txBody>
      </p:sp>
    </p:spTree>
    <p:extLst>
      <p:ext uri="{BB962C8B-B14F-4D97-AF65-F5344CB8AC3E}">
        <p14:creationId xmlns:p14="http://schemas.microsoft.com/office/powerpoint/2010/main" val="208652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1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81720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4239" y="0"/>
            <a:ext cx="6733761" cy="9900984"/>
            <a:chOff x="124239" y="0"/>
            <a:chExt cx="6733761"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 Year 8 Academic PE Homework – Half Term 4, Week 1 –6 (30mins each week)</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cs typeface="Calibri"/>
                </a:rPr>
                <a:t>The criteria for your research project is to be based upon one of the two areas below:</a:t>
              </a:r>
              <a:endParaRPr lang="en-US" sz="1600" dirty="0">
                <a:cs typeface="Calibri"/>
              </a:endParaRPr>
            </a:p>
            <a:p>
              <a:pPr marL="342900" indent="-342900">
                <a:buAutoNum type="arabicPeriod"/>
              </a:pPr>
              <a:endParaRPr lang="en-GB" sz="1600" dirty="0">
                <a:cs typeface="Calibri"/>
              </a:endParaRPr>
            </a:p>
            <a:p>
              <a:r>
                <a:rPr lang="en-GB" sz="1600" dirty="0">
                  <a:cs typeface="Calibri"/>
                </a:rPr>
                <a:t>1.    A sports person or sporting role model that you may look up to. The research must include how they entered the sport, how they became the professional or amateur they are today and any honours such as medals etc. that they may have achieved.</a:t>
              </a:r>
              <a:endParaRPr lang="en-US" sz="1600" dirty="0">
                <a:cs typeface="Calibri"/>
              </a:endParaRPr>
            </a:p>
            <a:p>
              <a:endParaRPr lang="en-GB" sz="1600" dirty="0">
                <a:cs typeface="Calibri"/>
              </a:endParaRPr>
            </a:p>
            <a:p>
              <a:r>
                <a:rPr lang="en-GB" sz="1600" dirty="0">
                  <a:cs typeface="Calibri"/>
                </a:rPr>
                <a:t>2.   A presentation based upon your own achievements in a sport that you play. This can be for a team or in an individual sport. Please state why you chose the sport, your pathway to where you are today and why you play it. </a:t>
              </a:r>
              <a:endParaRPr lang="en-US" sz="1600" dirty="0">
                <a:cs typeface="Calibri"/>
              </a:endParaRPr>
            </a:p>
            <a:p>
              <a:endParaRPr lang="en-GB" sz="1600" dirty="0">
                <a:cs typeface="Calibri"/>
              </a:endParaRPr>
            </a:p>
            <a:p>
              <a:r>
                <a:rPr lang="en-GB" sz="1600" dirty="0">
                  <a:cs typeface="Calibri"/>
                </a:rPr>
                <a:t>The criteria will be briefed each week during  lesson time with the final week (6) been left for the presentation of each pupil's research.</a:t>
              </a:r>
              <a:endParaRPr lang="en-GB" sz="1600"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Academic PE this week?</a:t>
              </a:r>
            </a:p>
            <a:p>
              <a:pPr marL="342900" indent="-342900">
                <a:buFont typeface="+mj-lt"/>
                <a:buAutoNum type="arabicPeriod"/>
              </a:pPr>
              <a:r>
                <a:rPr lang="en-GB"/>
                <a:t>What have been the areas that have challenged you in Academic PE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4239" y="7416952"/>
              <a:ext cx="6582219" cy="89275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Could you research further into how a role model that you look up to  may have a person they look up to as well?</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35320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dirty="0">
                  <a:cs typeface="Calibri"/>
                </a:rPr>
                <a:t>  Key Words: Research, History, Role Model</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cs typeface="Calibri"/>
                </a:rPr>
                <a:t>The homework that you have been set is once again an individual research project that we have discussed in class. The aim of the project is based upon an independent research with you having the choice of subject area from the criteria below.</a:t>
              </a:r>
              <a:endParaRPr lang="en-US"/>
            </a:p>
          </p:txBody>
        </p:sp>
      </p:grpSp>
    </p:spTree>
    <p:extLst>
      <p:ext uri="{BB962C8B-B14F-4D97-AF65-F5344CB8AC3E}">
        <p14:creationId xmlns:p14="http://schemas.microsoft.com/office/powerpoint/2010/main" val="4256600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480659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425636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‘A growing number of studies show that promoting reading can have a major impact on children and adults and their future. Upon reviewing the research literature, there are several main areas of benefit to reading for pleasure: </a:t>
              </a:r>
            </a:p>
            <a:p>
              <a:r>
                <a:rPr lang="en-GB" sz="1400"/>
                <a:t>• Reading attainment and writing ability; </a:t>
              </a:r>
            </a:p>
            <a:p>
              <a:r>
                <a:rPr lang="en-GB" sz="1400"/>
                <a:t>• Text comprehension and grammar; </a:t>
              </a:r>
            </a:p>
            <a:p>
              <a:r>
                <a:rPr lang="en-GB" sz="1400"/>
                <a:t>• Breadth of vocabulary; </a:t>
              </a:r>
            </a:p>
            <a:p>
              <a:r>
                <a:rPr lang="en-GB" sz="1400"/>
                <a:t>• Positive reading attitudes; </a:t>
              </a:r>
            </a:p>
            <a:p>
              <a:r>
                <a:rPr lang="en-GB" sz="1400"/>
                <a:t>• Greater self-confidence as a reader; </a:t>
              </a:r>
            </a:p>
            <a:p>
              <a:r>
                <a:rPr lang="en-GB" sz="1400"/>
                <a:t>• Pleasure in reading in later life; </a:t>
              </a:r>
            </a:p>
            <a:p>
              <a:r>
                <a:rPr lang="en-GB" sz="1400"/>
                <a:t>• General knowledge; </a:t>
              </a:r>
            </a:p>
            <a:p>
              <a:r>
                <a:rPr lang="en-GB" sz="1400"/>
                <a:t>• A better understanding of other cultures; </a:t>
              </a:r>
            </a:p>
            <a:p>
              <a:r>
                <a:rPr lang="en-GB" sz="1400"/>
                <a:t>• Community participation; and </a:t>
              </a:r>
            </a:p>
            <a:p>
              <a:r>
                <a:rPr lang="en-GB" sz="1400"/>
                <a:t>• A greater insight into human nature and decision-making.’</a:t>
              </a:r>
              <a:endParaRPr lang="en-GB" sz="1400">
                <a:cs typeface="Calibri"/>
              </a:endParaRPr>
            </a:p>
          </p:txBody>
        </p:sp>
      </p:grpSp>
    </p:spTree>
    <p:extLst>
      <p:ext uri="{BB962C8B-B14F-4D97-AF65-F5344CB8AC3E}">
        <p14:creationId xmlns:p14="http://schemas.microsoft.com/office/powerpoint/2010/main" val="1190310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4" name="Group 3">
            <a:extLst>
              <a:ext uri="{FF2B5EF4-FFF2-40B4-BE49-F238E27FC236}">
                <a16:creationId xmlns:a16="http://schemas.microsoft.com/office/drawing/2014/main" id="{2E9BFEBE-4C77-D18E-4304-755092252E7A}"/>
              </a:ext>
            </a:extLst>
          </p:cNvPr>
          <p:cNvGrpSpPr/>
          <p:nvPr/>
        </p:nvGrpSpPr>
        <p:grpSpPr>
          <a:xfrm>
            <a:off x="99959" y="61148"/>
            <a:ext cx="6646606" cy="8890085"/>
            <a:chOff x="3808895" y="0"/>
            <a:chExt cx="6731398" cy="9440716"/>
          </a:xfrm>
        </p:grpSpPr>
        <p:pic>
          <p:nvPicPr>
            <p:cNvPr id="5" name="Picture 4">
              <a:extLst>
                <a:ext uri="{FF2B5EF4-FFF2-40B4-BE49-F238E27FC236}">
                  <a16:creationId xmlns:a16="http://schemas.microsoft.com/office/drawing/2014/main" id="{9F4A0E79-604E-6954-007B-C07EFCDAE3E5}"/>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6A952B6A-6AA9-C37A-5A12-7A551D24598F}"/>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1</a:t>
              </a:r>
              <a:endParaRPr lang="en-GB" sz="2400">
                <a:ea typeface="+mn-lt"/>
                <a:cs typeface="+mn-lt"/>
              </a:endParaRPr>
            </a:p>
          </p:txBody>
        </p:sp>
        <p:sp>
          <p:nvSpPr>
            <p:cNvPr id="7" name="Rectangle 6">
              <a:extLst>
                <a:ext uri="{FF2B5EF4-FFF2-40B4-BE49-F238E27FC236}">
                  <a16:creationId xmlns:a16="http://schemas.microsoft.com/office/drawing/2014/main" id="{E449F5B3-852B-344A-D860-6362F397BE3C}"/>
                </a:ext>
              </a:extLst>
            </p:cNvPr>
            <p:cNvSpPr/>
            <p:nvPr/>
          </p:nvSpPr>
          <p:spPr>
            <a:xfrm>
              <a:off x="3840773" y="2329700"/>
              <a:ext cx="6547979" cy="379070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dirty="0">
                  <a:ea typeface="+mn-lt"/>
                  <a:cs typeface="+mn-lt"/>
                </a:rPr>
                <a:t>Use a search engine on the Internet to research 'bamboo products for sale'. Produce a poster showing the range of bamboo products that you can buy.</a:t>
              </a: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p:txBody>
        </p:sp>
        <p:sp>
          <p:nvSpPr>
            <p:cNvPr id="8" name="Rectangle 7">
              <a:extLst>
                <a:ext uri="{FF2B5EF4-FFF2-40B4-BE49-F238E27FC236}">
                  <a16:creationId xmlns:a16="http://schemas.microsoft.com/office/drawing/2014/main" id="{277630B2-0BF6-447C-E8CD-F55CE76E5B22}"/>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Geography this week?</a:t>
              </a:r>
              <a:endParaRPr lang="en-GB" sz="1400">
                <a:cs typeface="Calibri"/>
              </a:endParaRPr>
            </a:p>
            <a:p>
              <a:pPr marL="236855" indent="-236855">
                <a:buAutoNum type="arabicPeriod"/>
              </a:pPr>
              <a:r>
                <a:rPr lang="en-GB" sz="1400" dirty="0"/>
                <a:t>What have been the areas that have challenged you in Geography this week?</a:t>
              </a:r>
              <a:endParaRPr lang="en-GB" sz="1400" dirty="0">
                <a:ea typeface="Calibri"/>
                <a:cs typeface="Calibri"/>
              </a:endParaRPr>
            </a:p>
            <a:p>
              <a:pPr marL="236855" indent="-236855">
                <a:buAutoNum type="arabicPeriod"/>
              </a:pPr>
              <a:r>
                <a:rPr lang="en-GB" sz="1400" dirty="0"/>
                <a:t>How could you improve next week?</a:t>
              </a:r>
              <a:endParaRPr lang="en-GB" dirty="0"/>
            </a:p>
          </p:txBody>
        </p:sp>
        <p:sp>
          <p:nvSpPr>
            <p:cNvPr id="9" name="Rectangle 8">
              <a:extLst>
                <a:ext uri="{FF2B5EF4-FFF2-40B4-BE49-F238E27FC236}">
                  <a16:creationId xmlns:a16="http://schemas.microsoft.com/office/drawing/2014/main" id="{B3BBFC58-6E92-4AFB-92BA-123906644DCD}"/>
                </a:ext>
              </a:extLst>
            </p:cNvPr>
            <p:cNvSpPr/>
            <p:nvPr/>
          </p:nvSpPr>
          <p:spPr>
            <a:xfrm>
              <a:off x="3840773" y="7078086"/>
              <a:ext cx="6547979" cy="122643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compare three of the products that you have identified with similar products that are not made out of bamboo. How do they differ in cost, environmental credentials and availability?</a:t>
              </a:r>
            </a:p>
          </p:txBody>
        </p:sp>
        <p:sp>
          <p:nvSpPr>
            <p:cNvPr id="10" name="Rectangle 9">
              <a:extLst>
                <a:ext uri="{FF2B5EF4-FFF2-40B4-BE49-F238E27FC236}">
                  <a16:creationId xmlns:a16="http://schemas.microsoft.com/office/drawing/2014/main" id="{63DF620E-7452-8589-B500-9FE4123F3533}"/>
                </a:ext>
              </a:extLst>
            </p:cNvPr>
            <p:cNvSpPr/>
            <p:nvPr/>
          </p:nvSpPr>
          <p:spPr>
            <a:xfrm>
              <a:off x="3808895" y="6258824"/>
              <a:ext cx="6561439" cy="74896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bamboo, sustainable resource, commercial, construction, fuel, products</a:t>
              </a:r>
              <a:endParaRPr lang="en-GB" dirty="0">
                <a:cs typeface="Calibri"/>
              </a:endParaRPr>
            </a:p>
          </p:txBody>
        </p:sp>
        <p:sp>
          <p:nvSpPr>
            <p:cNvPr id="11" name="Rectangle 10">
              <a:extLst>
                <a:ext uri="{FF2B5EF4-FFF2-40B4-BE49-F238E27FC236}">
                  <a16:creationId xmlns:a16="http://schemas.microsoft.com/office/drawing/2014/main" id="{FB551F06-202D-E305-0FA8-72AA8E9D725C}"/>
                </a:ext>
              </a:extLst>
            </p:cNvPr>
            <p:cNvSpPr/>
            <p:nvPr/>
          </p:nvSpPr>
          <p:spPr>
            <a:xfrm>
              <a:off x="3812039" y="1261024"/>
              <a:ext cx="6561438" cy="89629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cs typeface="Calibri"/>
                </a:rPr>
                <a:t>List as many threats to Antarctica as you can.</a:t>
              </a:r>
            </a:p>
          </p:txBody>
        </p:sp>
      </p:grpSp>
      <p:pic>
        <p:nvPicPr>
          <p:cNvPr id="2" name="Picture 1" descr="Image result for bamboo products">
            <a:extLst>
              <a:ext uri="{FF2B5EF4-FFF2-40B4-BE49-F238E27FC236}">
                <a16:creationId xmlns:a16="http://schemas.microsoft.com/office/drawing/2014/main" id="{23AB8CD1-999A-46CD-B50C-D5536EE4E624}"/>
              </a:ext>
            </a:extLst>
          </p:cNvPr>
          <p:cNvPicPr>
            <a:picLocks noChangeAspect="1"/>
          </p:cNvPicPr>
          <p:nvPr/>
        </p:nvPicPr>
        <p:blipFill>
          <a:blip r:embed="rId3"/>
          <a:stretch>
            <a:fillRect/>
          </a:stretch>
        </p:blipFill>
        <p:spPr>
          <a:xfrm>
            <a:off x="1866333" y="3493017"/>
            <a:ext cx="3240593" cy="2228850"/>
          </a:xfrm>
          <a:prstGeom prst="rect">
            <a:avLst/>
          </a:prstGeom>
        </p:spPr>
      </p:pic>
    </p:spTree>
    <p:extLst>
      <p:ext uri="{BB962C8B-B14F-4D97-AF65-F5344CB8AC3E}">
        <p14:creationId xmlns:p14="http://schemas.microsoft.com/office/powerpoint/2010/main" val="873681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600"/>
              <a:t>Source tasks:</a:t>
            </a:r>
          </a:p>
          <a:p>
            <a:pPr marL="342900" indent="-342900">
              <a:buAutoNum type="arabicPeriod"/>
            </a:pPr>
            <a:r>
              <a:rPr lang="en-US" sz="1600"/>
              <a:t>Read both sources.</a:t>
            </a:r>
            <a:endParaRPr lang="en-US" sz="1600">
              <a:cs typeface="Calibri"/>
            </a:endParaRPr>
          </a:p>
          <a:p>
            <a:pPr marL="342900" indent="-342900">
              <a:buAutoNum type="arabicPeriod"/>
            </a:pPr>
            <a:r>
              <a:rPr lang="en-US" sz="1600"/>
              <a:t>Highlighted and annotate key phrases/words in the sources.</a:t>
            </a:r>
            <a:endParaRPr lang="en-US" sz="1600">
              <a:cs typeface="Calibri"/>
            </a:endParaRPr>
          </a:p>
          <a:p>
            <a:pPr marL="342900" indent="-342900">
              <a:buAutoNum type="arabicPeriod"/>
            </a:pPr>
            <a:r>
              <a:rPr lang="en-US" sz="1600"/>
              <a:t>What does source A tell you about how Britain treated India?</a:t>
            </a:r>
            <a:endParaRPr lang="en-US" sz="1600">
              <a:cs typeface="Calibri"/>
            </a:endParaRPr>
          </a:p>
          <a:p>
            <a:pPr marL="342900" indent="-342900">
              <a:buFontTx/>
              <a:buAutoNum type="arabicPeriod"/>
            </a:pPr>
            <a:r>
              <a:rPr lang="en-US" sz="1600"/>
              <a:t>What does source B tell you about how Britain treated India?</a:t>
            </a:r>
            <a:endParaRPr lang="en-US" sz="1600">
              <a:cs typeface="Calibri"/>
            </a:endParaRPr>
          </a:p>
          <a:p>
            <a:pPr marL="342900" indent="-342900">
              <a:buFontTx/>
              <a:buAutoNum type="arabicPeriod"/>
            </a:pPr>
            <a:r>
              <a:rPr lang="en-US" sz="1600"/>
              <a:t>What do the sources agree and disagree about?</a:t>
            </a:r>
            <a:endParaRPr lang="en-US" sz="1600" i="1"/>
          </a:p>
          <a:p>
            <a:endParaRPr lang="en-US" sz="1400" i="1"/>
          </a:p>
          <a:p>
            <a:r>
              <a:rPr lang="en-US" sz="1400">
                <a:cs typeface="Calibri"/>
              </a:rPr>
              <a:t>(A) Florence Nightingale, the famous British nurse, said the late 1800s about the Indian famine</a:t>
            </a:r>
          </a:p>
          <a:p>
            <a:r>
              <a:rPr lang="en-US" sz="1400" i="1">
                <a:cs typeface="Calibri"/>
              </a:rPr>
              <a:t>We do not care enough to stop them dying slow and terrible deaths from things we could easily stop. We have taken their land, and we rule it, for our good, not theirs.</a:t>
            </a:r>
          </a:p>
          <a:p>
            <a:endParaRPr lang="en-US" sz="1400" i="1">
              <a:cs typeface="Calibri"/>
            </a:endParaRPr>
          </a:p>
          <a:p>
            <a:r>
              <a:rPr lang="en-US" sz="1400">
                <a:cs typeface="Calibri"/>
              </a:rPr>
              <a:t>(B) Adapted from Indian Home Rule, written by Mohandas K. Gandhi in 1938</a:t>
            </a:r>
          </a:p>
          <a:p>
            <a:r>
              <a:rPr lang="en-US" sz="1400" i="1">
                <a:cs typeface="Calibri"/>
              </a:rPr>
              <a:t>India has become impoverished by their [Britain's] government. They take away our money from year to year. The most important jobs are reserved for themselves. We are kept in a state of slavery. They behave insolently towards us and disregard our feelings</a:t>
            </a:r>
            <a:r>
              <a:rPr lang="en-US" sz="1400">
                <a:cs typeface="Calibri"/>
              </a:rPr>
              <a:t>.</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a:t>Extension Task – what are the sources nature, origin and purpose? Does these make you trust the sources more or less?</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60851"/>
        </p:xfrm>
        <a:graphic>
          <a:graphicData uri="http://schemas.openxmlformats.org/drawingml/2006/table">
            <a:tbl>
              <a:tblPr firstRow="1" bandRow="1">
                <a:tableStyleId>{5940675A-B579-460E-94D1-54222C63F5DA}</a:tableStyleId>
              </a:tblPr>
              <a:tblGrid>
                <a:gridCol w="3290273">
                  <a:extLst>
                    <a:ext uri="{9D8B030D-6E8A-4147-A177-3AD203B41FA5}">
                      <a16:colId xmlns:a16="http://schemas.microsoft.com/office/drawing/2014/main" val="1295060696"/>
                    </a:ext>
                  </a:extLst>
                </a:gridCol>
                <a:gridCol w="3290273">
                  <a:extLst>
                    <a:ext uri="{9D8B030D-6E8A-4147-A177-3AD203B41FA5}">
                      <a16:colId xmlns:a16="http://schemas.microsoft.com/office/drawing/2014/main" val="2436551766"/>
                    </a:ext>
                  </a:extLst>
                </a:gridCol>
              </a:tblGrid>
              <a:tr h="411377">
                <a:tc>
                  <a:txBody>
                    <a:bodyPr/>
                    <a:lstStyle/>
                    <a:p>
                      <a:r>
                        <a:rPr lang="en-GB" sz="1100"/>
                        <a:t>1. What was the Hue and Cry?</a:t>
                      </a:r>
                    </a:p>
                  </a:txBody>
                  <a:tcPr/>
                </a:tc>
                <a:tc>
                  <a:txBody>
                    <a:bodyPr/>
                    <a:lstStyle/>
                    <a:p>
                      <a:r>
                        <a:rPr lang="en-GB" sz="1100"/>
                        <a:t>5. What was Conscientious Objection?</a:t>
                      </a:r>
                    </a:p>
                  </a:txBody>
                  <a:tcPr/>
                </a:tc>
                <a:extLst>
                  <a:ext uri="{0D108BD9-81ED-4DB2-BD59-A6C34878D82A}">
                    <a16:rowId xmlns:a16="http://schemas.microsoft.com/office/drawing/2014/main" val="3427877305"/>
                  </a:ext>
                </a:extLst>
              </a:tr>
              <a:tr h="411377">
                <a:tc>
                  <a:txBody>
                    <a:bodyPr/>
                    <a:lstStyle/>
                    <a:p>
                      <a:r>
                        <a:rPr lang="en-GB" sz="1100"/>
                        <a:t>2. What was 'Divine Right'?</a:t>
                      </a:r>
                    </a:p>
                  </a:txBody>
                  <a:tcPr/>
                </a:tc>
                <a:tc>
                  <a:txBody>
                    <a:bodyPr/>
                    <a:lstStyle/>
                    <a:p>
                      <a:r>
                        <a:rPr lang="en-GB" sz="1100"/>
                        <a:t>6. Why was capital punishment abolished?</a:t>
                      </a:r>
                    </a:p>
                  </a:txBody>
                  <a:tcPr/>
                </a:tc>
                <a:extLst>
                  <a:ext uri="{0D108BD9-81ED-4DB2-BD59-A6C34878D82A}">
                    <a16:rowId xmlns:a16="http://schemas.microsoft.com/office/drawing/2014/main" val="3058180426"/>
                  </a:ext>
                </a:extLst>
              </a:tr>
              <a:tr h="411377">
                <a:tc>
                  <a:txBody>
                    <a:bodyPr/>
                    <a:lstStyle/>
                    <a:p>
                      <a:r>
                        <a:rPr lang="en-GB" sz="1100"/>
                        <a:t>3. What was the Bloody Code?</a:t>
                      </a:r>
                    </a:p>
                  </a:txBody>
                  <a:tcPr/>
                </a:tc>
                <a:tc>
                  <a:txBody>
                    <a:bodyPr/>
                    <a:lstStyle/>
                    <a:p>
                      <a:r>
                        <a:rPr lang="en-GB" sz="1100"/>
                        <a:t>7. What was the punishment for major crimes in Roman Britain?</a:t>
                      </a:r>
                    </a:p>
                  </a:txBody>
                  <a:tcPr/>
                </a:tc>
                <a:extLst>
                  <a:ext uri="{0D108BD9-81ED-4DB2-BD59-A6C34878D82A}">
                    <a16:rowId xmlns:a16="http://schemas.microsoft.com/office/drawing/2014/main" val="807486230"/>
                  </a:ext>
                </a:extLst>
              </a:tr>
              <a:tr h="411377">
                <a:tc>
                  <a:txBody>
                    <a:bodyPr/>
                    <a:lstStyle/>
                    <a:p>
                      <a:r>
                        <a:rPr lang="en-GB" sz="1100"/>
                        <a:t>4. Give one impact of technology on crime.</a:t>
                      </a:r>
                    </a:p>
                  </a:txBody>
                  <a:tcPr/>
                </a:tc>
                <a:tc>
                  <a:txBody>
                    <a:bodyPr/>
                    <a:lstStyle/>
                    <a:p>
                      <a:r>
                        <a:rPr lang="en-GB" sz="1100"/>
                        <a:t>8. What was Trial by Ordeal?</a:t>
                      </a:r>
                    </a:p>
                  </a:txBody>
                  <a:tcPr/>
                </a:tc>
                <a:extLst>
                  <a:ext uri="{0D108BD9-81ED-4DB2-BD59-A6C34878D82A}">
                    <a16:rowId xmlns:a16="http://schemas.microsoft.com/office/drawing/2014/main" val="243417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Empire, colony, famine, poverty, empathy </a:t>
            </a:r>
            <a:endParaRPr lang="en-US"/>
          </a:p>
        </p:txBody>
      </p:sp>
    </p:spTree>
    <p:extLst>
      <p:ext uri="{BB962C8B-B14F-4D97-AF65-F5344CB8AC3E}">
        <p14:creationId xmlns:p14="http://schemas.microsoft.com/office/powerpoint/2010/main" val="32619216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3262552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t>
              </a:r>
              <a:r>
                <a:rPr lang="en-GB" sz="2400" b="1" dirty="0">
                  <a:ea typeface="+mn-lt"/>
                  <a:cs typeface="+mn-lt"/>
                </a:rPr>
                <a:t>Mathematics Homework </a:t>
              </a:r>
            </a:p>
            <a:p>
              <a:pPr algn="ctr"/>
              <a:r>
                <a:rPr lang="en-GB" sz="2400" b="1" dirty="0">
                  <a:ea typeface="+mn-lt"/>
                  <a:cs typeface="+mn-lt"/>
                </a:rPr>
                <a:t> Half Term 4, Week 1</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4"/>
              <a:ext cx="6561438" cy="328860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 Identifying Expressions, Identities, Equations and Formulae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075473"/>
              <a:ext cx="6561438" cy="122904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a:t>
              </a:r>
              <a:r>
                <a:rPr lang="en-GB"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6356392"/>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term, expression, formulae, identity, equation, counter example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 Ratio (Half Term 1)</a:t>
              </a:r>
            </a:p>
            <a:p>
              <a:pPr marL="342900" indent="-342900" algn="ctr">
                <a:buAutoNum type="arabicPeriod"/>
              </a:pPr>
              <a:r>
                <a:rPr lang="en-GB" dirty="0"/>
                <a:t>Simplify the ratio 14 : 35</a:t>
              </a:r>
            </a:p>
            <a:p>
              <a:pPr marL="342900" indent="-342900" algn="ctr">
                <a:buAutoNum type="arabicPeriod"/>
              </a:pPr>
              <a:r>
                <a:rPr lang="en-GB" dirty="0"/>
                <a:t>Share £240 in the ratio 3:5</a:t>
              </a:r>
            </a:p>
            <a:p>
              <a:pPr marL="342900" indent="-342900" algn="ctr">
                <a:buAutoNum type="arabicPeriod"/>
              </a:pPr>
              <a:r>
                <a:rPr lang="en-GB" dirty="0"/>
                <a:t>The ratio of boys to girls is 3 : 4, what fraction of pupils are boys?</a:t>
              </a:r>
            </a:p>
            <a:p>
              <a:pPr marL="342900" indent="-342900" algn="ctr">
                <a:buAutoNum type="arabicPeriod"/>
              </a:pPr>
              <a:r>
                <a:rPr lang="en-GB" dirty="0"/>
                <a:t>The ratio of dogs to cats is 4 : 9, if there are 20 dogs, how many cats are there? </a:t>
              </a:r>
            </a:p>
          </p:txBody>
        </p:sp>
      </p:grpSp>
      <p:pic>
        <p:nvPicPr>
          <p:cNvPr id="4" name="Picture 2">
            <a:extLst>
              <a:ext uri="{FF2B5EF4-FFF2-40B4-BE49-F238E27FC236}">
                <a16:creationId xmlns:a16="http://schemas.microsoft.com/office/drawing/2014/main" id="{0D253176-F6D8-0130-7A88-78E5933D07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830" b="18257"/>
          <a:stretch/>
        </p:blipFill>
        <p:spPr bwMode="auto">
          <a:xfrm>
            <a:off x="266139" y="3489078"/>
            <a:ext cx="6433873" cy="258899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B4456E2-B953-E96E-EF31-A3F7ACF4FE6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9468" r="47767" b="38087"/>
          <a:stretch/>
        </p:blipFill>
        <p:spPr bwMode="auto">
          <a:xfrm>
            <a:off x="3483075" y="7201699"/>
            <a:ext cx="2995069" cy="97658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E48C0E6-FAD8-649B-DA2C-4EB5687E2A79}"/>
              </a:ext>
            </a:extLst>
          </p:cNvPr>
          <p:cNvSpPr txBox="1"/>
          <p:nvPr/>
        </p:nvSpPr>
        <p:spPr>
          <a:xfrm>
            <a:off x="1813683" y="7121699"/>
            <a:ext cx="2366683" cy="1200329"/>
          </a:xfrm>
          <a:prstGeom prst="rect">
            <a:avLst/>
          </a:prstGeom>
          <a:noFill/>
        </p:spPr>
        <p:txBody>
          <a:bodyPr wrap="square" rtlCol="0">
            <a:spAutoFit/>
          </a:bodyPr>
          <a:lstStyle/>
          <a:p>
            <a:r>
              <a:rPr lang="en-GB" dirty="0">
                <a:ea typeface="+mn-lt"/>
                <a:cs typeface="+mn-lt"/>
              </a:rPr>
              <a:t>Are these IDENTITIES?</a:t>
            </a:r>
          </a:p>
          <a:p>
            <a:r>
              <a:rPr lang="en-GB" dirty="0">
                <a:ea typeface="+mn-lt"/>
                <a:cs typeface="+mn-lt"/>
              </a:rPr>
              <a:t>If yes explain why, if no give a COUNTER-EXAMPLE.</a:t>
            </a:r>
            <a:endParaRPr lang="en-GB" dirty="0"/>
          </a:p>
        </p:txBody>
      </p:sp>
    </p:spTree>
    <p:extLst>
      <p:ext uri="{BB962C8B-B14F-4D97-AF65-F5344CB8AC3E}">
        <p14:creationId xmlns:p14="http://schemas.microsoft.com/office/powerpoint/2010/main" val="12215344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Music - Variation</a:t>
              </a:r>
              <a:endParaRPr lang="en-US" dirty="0"/>
            </a:p>
            <a:p>
              <a:pPr algn="ctr"/>
              <a:r>
                <a:rPr lang="en-GB" sz="2400" b="1" dirty="0">
                  <a:ea typeface="+mn-lt"/>
                  <a:cs typeface="+mn-lt"/>
                </a:rPr>
                <a:t>Homework - Half Term 4 Week 1</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Variations on Ah Vous, </a:t>
              </a:r>
              <a:r>
                <a:rPr lang="en-GB" sz="1600" dirty="0" err="1">
                  <a:ea typeface="+mn-lt"/>
                  <a:cs typeface="+mn-lt"/>
                </a:rPr>
                <a:t>Dirai</a:t>
              </a:r>
              <a:r>
                <a:rPr lang="en-GB" sz="1600" dirty="0">
                  <a:ea typeface="+mn-lt"/>
                  <a:cs typeface="+mn-lt"/>
                </a:rPr>
                <a:t>-Je, Maman</a:t>
              </a:r>
              <a:endParaRPr lang="en-US" dirty="0"/>
            </a:p>
            <a:p>
              <a:r>
                <a:rPr lang="en-GB" sz="1600" dirty="0">
                  <a:ea typeface="+mn-lt"/>
                  <a:cs typeface="+mn-lt"/>
                </a:rPr>
                <a:t>                                         Composer: Wolfgang Amadeus Mozart </a:t>
              </a:r>
              <a:endParaRPr lang="en-US"/>
            </a:p>
            <a:p>
              <a:r>
                <a:rPr lang="en-GB" sz="1600" dirty="0">
                  <a:ea typeface="+mn-lt"/>
                  <a:cs typeface="+mn-lt"/>
                </a:rPr>
                <a:t>                                         Genre: Classical</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dirty="0">
                <a:cs typeface="Calibri"/>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0" name="Table 6">
            <a:extLst>
              <a:ext uri="{FF2B5EF4-FFF2-40B4-BE49-F238E27FC236}">
                <a16:creationId xmlns:a16="http://schemas.microsoft.com/office/drawing/2014/main" id="{F1C0D87A-BB02-DC30-E75F-0027527CDB21}"/>
              </a:ext>
            </a:extLst>
          </p:cNvPr>
          <p:cNvGraphicFramePr>
            <a:graphicFrameLocks noGrp="1"/>
          </p:cNvGraphicFramePr>
          <p:nvPr>
            <p:extLst>
              <p:ext uri="{D42A27DB-BD31-4B8C-83A1-F6EECF244321}">
                <p14:modId xmlns:p14="http://schemas.microsoft.com/office/powerpoint/2010/main" val="97280436"/>
              </p:ext>
            </p:extLst>
          </p:nvPr>
        </p:nvGraphicFramePr>
        <p:xfrm>
          <a:off x="159307" y="1215070"/>
          <a:ext cx="6537254" cy="1655794"/>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55794">
                <a:tc>
                  <a:txBody>
                    <a:bodyPr/>
                    <a:lstStyle/>
                    <a:p>
                      <a:pPr marL="342900" lvl="0" indent="-342900" algn="ctr">
                        <a:lnSpc>
                          <a:spcPct val="100000"/>
                        </a:lnSpc>
                        <a:spcBef>
                          <a:spcPts val="0"/>
                        </a:spcBef>
                        <a:spcAft>
                          <a:spcPts val="0"/>
                        </a:spcAft>
                        <a:buAutoNum type="arabicPeriod"/>
                      </a:pPr>
                      <a:r>
                        <a:rPr lang="en-GB" sz="1600" b="0" i="0" u="none" strike="noStrike" noProof="0" dirty="0">
                          <a:latin typeface="Calibri"/>
                        </a:rPr>
                        <a:t>What is meant by the musical terms </a:t>
                      </a:r>
                      <a:r>
                        <a:rPr lang="en-GB" sz="1600" b="1" i="1" u="none" strike="noStrike" noProof="0" dirty="0">
                          <a:latin typeface="Calibri"/>
                        </a:rPr>
                        <a:t>form</a:t>
                      </a:r>
                      <a:r>
                        <a:rPr lang="en-GB" sz="1600" b="0" i="0" u="none" strike="noStrike" noProof="0" dirty="0">
                          <a:latin typeface="Calibri"/>
                        </a:rPr>
                        <a:t> and </a:t>
                      </a:r>
                      <a:r>
                        <a:rPr lang="en-GB" sz="1600" b="1" i="1" u="none" strike="noStrike" noProof="0" dirty="0">
                          <a:latin typeface="Calibri"/>
                        </a:rPr>
                        <a:t>structure</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is the </a:t>
                      </a:r>
                      <a:r>
                        <a:rPr lang="en-GB" sz="1600" b="1" i="1" u="none" strike="noStrike" noProof="0" dirty="0">
                          <a:latin typeface="Calibri"/>
                        </a:rPr>
                        <a:t>theme</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does the musical term </a:t>
                      </a:r>
                      <a:r>
                        <a:rPr lang="en-GB" sz="1600" b="1" i="1" u="none" strike="noStrike" noProof="0" dirty="0">
                          <a:latin typeface="Calibri"/>
                        </a:rPr>
                        <a:t>variation </a:t>
                      </a:r>
                      <a:r>
                        <a:rPr lang="en-GB" sz="1600" b="0" i="0" u="none" strike="noStrike" noProof="0" dirty="0">
                          <a:latin typeface="Calibri"/>
                        </a:rPr>
                        <a:t>mean?</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Name ways that a simple tune can be varied using the musical elements.</a:t>
                      </a:r>
                      <a:endParaRPr lang="en-GB" dirty="0"/>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2760794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2E9AA-5AA5-EFA0-D398-82475404C36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2C5FFF74-A987-F22E-58B5-107CE93E8F73}"/>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0E49BF65-4808-55DC-6B24-0409136E6F00}"/>
              </a:ext>
            </a:extLst>
          </p:cNvPr>
          <p:cNvGrpSpPr/>
          <p:nvPr/>
        </p:nvGrpSpPr>
        <p:grpSpPr>
          <a:xfrm>
            <a:off x="101966" y="6595"/>
            <a:ext cx="6722076" cy="9455114"/>
            <a:chOff x="135924" y="0"/>
            <a:chExt cx="6722076" cy="9455114"/>
          </a:xfrm>
        </p:grpSpPr>
        <p:pic>
          <p:nvPicPr>
            <p:cNvPr id="1026" name="Picture 2">
              <a:extLst>
                <a:ext uri="{FF2B5EF4-FFF2-40B4-BE49-F238E27FC236}">
                  <a16:creationId xmlns:a16="http://schemas.microsoft.com/office/drawing/2014/main" id="{09942258-14EF-D25A-D422-8AC861CACDC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FE6A138-8AA5-B742-2E19-FD246951F3E1}"/>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1</a:t>
              </a:r>
            </a:p>
          </p:txBody>
        </p:sp>
        <p:sp>
          <p:nvSpPr>
            <p:cNvPr id="5" name="Rectangle 4">
              <a:extLst>
                <a:ext uri="{FF2B5EF4-FFF2-40B4-BE49-F238E27FC236}">
                  <a16:creationId xmlns:a16="http://schemas.microsoft.com/office/drawing/2014/main" id="{D05BADC9-4036-F1B8-C7B7-12C7801FFEA1}"/>
                </a:ext>
              </a:extLst>
            </p:cNvPr>
            <p:cNvSpPr/>
            <p:nvPr/>
          </p:nvSpPr>
          <p:spPr>
            <a:xfrm>
              <a:off x="180595" y="1939689"/>
              <a:ext cx="6564462" cy="47645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solidFill>
                    <a:srgbClr val="000000"/>
                  </a:solidFill>
                  <a:ea typeface="+mn-lt"/>
                  <a:cs typeface="+mn-lt"/>
                </a:rPr>
                <a:t>Visit the BBC Bitesize page about whether it matters how we treat animals:</a:t>
              </a:r>
            </a:p>
            <a:p>
              <a:endParaRPr lang="en-GB" dirty="0">
                <a:solidFill>
                  <a:srgbClr val="000000"/>
                </a:solidFill>
                <a:ea typeface="+mn-lt"/>
                <a:cs typeface="+mn-lt"/>
              </a:endParaRPr>
            </a:p>
            <a:p>
              <a:r>
                <a:rPr lang="en-GB" dirty="0">
                  <a:solidFill>
                    <a:srgbClr val="0070C0"/>
                  </a:solidFill>
                  <a:ea typeface="+mn-lt"/>
                  <a:cs typeface="+mn-lt"/>
                  <a:hlinkClick r:id="rId3">
                    <a:extLst>
                      <a:ext uri="{A12FA001-AC4F-418D-AE19-62706E023703}">
                        <ahyp:hlinkClr xmlns:ahyp="http://schemas.microsoft.com/office/drawing/2018/hyperlinkcolor" val="tx"/>
                      </a:ext>
                    </a:extLst>
                  </a:hlinkClick>
                </a:rPr>
                <a:t>https://www.bbc.co.uk/bitesize/topics/zkdk382/articles/zns2kmn</a:t>
              </a:r>
              <a:endParaRPr lang="en-GB">
                <a:solidFill>
                  <a:srgbClr val="0070C0"/>
                </a:solidFill>
                <a:ea typeface="Calibri"/>
                <a:cs typeface="Calibri"/>
              </a:endParaRPr>
            </a:p>
            <a:p>
              <a:endParaRPr lang="en-GB" dirty="0">
                <a:solidFill>
                  <a:srgbClr val="000000"/>
                </a:solidFill>
                <a:ea typeface="+mn-lt"/>
                <a:cs typeface="+mn-lt"/>
              </a:endParaRPr>
            </a:p>
            <a:p>
              <a:r>
                <a:rPr lang="en-GB" dirty="0">
                  <a:solidFill>
                    <a:srgbClr val="000000"/>
                  </a:solidFill>
                  <a:ea typeface="+mn-lt"/>
                  <a:cs typeface="+mn-lt"/>
                </a:rPr>
                <a:t>Read the information, click on the different religions and watch the video clip. Once you have done this, please take the quiz about scientific and religious teachings about animals. Screen shot or tell me your score next lesson.</a:t>
              </a:r>
            </a:p>
            <a:p>
              <a:endParaRPr lang="en-GB" dirty="0">
                <a:solidFill>
                  <a:srgbClr val="000000"/>
                </a:solidFill>
                <a:ea typeface="+mn-lt"/>
                <a:cs typeface="+mn-lt"/>
              </a:endParaRPr>
            </a:p>
            <a:p>
              <a:endParaRPr lang="en-GB" sz="2000" b="1">
                <a:solidFill>
                  <a:srgbClr val="231F20"/>
                </a:solidFill>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p:txBody>
        </p:sp>
        <p:sp>
          <p:nvSpPr>
            <p:cNvPr id="6" name="Rectangle 5">
              <a:extLst>
                <a:ext uri="{FF2B5EF4-FFF2-40B4-BE49-F238E27FC236}">
                  <a16:creationId xmlns:a16="http://schemas.microsoft.com/office/drawing/2014/main" id="{AB2A5B7C-A596-4B3E-9596-EABECF0FA11B}"/>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651E9CC5-E695-5926-E390-89D545A05071}"/>
                </a:ext>
              </a:extLst>
            </p:cNvPr>
            <p:cNvSpPr/>
            <p:nvPr/>
          </p:nvSpPr>
          <p:spPr>
            <a:xfrm>
              <a:off x="172549" y="7617627"/>
              <a:ext cx="6564742" cy="75176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Do you think that animals should have rights? Justify your answer.</a:t>
              </a:r>
            </a:p>
          </p:txBody>
        </p:sp>
        <p:sp>
          <p:nvSpPr>
            <p:cNvPr id="7" name="Rectangle 6">
              <a:extLst>
                <a:ext uri="{FF2B5EF4-FFF2-40B4-BE49-F238E27FC236}">
                  <a16:creationId xmlns:a16="http://schemas.microsoft.com/office/drawing/2014/main" id="{25E937E6-B82D-65CE-5F86-6498137C6D8B}"/>
                </a:ext>
              </a:extLst>
            </p:cNvPr>
            <p:cNvSpPr/>
            <p:nvPr/>
          </p:nvSpPr>
          <p:spPr>
            <a:xfrm>
              <a:off x="171077" y="6802539"/>
              <a:ext cx="6575571" cy="74338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animal rights, sanctity of life, practical, moral, halal, kosher, slaughter, suffering, sacrifices, treatment</a:t>
              </a:r>
              <a:endParaRPr lang="en-GB" dirty="0">
                <a:ea typeface="Calibri"/>
                <a:cs typeface="Calibri"/>
              </a:endParaRPr>
            </a:p>
          </p:txBody>
        </p:sp>
        <p:sp>
          <p:nvSpPr>
            <p:cNvPr id="9" name="Rectangle 8">
              <a:extLst>
                <a:ext uri="{FF2B5EF4-FFF2-40B4-BE49-F238E27FC236}">
                  <a16:creationId xmlns:a16="http://schemas.microsoft.com/office/drawing/2014/main" id="{93D4AA03-D802-3F58-AAFB-7839C73AC570}"/>
                </a:ext>
              </a:extLst>
            </p:cNvPr>
            <p:cNvSpPr/>
            <p:nvPr/>
          </p:nvSpPr>
          <p:spPr>
            <a:xfrm>
              <a:off x="140744" y="1261024"/>
              <a:ext cx="6607317" cy="58045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List FIVE facts you remember out Buddhism.</a:t>
              </a:r>
            </a:p>
          </p:txBody>
        </p:sp>
      </p:grpSp>
      <p:pic>
        <p:nvPicPr>
          <p:cNvPr id="4" name="Picture 3" descr="Image result for animal rights and religion">
            <a:extLst>
              <a:ext uri="{FF2B5EF4-FFF2-40B4-BE49-F238E27FC236}">
                <a16:creationId xmlns:a16="http://schemas.microsoft.com/office/drawing/2014/main" id="{0E94960E-4D28-0E45-3BDD-E9BBBD2C4D3C}"/>
              </a:ext>
            </a:extLst>
          </p:cNvPr>
          <p:cNvPicPr>
            <a:picLocks noChangeAspect="1"/>
          </p:cNvPicPr>
          <p:nvPr/>
        </p:nvPicPr>
        <p:blipFill>
          <a:blip r:embed="rId4"/>
          <a:stretch>
            <a:fillRect/>
          </a:stretch>
        </p:blipFill>
        <p:spPr>
          <a:xfrm>
            <a:off x="1798391" y="4665555"/>
            <a:ext cx="3257456" cy="1974650"/>
          </a:xfrm>
          <a:prstGeom prst="rect">
            <a:avLst/>
          </a:prstGeom>
        </p:spPr>
      </p:pic>
    </p:spTree>
    <p:extLst>
      <p:ext uri="{BB962C8B-B14F-4D97-AF65-F5344CB8AC3E}">
        <p14:creationId xmlns:p14="http://schemas.microsoft.com/office/powerpoint/2010/main" val="4062080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22</a:t>
              </a:r>
              <a:r>
                <a:rPr lang="en-GB" baseline="30000">
                  <a:ea typeface="+mn-lt"/>
                  <a:cs typeface="+mn-lt"/>
                </a:rPr>
                <a:t>nd</a:t>
              </a:r>
              <a:r>
                <a:rPr lang="en-GB">
                  <a:ea typeface="+mn-lt"/>
                  <a:cs typeface="+mn-lt"/>
                </a:rPr>
                <a:t> February 2024) </a:t>
              </a:r>
            </a:p>
            <a:p>
              <a:pPr algn="ctr"/>
              <a:r>
                <a:rPr lang="en-GB" b="1" u="sng">
                  <a:ea typeface="+mn-lt"/>
                  <a:cs typeface="+mn-lt"/>
                </a:rPr>
                <a:t>Due: 29</a:t>
              </a:r>
              <a:r>
                <a:rPr lang="en-GB" b="1" u="sng" baseline="30000">
                  <a:ea typeface="+mn-lt"/>
                  <a:cs typeface="+mn-lt"/>
                </a:rPr>
                <a:t>th</a:t>
              </a:r>
              <a:r>
                <a:rPr lang="en-GB" b="1" u="sng">
                  <a:ea typeface="+mn-lt"/>
                  <a:cs typeface="+mn-lt"/>
                </a:rPr>
                <a:t> February 2024</a:t>
              </a:r>
            </a:p>
            <a:p>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1.6.1 to 1.6.4 – Living Organisms to</a:t>
              </a:r>
            </a:p>
            <a:p>
              <a:r>
                <a:rPr lang="en-GB">
                  <a:ea typeface="+mn-lt"/>
                  <a:cs typeface="+mn-lt"/>
                </a:rPr>
                <a:t>The Skeleton</a:t>
              </a:r>
            </a:p>
            <a:p>
              <a:endParaRPr lang="en-GB">
                <a:ea typeface="+mn-lt"/>
                <a:cs typeface="+mn-lt"/>
              </a:endParaRPr>
            </a:p>
            <a:p>
              <a:r>
                <a:rPr lang="en-GB" u="sng">
                  <a:ea typeface="+mn-lt"/>
                  <a:cs typeface="+mn-lt"/>
                </a:rPr>
                <a:t>Recap on Electricity and Magnetism</a:t>
              </a:r>
            </a:p>
            <a:p>
              <a:endParaRPr lang="en-GB">
                <a:ea typeface="+mn-lt"/>
                <a:cs typeface="+mn-lt"/>
              </a:endParaRPr>
            </a:p>
            <a:p>
              <a:r>
                <a:rPr lang="en-GB">
                  <a:ea typeface="+mn-lt"/>
                  <a:cs typeface="+mn-lt"/>
                </a:rPr>
                <a:t>3.4.1 to 3.4.4 Circuit Symbols to</a:t>
              </a:r>
            </a:p>
            <a:p>
              <a:r>
                <a:rPr lang="en-GB">
                  <a:ea typeface="+mn-lt"/>
                  <a:cs typeface="+mn-lt"/>
                </a:rPr>
                <a:t>Measuring Current</a:t>
              </a: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Organisms, Skeleton, Dichotomous, Muscles, Circuit Symbols, Resistors and Diodes, Electric Current, Measuring Current</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4" name="Picture 2">
            <a:extLst>
              <a:ext uri="{FF2B5EF4-FFF2-40B4-BE49-F238E27FC236}">
                <a16:creationId xmlns:a16="http://schemas.microsoft.com/office/drawing/2014/main" id="{75CE85B0-558F-1905-08D0-31C695C3E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8153" y="3752776"/>
            <a:ext cx="2568847" cy="2568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815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225071" y="-3867"/>
            <a:ext cx="6637922" cy="9909867"/>
            <a:chOff x="517287" y="0"/>
            <a:chExt cx="6010049" cy="990061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908129" cy="85121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517287" y="111211"/>
              <a:ext cx="4932042" cy="11611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1</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517287" y="2633261"/>
              <a:ext cx="5801744" cy="423122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400" dirty="0">
                  <a:solidFill>
                    <a:srgbClr val="000000"/>
                  </a:solidFill>
                  <a:latin typeface="Calibri"/>
                  <a:ea typeface="+mn-lt"/>
                  <a:cs typeface="Arial"/>
                </a:rPr>
                <a:t>         </a:t>
              </a:r>
              <a:r>
                <a:rPr lang="en-GB" sz="2800" dirty="0">
                  <a:solidFill>
                    <a:srgbClr val="000000"/>
                  </a:solidFill>
                  <a:latin typeface="Calibri"/>
                  <a:ea typeface="+mn-lt"/>
                  <a:cs typeface="Arial"/>
                </a:rPr>
                <a:t>                      </a:t>
              </a:r>
              <a:r>
                <a:rPr lang="en-GB" sz="2400" dirty="0">
                  <a:solidFill>
                    <a:srgbClr val="000000"/>
                  </a:solidFill>
                  <a:latin typeface="Calibri"/>
                  <a:ea typeface="+mn-lt"/>
                  <a:cs typeface="Arial"/>
                </a:rPr>
                <a:t>Main Task</a:t>
              </a:r>
              <a:endParaRPr lang="en-GB" sz="2400" dirty="0">
                <a:solidFill>
                  <a:srgbClr val="000000"/>
                </a:solidFill>
                <a:latin typeface="Calibri"/>
                <a:ea typeface="+mn-lt"/>
                <a:cs typeface="Calibri"/>
              </a:endParaRPr>
            </a:p>
            <a:p>
              <a:pPr>
                <a:buFont typeface="Arial"/>
                <a:buChar char="•"/>
              </a:pPr>
              <a:endParaRPr lang="en-GB" sz="2400" dirty="0">
                <a:cs typeface="Calibri"/>
              </a:endParaRPr>
            </a:p>
            <a:p>
              <a:r>
                <a:rPr lang="en-GB" sz="2400" dirty="0">
                  <a:ea typeface="+mn-lt"/>
                  <a:cs typeface="+mn-lt"/>
                </a:rPr>
                <a:t>Q1 What does cash flow in a business mean? (2 marks)</a:t>
              </a:r>
              <a:endParaRPr lang="en-GB" dirty="0">
                <a:cs typeface="Calibri" panose="020F0502020204030204"/>
              </a:endParaRPr>
            </a:p>
            <a:p>
              <a:pPr>
                <a:buFont typeface="Arial"/>
                <a:buChar char="•"/>
              </a:pPr>
              <a:endParaRPr lang="en-GB" dirty="0"/>
            </a:p>
            <a:p>
              <a:r>
                <a:rPr lang="en-GB" sz="2400" dirty="0">
                  <a:ea typeface="+mn-lt"/>
                  <a:cs typeface="+mn-lt"/>
                </a:rPr>
                <a:t>Q2 Why is it important that a business has good cash flow? Give 3 reasons. (3 marks)</a:t>
              </a:r>
              <a:endParaRPr lang="en-GB" dirty="0">
                <a:cs typeface="Calibri" panose="020F0502020204030204"/>
              </a:endParaRPr>
            </a:p>
            <a:p>
              <a:pPr>
                <a:buFont typeface="Arial"/>
                <a:buChar char="•"/>
              </a:pPr>
              <a:endParaRPr lang="en-GB" dirty="0"/>
            </a:p>
            <a:p>
              <a:r>
                <a:rPr lang="en-GB" sz="2400" dirty="0">
                  <a:ea typeface="+mn-lt"/>
                  <a:cs typeface="+mn-lt"/>
                </a:rPr>
                <a:t>Q3 If a business has negative cash flow figures what could it possibly do to get by? Give 2 ideas and explain what these could do to help the business. (4 marks)</a:t>
              </a:r>
              <a:endParaRPr lang="en-GB" dirty="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517288" y="8369866"/>
              <a:ext cx="5801744"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517288" y="9500874"/>
              <a:ext cx="5801744" cy="399736"/>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517288" y="7681337"/>
              <a:ext cx="5801744" cy="5773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cs typeface="Calibri"/>
                </a:rPr>
                <a:t>Extension Task</a:t>
              </a:r>
            </a:p>
            <a:p>
              <a:pPr algn="ctr"/>
              <a:r>
                <a:rPr lang="en-GB" sz="1400" dirty="0">
                  <a:ea typeface="+mn-lt"/>
                  <a:cs typeface="+mn-lt"/>
                </a:rPr>
                <a:t>If cash flow is positive one month, what could change this in the next month? What could make cash flow go from positive to negative? (4 marks)</a:t>
              </a:r>
              <a:endParaRPr lang="en-GB" sz="1400" dirty="0"/>
            </a:p>
          </p:txBody>
        </p:sp>
        <p:sp>
          <p:nvSpPr>
            <p:cNvPr id="9" name="Rectangle 8">
              <a:extLst>
                <a:ext uri="{FF2B5EF4-FFF2-40B4-BE49-F238E27FC236}">
                  <a16:creationId xmlns:a16="http://schemas.microsoft.com/office/drawing/2014/main" id="{4ADBF347-6500-75C1-7CB9-A9EED3C919E9}"/>
                </a:ext>
              </a:extLst>
            </p:cNvPr>
            <p:cNvSpPr/>
            <p:nvPr/>
          </p:nvSpPr>
          <p:spPr>
            <a:xfrm>
              <a:off x="517288" y="1372236"/>
              <a:ext cx="5801744" cy="11611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t>Define the following terms:</a:t>
              </a:r>
              <a:endParaRPr lang="en-GB" sz="2000" dirty="0">
                <a:cs typeface="Calibri" panose="020F0502020204030204"/>
              </a:endParaRPr>
            </a:p>
            <a:p>
              <a:pPr algn="ctr"/>
              <a:r>
                <a:rPr lang="en-GB" sz="2000" dirty="0">
                  <a:ea typeface="Calibri"/>
                  <a:cs typeface="Calibri" panose="020F0502020204030204"/>
                </a:rPr>
                <a:t>Break-even     Margin of Safety</a:t>
              </a:r>
            </a:p>
          </p:txBody>
        </p:sp>
      </p:grpSp>
      <p:sp>
        <p:nvSpPr>
          <p:cNvPr id="10" name="Rectangle 9">
            <a:extLst>
              <a:ext uri="{FF2B5EF4-FFF2-40B4-BE49-F238E27FC236}">
                <a16:creationId xmlns:a16="http://schemas.microsoft.com/office/drawing/2014/main" id="{E049D62E-F69A-A831-3D2E-01390B67435A}"/>
              </a:ext>
            </a:extLst>
          </p:cNvPr>
          <p:cNvSpPr/>
          <p:nvPr/>
        </p:nvSpPr>
        <p:spPr>
          <a:xfrm>
            <a:off x="225071" y="6978349"/>
            <a:ext cx="6407856" cy="57785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800" dirty="0">
                <a:ea typeface="+mn-lt"/>
                <a:cs typeface="+mn-lt"/>
              </a:rPr>
              <a:t>Key Words -  </a:t>
            </a:r>
            <a:r>
              <a:rPr lang="en-GB" dirty="0">
                <a:ea typeface="+mn-lt"/>
                <a:cs typeface="+mn-lt"/>
              </a:rPr>
              <a:t>Cash flow</a:t>
            </a:r>
            <a:endParaRPr lang="en-US" dirty="0"/>
          </a:p>
        </p:txBody>
      </p:sp>
    </p:spTree>
    <p:extLst>
      <p:ext uri="{BB962C8B-B14F-4D97-AF65-F5344CB8AC3E}">
        <p14:creationId xmlns:p14="http://schemas.microsoft.com/office/powerpoint/2010/main" val="2405047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2 Homework</a:t>
            </a:r>
          </a:p>
        </p:txBody>
      </p:sp>
    </p:spTree>
    <p:extLst>
      <p:ext uri="{BB962C8B-B14F-4D97-AF65-F5344CB8AC3E}">
        <p14:creationId xmlns:p14="http://schemas.microsoft.com/office/powerpoint/2010/main" val="31064948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2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575542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1106926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7"/>
              <a:ext cx="6561438" cy="445611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‘Strategies to improve independent reading </a:t>
              </a:r>
            </a:p>
            <a:p>
              <a:r>
                <a:rPr lang="en-GB" sz="1400"/>
                <a:t>• Having access to resources and having books of their own has an impact on children’s attainment. There is a positive relationship between the estimated number of books in the home and attainment. Children who have books of their own enjoy reading more and read more frequently</a:t>
              </a:r>
            </a:p>
            <a:p>
              <a:r>
                <a:rPr lang="en-GB" sz="1400"/>
                <a:t>• An important factor in developing reading for pleasure is choice; choice and interest are highly related </a:t>
              </a:r>
            </a:p>
            <a:p>
              <a:r>
                <a:rPr lang="en-GB" sz="1400"/>
                <a:t>• Literacy-targeted rewards, such as books or book vouchers have been found to be more effective in developing reading motivation than rewards that are unrelated to the activity </a:t>
              </a:r>
            </a:p>
            <a:p>
              <a:r>
                <a:rPr lang="en-GB" sz="1400"/>
                <a:t>• Parents and the home environment are essential to the early teaching of reading and fostering a love of reading; children are more likely to continue to be readers in homes where books and reading are valued.</a:t>
              </a:r>
            </a:p>
            <a:p>
              <a:r>
                <a:rPr lang="en-GB" sz="1400"/>
                <a:t>• Reading for pleasure is strongly influenced by relationships between teachers and children, and children and families.’</a:t>
              </a:r>
              <a:endParaRPr lang="en-GB" sz="1400">
                <a:cs typeface="Calibri"/>
              </a:endParaRPr>
            </a:p>
          </p:txBody>
        </p:sp>
      </p:grpSp>
    </p:spTree>
    <p:extLst>
      <p:ext uri="{BB962C8B-B14F-4D97-AF65-F5344CB8AC3E}">
        <p14:creationId xmlns:p14="http://schemas.microsoft.com/office/powerpoint/2010/main" val="13276854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6930C03C-A6C2-C949-71FC-896FCDF5DA85}"/>
              </a:ext>
            </a:extLst>
          </p:cNvPr>
          <p:cNvGrpSpPr/>
          <p:nvPr/>
        </p:nvGrpSpPr>
        <p:grpSpPr>
          <a:xfrm>
            <a:off x="85059" y="0"/>
            <a:ext cx="6765826" cy="9042957"/>
            <a:chOff x="3811901" y="0"/>
            <a:chExt cx="6728254" cy="9440716"/>
          </a:xfrm>
        </p:grpSpPr>
        <p:pic>
          <p:nvPicPr>
            <p:cNvPr id="4" name="Picture 3">
              <a:extLst>
                <a:ext uri="{FF2B5EF4-FFF2-40B4-BE49-F238E27FC236}">
                  <a16:creationId xmlns:a16="http://schemas.microsoft.com/office/drawing/2014/main" id="{F32E94A5-5743-02FA-5F7F-96810B0CE06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6C4180D-5B46-7A84-CF26-03ABDA734E1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2</a:t>
              </a:r>
              <a:endParaRPr lang="en-GB" sz="2400">
                <a:ea typeface="+mn-lt"/>
                <a:cs typeface="+mn-lt"/>
              </a:endParaRPr>
            </a:p>
          </p:txBody>
        </p:sp>
        <p:sp>
          <p:nvSpPr>
            <p:cNvPr id="6" name="Rectangle 5">
              <a:extLst>
                <a:ext uri="{FF2B5EF4-FFF2-40B4-BE49-F238E27FC236}">
                  <a16:creationId xmlns:a16="http://schemas.microsoft.com/office/drawing/2014/main" id="{1C3B4A10-FFCF-09E6-31DB-2193FF0CF85C}"/>
                </a:ext>
              </a:extLst>
            </p:cNvPr>
            <p:cNvSpPr/>
            <p:nvPr/>
          </p:nvSpPr>
          <p:spPr>
            <a:xfrm>
              <a:off x="3812848" y="2385653"/>
              <a:ext cx="6590092" cy="455770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Complete a map to identify the countries of origin for five food items bought by your family by following the steps below: </a:t>
              </a:r>
            </a:p>
            <a:p>
              <a:r>
                <a:rPr lang="en-GB" dirty="0">
                  <a:ea typeface="+mn-lt"/>
                  <a:cs typeface="+mn-lt"/>
                </a:rPr>
                <a:t>a) Look at the labels on fresh fruit and vegetables to discover their country of origin. For each food item:</a:t>
              </a:r>
            </a:p>
            <a:p>
              <a:r>
                <a:rPr lang="en-GB" dirty="0">
                  <a:ea typeface="+mn-lt"/>
                  <a:cs typeface="+mn-lt"/>
                </a:rPr>
                <a:t>- locate the country of origin on a world map and draw an arrow from it to the UK. See World Map Week 2 document for a blank map.</a:t>
              </a:r>
            </a:p>
            <a:p>
              <a:r>
                <a:rPr lang="en-GB" dirty="0">
                  <a:ea typeface="+mn-lt"/>
                  <a:cs typeface="+mn-lt"/>
                </a:rPr>
                <a:t>- use a symbol, sketch or label to identify the food item.</a:t>
              </a:r>
            </a:p>
            <a:p>
              <a:r>
                <a:rPr lang="en-GB" dirty="0">
                  <a:ea typeface="+mn-lt"/>
                  <a:cs typeface="+mn-lt"/>
                </a:rPr>
                <a:t>Give your map a title.</a:t>
              </a:r>
            </a:p>
            <a:p>
              <a:r>
                <a:rPr lang="en-GB" dirty="0">
                  <a:ea typeface="+mn-lt"/>
                  <a:cs typeface="+mn-lt"/>
                </a:rPr>
                <a:t>b) Write a few sentences to describe your map. Where does most food come from? Are there any surprises?</a:t>
              </a:r>
            </a:p>
            <a:p>
              <a:endParaRPr lang="en-GB" sz="1400">
                <a:ea typeface="+mn-lt"/>
                <a:cs typeface="+mn-lt"/>
              </a:endParaRPr>
            </a:p>
            <a:p>
              <a:r>
                <a:rPr lang="en-GB" sz="1400" dirty="0">
                  <a:ea typeface="+mn-lt"/>
                  <a:cs typeface="+mn-lt"/>
                </a:rPr>
                <a:t>Document online link - </a:t>
              </a:r>
              <a:r>
                <a:rPr lang="en-GB" sz="1400" dirty="0">
                  <a:ea typeface="+mn-lt"/>
                  <a:cs typeface="+mn-lt"/>
                  <a:hlinkClick r:id="rId3"/>
                </a:rPr>
                <a:t>World Map Week 2.pdf</a:t>
              </a:r>
              <a:endParaRPr lang="en-GB" sz="1400" dirty="0">
                <a:ea typeface="+mn-lt"/>
                <a:cs typeface="+mn-lt"/>
              </a:endParaRPr>
            </a:p>
            <a:p>
              <a:endParaRPr lang="en-GB" sz="1400">
                <a:ea typeface="+mn-lt"/>
                <a:cs typeface="+mn-lt"/>
              </a:endParaRPr>
            </a:p>
            <a:p>
              <a:endParaRPr lang="en-GB" sz="1400" dirty="0">
                <a:ea typeface="+mn-lt"/>
                <a:cs typeface="+mn-lt"/>
              </a:endParaRPr>
            </a:p>
            <a:p>
              <a:endParaRPr lang="en-GB" sz="1400" dirty="0">
                <a:ea typeface="+mn-lt"/>
                <a:cs typeface="+mn-lt"/>
              </a:endParaRPr>
            </a:p>
            <a:p>
              <a:endParaRPr lang="en-GB" sz="1400" dirty="0">
                <a:ea typeface="+mn-lt"/>
                <a:cs typeface="+mn-lt"/>
              </a:endParaRPr>
            </a:p>
          </p:txBody>
        </p:sp>
        <p:sp>
          <p:nvSpPr>
            <p:cNvPr id="7" name="Rectangle 6">
              <a:extLst>
                <a:ext uri="{FF2B5EF4-FFF2-40B4-BE49-F238E27FC236}">
                  <a16:creationId xmlns:a16="http://schemas.microsoft.com/office/drawing/2014/main" id="{6EE59E36-6C52-1F47-6258-AF2DC50DF180}"/>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Geography this week?</a:t>
              </a:r>
              <a:endParaRPr lang="en-GB" sz="1400">
                <a:cs typeface="Calibri"/>
              </a:endParaRPr>
            </a:p>
            <a:p>
              <a:pPr marL="236855" indent="-236855">
                <a:buAutoNum type="arabicPeriod"/>
              </a:pPr>
              <a:r>
                <a:rPr lang="en-GB" sz="1400" dirty="0"/>
                <a:t>What have been the areas that have challenged you in Geography this week?</a:t>
              </a:r>
              <a:endParaRPr lang="en-GB" sz="1400" dirty="0">
                <a:ea typeface="Calibri"/>
                <a:cs typeface="Calibri"/>
              </a:endParaRPr>
            </a:p>
            <a:p>
              <a:pPr marL="236855" indent="-236855">
                <a:buAutoNum type="arabicPeriod"/>
              </a:pPr>
              <a:r>
                <a:rPr lang="en-GB" sz="1400" dirty="0"/>
                <a:t>How could you improve next week?</a:t>
              </a:r>
              <a:endParaRPr lang="en-GB" dirty="0"/>
            </a:p>
          </p:txBody>
        </p:sp>
        <p:sp>
          <p:nvSpPr>
            <p:cNvPr id="8" name="Rectangle 7">
              <a:extLst>
                <a:ext uri="{FF2B5EF4-FFF2-40B4-BE49-F238E27FC236}">
                  <a16:creationId xmlns:a16="http://schemas.microsoft.com/office/drawing/2014/main" id="{EB8CBBEB-E122-82F3-22B5-173DCD9D2CE2}"/>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Extension Task – Calculate how many food miles each item of food has travelled. Suggest ways that the food miles could be reduced. </a:t>
              </a:r>
            </a:p>
          </p:txBody>
        </p:sp>
        <p:sp>
          <p:nvSpPr>
            <p:cNvPr id="9" name="Rectangle 8">
              <a:extLst>
                <a:ext uri="{FF2B5EF4-FFF2-40B4-BE49-F238E27FC236}">
                  <a16:creationId xmlns:a16="http://schemas.microsoft.com/office/drawing/2014/main" id="{FB8C96D6-EB5C-531C-24DF-41648AE8695B}"/>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production, locally sourced, food miles, staple food</a:t>
              </a:r>
              <a:endParaRPr lang="en-GB" sz="1600">
                <a:cs typeface="Calibri"/>
              </a:endParaRPr>
            </a:p>
          </p:txBody>
        </p:sp>
        <p:sp>
          <p:nvSpPr>
            <p:cNvPr id="10" name="Rectangle 9">
              <a:extLst>
                <a:ext uri="{FF2B5EF4-FFF2-40B4-BE49-F238E27FC236}">
                  <a16:creationId xmlns:a16="http://schemas.microsoft.com/office/drawing/2014/main" id="{7BAEB245-52C6-8083-C445-919F05E058DB}"/>
                </a:ext>
              </a:extLst>
            </p:cNvPr>
            <p:cNvSpPr/>
            <p:nvPr/>
          </p:nvSpPr>
          <p:spPr>
            <a:xfrm>
              <a:off x="3811901" y="1261024"/>
              <a:ext cx="6590093" cy="98412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What is a sustainable resource?</a:t>
              </a:r>
            </a:p>
            <a:p>
              <a:pPr algn="ctr"/>
              <a:r>
                <a:rPr lang="en-GB" sz="2000">
                  <a:cs typeface="Calibri"/>
                </a:rPr>
                <a:t>Why is bamboo a sustainable resource?</a:t>
              </a:r>
            </a:p>
          </p:txBody>
        </p:sp>
      </p:grpSp>
      <p:pic>
        <p:nvPicPr>
          <p:cNvPr id="12" name="Picture 12" descr="Qr code&#10;&#10;Description automatically generated">
            <a:extLst>
              <a:ext uri="{FF2B5EF4-FFF2-40B4-BE49-F238E27FC236}">
                <a16:creationId xmlns:a16="http://schemas.microsoft.com/office/drawing/2014/main" id="{93A643DC-BD16-A1C9-6B60-2EC6F8FD3184}"/>
              </a:ext>
            </a:extLst>
          </p:cNvPr>
          <p:cNvPicPr>
            <a:picLocks noChangeAspect="1"/>
          </p:cNvPicPr>
          <p:nvPr/>
        </p:nvPicPr>
        <p:blipFill>
          <a:blip r:embed="rId4"/>
          <a:stretch>
            <a:fillRect/>
          </a:stretch>
        </p:blipFill>
        <p:spPr>
          <a:xfrm>
            <a:off x="3709825" y="5281044"/>
            <a:ext cx="1285396" cy="1301079"/>
          </a:xfrm>
          <a:prstGeom prst="rect">
            <a:avLst/>
          </a:prstGeom>
        </p:spPr>
      </p:pic>
    </p:spTree>
    <p:extLst>
      <p:ext uri="{BB962C8B-B14F-4D97-AF65-F5344CB8AC3E}">
        <p14:creationId xmlns:p14="http://schemas.microsoft.com/office/powerpoint/2010/main" val="9576896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76953" cy="239882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600">
                <a:cs typeface="Calibri"/>
              </a:rPr>
              <a:t>Quiz Review:</a:t>
            </a:r>
          </a:p>
          <a:p>
            <a:endParaRPr lang="en-US" sz="1600">
              <a:cs typeface="Calibri"/>
            </a:endParaRPr>
          </a:p>
          <a:p>
            <a:pPr marL="285750" indent="-285750">
              <a:buFont typeface="Arial"/>
              <a:buChar char="•"/>
            </a:pPr>
            <a:r>
              <a:rPr lang="en-US" sz="1600">
                <a:ea typeface="+mn-lt"/>
                <a:cs typeface="+mn-lt"/>
              </a:rPr>
              <a:t>Read your work from this week. </a:t>
            </a:r>
          </a:p>
          <a:p>
            <a:pPr marL="285750" indent="-285750">
              <a:buFont typeface="Arial"/>
              <a:buChar char="•"/>
            </a:pPr>
            <a:r>
              <a:rPr lang="en-US" sz="1600">
                <a:ea typeface="+mn-lt"/>
                <a:cs typeface="+mn-lt"/>
              </a:rPr>
              <a:t>Pick 3-4 key facts from each lesson. </a:t>
            </a:r>
            <a:endParaRPr lang="en-US" sz="1600">
              <a:cs typeface="Calibri" panose="020F0502020204030204"/>
            </a:endParaRPr>
          </a:p>
          <a:p>
            <a:pPr marL="285750" indent="-285750">
              <a:buFont typeface="Arial"/>
              <a:buChar char="•"/>
            </a:pPr>
            <a:r>
              <a:rPr lang="en-US" sz="1600">
                <a:ea typeface="+mn-lt"/>
                <a:cs typeface="+mn-lt"/>
              </a:rPr>
              <a:t>Take the key facts and turn them into a Quiz WITH Answers. </a:t>
            </a:r>
            <a:endParaRPr lang="en-US" sz="1600">
              <a:cs typeface="Calibri" panose="020F0502020204030204"/>
            </a:endParaRPr>
          </a:p>
          <a:p>
            <a:pPr marL="285750" indent="-285750">
              <a:buFont typeface="Arial"/>
              <a:buChar char="•"/>
            </a:pPr>
            <a:r>
              <a:rPr lang="en-US" sz="1600">
                <a:ea typeface="+mn-lt"/>
                <a:cs typeface="+mn-lt"/>
              </a:rPr>
              <a:t>Make sure you write Questions AND Answers. </a:t>
            </a:r>
            <a:endParaRPr lang="en-US" sz="1600">
              <a:cs typeface="Calibri" panose="020F0502020204030204"/>
            </a:endParaRPr>
          </a:p>
          <a:p>
            <a:pPr marL="285750" indent="-285750">
              <a:buFont typeface="Arial"/>
              <a:buChar char="•"/>
            </a:pPr>
            <a:r>
              <a:rPr lang="en-US" sz="1600">
                <a:ea typeface="+mn-lt"/>
                <a:cs typeface="+mn-lt"/>
              </a:rPr>
              <a:t>Make sure you have at least 10 Questions WITH Answers. </a:t>
            </a:r>
            <a:endParaRPr lang="en-US" sz="1600">
              <a:cs typeface="Calibri" panose="020F0502020204030204"/>
            </a:endParaRPr>
          </a:p>
          <a:p>
            <a:pPr marL="285750" indent="-285750">
              <a:buFont typeface="Arial"/>
              <a:buChar char="•"/>
            </a:pPr>
            <a:r>
              <a:rPr lang="en-US" sz="1600">
                <a:ea typeface="+mn-lt"/>
                <a:cs typeface="+mn-lt"/>
              </a:rPr>
              <a:t>Make sure you have a mix between short AND long answer questions. </a:t>
            </a:r>
            <a:endParaRPr lang="en-US" sz="1600">
              <a:cs typeface="Calibri" panose="020F0502020204030204"/>
            </a:endParaRPr>
          </a:p>
          <a:p>
            <a:pPr marL="285750" indent="-285750">
              <a:buFont typeface="Arial"/>
              <a:buChar char="•"/>
            </a:pPr>
            <a:r>
              <a:rPr lang="en-US" sz="1600">
                <a:ea typeface="+mn-lt"/>
                <a:cs typeface="+mn-lt"/>
              </a:rPr>
              <a:t>Think about how you can make a quiz look attractive. </a:t>
            </a:r>
            <a:endParaRPr lang="en-US" sz="16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446301"/>
            <a:ext cx="6561438" cy="10555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5862182"/>
            <a:ext cx="6561438" cy="251876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a:t>Extension Task – Look at the source below. What is the message of the source? What is the origin, nature and purpose of the source?</a:t>
            </a:r>
          </a:p>
          <a:p>
            <a:r>
              <a:rPr lang="en-US" sz="1600" i="1">
                <a:ea typeface="+mn-lt"/>
                <a:cs typeface="+mn-lt"/>
              </a:rPr>
              <a:t>(3) Olaudah Equiano, was captured and sold as a slave. He wrote about his experiences in 1789.</a:t>
            </a:r>
            <a:endParaRPr lang="en-GB" i="1">
              <a:ea typeface="+mn-lt"/>
              <a:cs typeface="+mn-lt"/>
            </a:endParaRPr>
          </a:p>
          <a:p>
            <a:r>
              <a:rPr lang="en-US" sz="1600" i="1">
                <a:ea typeface="+mn-lt"/>
                <a:cs typeface="+mn-lt"/>
              </a:rPr>
              <a:t>Generally, when the grown people in the </a:t>
            </a:r>
            <a:r>
              <a:rPr lang="en-US" sz="1600" i="1" err="1">
                <a:ea typeface="+mn-lt"/>
                <a:cs typeface="+mn-lt"/>
              </a:rPr>
              <a:t>neighbourhood</a:t>
            </a:r>
            <a:r>
              <a:rPr lang="en-US" sz="1600" i="1">
                <a:ea typeface="+mn-lt"/>
                <a:cs typeface="+mn-lt"/>
              </a:rPr>
              <a:t> were gone far in the fields to </a:t>
            </a:r>
            <a:r>
              <a:rPr lang="en-US" sz="1600" i="1" err="1">
                <a:ea typeface="+mn-lt"/>
                <a:cs typeface="+mn-lt"/>
              </a:rPr>
              <a:t>labour</a:t>
            </a:r>
            <a:r>
              <a:rPr lang="en-US" sz="1600" i="1">
                <a:ea typeface="+mn-lt"/>
                <a:cs typeface="+mn-lt"/>
              </a:rPr>
              <a:t>, the children assembled together in some of the neighborhood to play; and commonly some of us used to get up a tree to look out for any kidnapper that might come upon us; for they sometimes took those opportunities of our parents' absence, to attack and carry off as many as they could seize.</a:t>
            </a:r>
            <a:endParaRPr lang="en-GB" i="1">
              <a:ea typeface="+mn-lt"/>
              <a:cs typeface="+mn-lt"/>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96311" cy="1643410"/>
        </p:xfrm>
        <a:graphic>
          <a:graphicData uri="http://schemas.openxmlformats.org/drawingml/2006/table">
            <a:tbl>
              <a:tblPr firstRow="1" bandRow="1">
                <a:tableStyleId>{5940675A-B579-460E-94D1-54222C63F5DA}</a:tableStyleId>
              </a:tblPr>
              <a:tblGrid>
                <a:gridCol w="6596311">
                  <a:extLst>
                    <a:ext uri="{9D8B030D-6E8A-4147-A177-3AD203B41FA5}">
                      <a16:colId xmlns:a16="http://schemas.microsoft.com/office/drawing/2014/main" val="1295060696"/>
                    </a:ext>
                  </a:extLst>
                </a:gridCol>
              </a:tblGrid>
              <a:tr h="328682">
                <a:tc>
                  <a:txBody>
                    <a:bodyPr/>
                    <a:lstStyle/>
                    <a:p>
                      <a:r>
                        <a:rPr lang="en-GB" sz="1100"/>
                        <a:t>1. What does Empire mean?</a:t>
                      </a:r>
                    </a:p>
                  </a:txBody>
                  <a:tcPr/>
                </a:tc>
                <a:extLst>
                  <a:ext uri="{0D108BD9-81ED-4DB2-BD59-A6C34878D82A}">
                    <a16:rowId xmlns:a16="http://schemas.microsoft.com/office/drawing/2014/main" val="3427877305"/>
                  </a:ext>
                </a:extLst>
              </a:tr>
              <a:tr h="328682">
                <a:tc>
                  <a:txBody>
                    <a:bodyPr/>
                    <a:lstStyle/>
                    <a:p>
                      <a:pPr lvl="0">
                        <a:buNone/>
                      </a:pPr>
                      <a:r>
                        <a:rPr lang="en-GB" sz="1100" b="0" i="0" u="none" strike="noStrike" noProof="0">
                          <a:latin typeface="Calibri"/>
                        </a:rPr>
                        <a:t>2. What does Imperial mean?</a:t>
                      </a:r>
                      <a:endParaRPr lang="en-US"/>
                    </a:p>
                  </a:txBody>
                  <a:tcPr/>
                </a:tc>
                <a:extLst>
                  <a:ext uri="{0D108BD9-81ED-4DB2-BD59-A6C34878D82A}">
                    <a16:rowId xmlns:a16="http://schemas.microsoft.com/office/drawing/2014/main" val="3058180426"/>
                  </a:ext>
                </a:extLst>
              </a:tr>
              <a:tr h="328682">
                <a:tc>
                  <a:txBody>
                    <a:bodyPr/>
                    <a:lstStyle/>
                    <a:p>
                      <a:pPr lvl="0">
                        <a:buNone/>
                      </a:pPr>
                      <a:r>
                        <a:rPr lang="en-GB" sz="1100" b="0" i="0" u="none" strike="noStrike" noProof="0">
                          <a:latin typeface="Calibri"/>
                        </a:rPr>
                        <a:t>3. What does British mean?</a:t>
                      </a:r>
                      <a:endParaRPr lang="en-US"/>
                    </a:p>
                  </a:txBody>
                  <a:tcPr/>
                </a:tc>
                <a:extLst>
                  <a:ext uri="{0D108BD9-81ED-4DB2-BD59-A6C34878D82A}">
                    <a16:rowId xmlns:a16="http://schemas.microsoft.com/office/drawing/2014/main" val="807486230"/>
                  </a:ext>
                </a:extLst>
              </a:tr>
              <a:tr h="328682">
                <a:tc>
                  <a:txBody>
                    <a:bodyPr/>
                    <a:lstStyle/>
                    <a:p>
                      <a:pPr lvl="0">
                        <a:buNone/>
                      </a:pPr>
                      <a:r>
                        <a:rPr lang="en-GB" sz="1100" b="0" i="0" u="none" strike="noStrike" noProof="0">
                          <a:latin typeface="Calibri"/>
                        </a:rPr>
                        <a:t>4. What does Colony mean?</a:t>
                      </a:r>
                      <a:endParaRPr lang="en-US"/>
                    </a:p>
                  </a:txBody>
                  <a:tcPr/>
                </a:tc>
                <a:extLst>
                  <a:ext uri="{0D108BD9-81ED-4DB2-BD59-A6C34878D82A}">
                    <a16:rowId xmlns:a16="http://schemas.microsoft.com/office/drawing/2014/main" val="2434172"/>
                  </a:ext>
                </a:extLst>
              </a:tr>
              <a:tr h="328682">
                <a:tc>
                  <a:txBody>
                    <a:bodyPr/>
                    <a:lstStyle/>
                    <a:p>
                      <a:pPr lvl="0">
                        <a:buNone/>
                      </a:pPr>
                      <a:r>
                        <a:rPr lang="en-GB" sz="1100"/>
                        <a:t>5. Name one thing Britain got from a colony.</a:t>
                      </a:r>
                    </a:p>
                  </a:txBody>
                  <a:tcPr/>
                </a:tc>
                <a:extLst>
                  <a:ext uri="{0D108BD9-81ED-4DB2-BD59-A6C34878D82A}">
                    <a16:rowId xmlns:a16="http://schemas.microsoft.com/office/drawing/2014/main" val="1579554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430940"/>
            <a:ext cx="6576953" cy="3308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Atlantic, Triangle, Slavery, Trade, Revolt</a:t>
            </a:r>
            <a:endParaRPr lang="en-GB">
              <a:cs typeface="Calibri"/>
            </a:endParaRPr>
          </a:p>
        </p:txBody>
      </p:sp>
    </p:spTree>
    <p:extLst>
      <p:ext uri="{BB962C8B-B14F-4D97-AF65-F5344CB8AC3E}">
        <p14:creationId xmlns:p14="http://schemas.microsoft.com/office/powerpoint/2010/main" val="27746597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40214282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Mathematics Homework </a:t>
              </a:r>
            </a:p>
            <a:p>
              <a:pPr algn="ctr"/>
              <a:r>
                <a:rPr lang="en-GB" sz="2400" b="1" dirty="0">
                  <a:ea typeface="+mn-lt"/>
                  <a:cs typeface="+mn-lt"/>
                </a:rPr>
                <a:t> 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429000"/>
              <a:ext cx="6561438" cy="310257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–SENECA</a:t>
              </a:r>
            </a:p>
            <a:p>
              <a:endParaRPr lang="en-GB" sz="1600" dirty="0">
                <a:ea typeface="+mn-lt"/>
                <a:cs typeface="+mn-lt"/>
              </a:endParaRPr>
            </a:p>
            <a:p>
              <a:r>
                <a:rPr lang="en-GB" sz="1600" dirty="0">
                  <a:ea typeface="+mn-lt"/>
                  <a:cs typeface="+mn-lt"/>
                </a:rPr>
                <a:t> This weeks homework task is assigned on SENECA, please complete all the sections to the best of your ability. Do any written working in your homework book. Watch the videos on SENECA where necessary to improve your understanding.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233667"/>
              <a:ext cx="6561438" cy="107084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 </a:t>
              </a:r>
            </a:p>
          </p:txBody>
        </p:sp>
        <p:sp>
          <p:nvSpPr>
            <p:cNvPr id="7" name="Rectangle 6">
              <a:extLst>
                <a:ext uri="{FF2B5EF4-FFF2-40B4-BE49-F238E27FC236}">
                  <a16:creationId xmlns:a16="http://schemas.microsoft.com/office/drawing/2014/main" id="{D3695D3E-C125-EF5F-32F6-B7E32E204520}"/>
                </a:ext>
              </a:extLst>
            </p:cNvPr>
            <p:cNvSpPr/>
            <p:nvPr/>
          </p:nvSpPr>
          <p:spPr>
            <a:xfrm>
              <a:off x="145020" y="659692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Index, Indices, Base, Power, Root, Standard Form, Integer,  </a:t>
              </a:r>
              <a:endParaRPr 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211340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 Fractions (half term 2)</a:t>
                  </a:r>
                </a:p>
                <a:p>
                  <a:pPr marL="342900" indent="-342900" algn="ctr">
                    <a:buFont typeface="+mj-lt"/>
                    <a:buAutoNum type="alphaUcPeriod"/>
                  </a:pP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7</m:t>
                          </m:r>
                        </m:den>
                      </m:f>
                      <m:r>
                        <a:rPr lang="en-GB" i="1" smtClean="0">
                          <a:latin typeface="Cambria Math" panose="02040503050406030204" pitchFamily="18" charset="0"/>
                          <a:ea typeface="Cambria Math" panose="02040503050406030204" pitchFamily="18" charset="0"/>
                        </a:rPr>
                        <m:t>×</m:t>
                      </m:r>
                      <m:f>
                        <m:fPr>
                          <m:ctrlPr>
                            <a:rPr lang="en-GB" i="1" smtClean="0">
                              <a:latin typeface="Cambria Math" panose="02040503050406030204" pitchFamily="18" charset="0"/>
                              <a:ea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3</m:t>
                          </m:r>
                        </m:num>
                        <m:den>
                          <m:r>
                            <a:rPr lang="en-GB" b="0" i="1" smtClean="0">
                              <a:latin typeface="Cambria Math" panose="02040503050406030204" pitchFamily="18" charset="0"/>
                              <a:ea typeface="Cambria Math" panose="02040503050406030204" pitchFamily="18" charset="0"/>
                            </a:rPr>
                            <m:t>5</m:t>
                          </m:r>
                        </m:den>
                      </m:f>
                    </m:oMath>
                  </a14:m>
                  <a:endParaRPr lang="en-GB" dirty="0"/>
                </a:p>
                <a:p>
                  <a:pPr marL="342900" indent="-342900" algn="ctr">
                    <a:buFont typeface="+mj-lt"/>
                    <a:buAutoNum type="alphaUcPeriod"/>
                  </a:pPr>
                  <a14:m>
                    <m:oMath xmlns:m="http://schemas.openxmlformats.org/officeDocument/2006/math">
                      <m:r>
                        <a:rPr lang="en-GB" b="0" i="1" smtClean="0">
                          <a:latin typeface="Cambria Math" panose="02040503050406030204" pitchFamily="18" charset="0"/>
                        </a:rPr>
                        <m:t>3</m:t>
                      </m:r>
                      <m:f>
                        <m:fPr>
                          <m:ctrlPr>
                            <a:rPr lang="en-GB"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4</m:t>
                          </m:r>
                        </m:den>
                      </m:f>
                      <m:r>
                        <a:rPr lang="en-GB"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2</m:t>
                      </m:r>
                      <m:f>
                        <m:fPr>
                          <m:ctrlPr>
                            <a:rPr lang="en-GB" b="0" i="1" smtClean="0">
                              <a:latin typeface="Cambria Math" panose="02040503050406030204" pitchFamily="18" charset="0"/>
                              <a:ea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1</m:t>
                          </m:r>
                        </m:num>
                        <m:den>
                          <m:r>
                            <a:rPr lang="en-GB" b="0" i="1" smtClean="0">
                              <a:latin typeface="Cambria Math" panose="02040503050406030204" pitchFamily="18" charset="0"/>
                              <a:ea typeface="Cambria Math" panose="02040503050406030204" pitchFamily="18" charset="0"/>
                            </a:rPr>
                            <m:t>3</m:t>
                          </m:r>
                        </m:den>
                      </m:f>
                    </m:oMath>
                  </a14:m>
                  <a:endParaRPr lang="en-GB" b="0" dirty="0">
                    <a:ea typeface="Cambria Math" panose="02040503050406030204" pitchFamily="18" charset="0"/>
                  </a:endParaRPr>
                </a:p>
                <a:p>
                  <a:pPr marL="342900" indent="-342900" algn="ctr">
                    <a:buFont typeface="+mj-lt"/>
                    <a:buAutoNum type="alphaUcPeriod"/>
                  </a:pPr>
                  <a:r>
                    <a:rPr lang="en-GB" dirty="0"/>
                    <a:t>Find </a:t>
                  </a: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7</m:t>
                          </m:r>
                        </m:den>
                      </m:f>
                      <m:r>
                        <a:rPr lang="en-GB" b="0" i="1" smtClean="0">
                          <a:latin typeface="Cambria Math" panose="02040503050406030204" pitchFamily="18" charset="0"/>
                        </a:rPr>
                        <m:t> </m:t>
                      </m:r>
                    </m:oMath>
                  </a14:m>
                  <a:r>
                    <a:rPr lang="en-GB" dirty="0"/>
                    <a:t>of £350</a:t>
                  </a:r>
                </a:p>
                <a:p>
                  <a:pPr marL="342900" indent="-342900" algn="ctr">
                    <a:buFont typeface="+mj-lt"/>
                    <a:buAutoNum type="alphaUcPeriod"/>
                  </a:pPr>
                  <a14:m>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7</m:t>
                          </m:r>
                        </m:den>
                      </m:f>
                      <m:r>
                        <a:rPr lang="en-GB" i="1" smtClean="0">
                          <a:latin typeface="Cambria Math" panose="02040503050406030204" pitchFamily="18" charset="0"/>
                          <a:ea typeface="Cambria Math" panose="02040503050406030204" pitchFamily="18" charset="0"/>
                        </a:rPr>
                        <m:t>÷</m:t>
                      </m:r>
                      <m:f>
                        <m:fPr>
                          <m:ctrlPr>
                            <a:rPr lang="en-GB" i="1" smtClean="0">
                              <a:latin typeface="Cambria Math" panose="02040503050406030204" pitchFamily="18" charset="0"/>
                              <a:ea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1</m:t>
                          </m:r>
                        </m:num>
                        <m:den>
                          <m:r>
                            <a:rPr lang="en-GB" b="0" i="1" smtClean="0">
                              <a:latin typeface="Cambria Math" panose="02040503050406030204" pitchFamily="18" charset="0"/>
                              <a:ea typeface="Cambria Math" panose="02040503050406030204" pitchFamily="18" charset="0"/>
                            </a:rPr>
                            <m:t>3</m:t>
                          </m:r>
                        </m:den>
                      </m:f>
                      <m:r>
                        <a:rPr lang="en-GB" b="0" i="1" smtClean="0">
                          <a:latin typeface="Cambria Math" panose="02040503050406030204" pitchFamily="18" charset="0"/>
                          <a:ea typeface="Cambria Math" panose="02040503050406030204" pitchFamily="18" charset="0"/>
                        </a:rPr>
                        <m:t> </m:t>
                      </m:r>
                    </m:oMath>
                  </a14:m>
                  <a:r>
                    <a:rPr lang="en-GB" dirty="0"/>
                    <a:t>(hint: KCF) </a:t>
                  </a:r>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2113406"/>
                </a:xfrm>
                <a:prstGeom prst="rect">
                  <a:avLst/>
                </a:prstGeom>
                <a:blipFill>
                  <a:blip r:embed="rId3"/>
                  <a:stretch>
                    <a:fillRect/>
                  </a:stretch>
                </a:blipFill>
              </p:spPr>
              <p:txBody>
                <a:bodyPr/>
                <a:lstStyle/>
                <a:p>
                  <a:r>
                    <a:rPr lang="en-US">
                      <a:noFill/>
                    </a:rPr>
                    <a:t> </a:t>
                  </a:r>
                </a:p>
              </p:txBody>
            </p:sp>
          </mc:Fallback>
        </mc:AlternateContent>
      </p:grpSp>
      <p:pic>
        <p:nvPicPr>
          <p:cNvPr id="10" name="Picture 9">
            <a:extLst>
              <a:ext uri="{FF2B5EF4-FFF2-40B4-BE49-F238E27FC236}">
                <a16:creationId xmlns:a16="http://schemas.microsoft.com/office/drawing/2014/main" id="{3FBF3261-4DBE-3D70-BFE4-0B8ED3BBBEA3}"/>
              </a:ext>
            </a:extLst>
          </p:cNvPr>
          <p:cNvPicPr>
            <a:picLocks noChangeAspect="1"/>
          </p:cNvPicPr>
          <p:nvPr/>
        </p:nvPicPr>
        <p:blipFill>
          <a:blip r:embed="rId4"/>
          <a:stretch>
            <a:fillRect/>
          </a:stretch>
        </p:blipFill>
        <p:spPr>
          <a:xfrm>
            <a:off x="2324100" y="4849738"/>
            <a:ext cx="2209800" cy="1285875"/>
          </a:xfrm>
          <a:prstGeom prst="rect">
            <a:avLst/>
          </a:prstGeom>
        </p:spPr>
      </p:pic>
      <p:pic>
        <p:nvPicPr>
          <p:cNvPr id="13" name="Picture 12">
            <a:extLst>
              <a:ext uri="{FF2B5EF4-FFF2-40B4-BE49-F238E27FC236}">
                <a16:creationId xmlns:a16="http://schemas.microsoft.com/office/drawing/2014/main" id="{574FB5E1-87E4-6039-9B4D-D57E5860671F}"/>
              </a:ext>
            </a:extLst>
          </p:cNvPr>
          <p:cNvPicPr>
            <a:picLocks noChangeAspect="1"/>
          </p:cNvPicPr>
          <p:nvPr/>
        </p:nvPicPr>
        <p:blipFill>
          <a:blip r:embed="rId5"/>
          <a:stretch>
            <a:fillRect/>
          </a:stretch>
        </p:blipFill>
        <p:spPr>
          <a:xfrm>
            <a:off x="1618668" y="7436224"/>
            <a:ext cx="5072516" cy="860062"/>
          </a:xfrm>
          <a:prstGeom prst="rect">
            <a:avLst/>
          </a:prstGeom>
        </p:spPr>
      </p:pic>
    </p:spTree>
    <p:extLst>
      <p:ext uri="{BB962C8B-B14F-4D97-AF65-F5344CB8AC3E}">
        <p14:creationId xmlns:p14="http://schemas.microsoft.com/office/powerpoint/2010/main" val="40771418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0733" y="0"/>
            <a:ext cx="6727267" cy="9440716"/>
            <a:chOff x="130733" y="0"/>
            <a:chExt cx="6727267"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Music - Variation</a:t>
              </a:r>
              <a:endParaRPr lang="en-US" dirty="0"/>
            </a:p>
            <a:p>
              <a:pPr algn="ctr"/>
              <a:r>
                <a:rPr lang="en-GB" sz="2400" b="1" dirty="0">
                  <a:ea typeface="+mn-lt"/>
                  <a:cs typeface="+mn-lt"/>
                </a:rPr>
                <a:t>Homework - Half Term 4 Week 2</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30733" y="2986177"/>
              <a:ext cx="6575725" cy="39571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a:ea typeface="+mn-lt"/>
                <a:cs typeface="+mn-lt"/>
              </a:endParaRPr>
            </a:p>
            <a:p>
              <a:r>
                <a:rPr lang="en-GB" sz="1600" dirty="0">
                  <a:ea typeface="+mn-lt"/>
                  <a:cs typeface="+mn-lt"/>
                </a:rPr>
                <a:t>This week’s listening – Title: My Grandfather’s Clock</a:t>
              </a:r>
              <a:endParaRPr lang="en-US" dirty="0"/>
            </a:p>
            <a:p>
              <a:r>
                <a:rPr lang="en-GB" sz="1600" dirty="0">
                  <a:ea typeface="+mn-lt"/>
                  <a:cs typeface="+mn-lt"/>
                </a:rPr>
                <a:t>                                         Artist: Black Dyke Band</a:t>
              </a:r>
              <a:endParaRPr lang="en-GB" dirty="0"/>
            </a:p>
            <a:p>
              <a:r>
                <a:rPr lang="en-GB" sz="1600" dirty="0">
                  <a:ea typeface="+mn-lt"/>
                  <a:cs typeface="+mn-lt"/>
                </a:rPr>
                <a:t>                                         Genre: Brass Band</a:t>
              </a:r>
              <a:endParaRPr lang="en-GB" dirty="0"/>
            </a:p>
            <a:p>
              <a:endParaRPr lang="en-GB" sz="1600" dirty="0">
                <a:ea typeface="+mn-lt"/>
                <a:cs typeface="+mn-lt"/>
              </a:endParaRPr>
            </a:p>
            <a:p>
              <a:r>
                <a:rPr lang="en-GB" sz="1600" dirty="0">
                  <a:ea typeface="+mn-lt"/>
                  <a:cs typeface="+mn-lt"/>
                </a:rPr>
                <a:t>Spend time listening to the above piece of music.</a:t>
              </a:r>
              <a:endParaRPr lang="en-GB" dirty="0"/>
            </a:p>
            <a:p>
              <a:r>
                <a:rPr lang="en-GB" sz="1600" dirty="0">
                  <a:ea typeface="+mn-lt"/>
                  <a:cs typeface="+mn-lt"/>
                </a:rPr>
                <a:t>Complete the page in your listening booklet –</a:t>
              </a:r>
              <a:endParaRPr lang="en-GB" dirty="0"/>
            </a:p>
            <a:p>
              <a:r>
                <a:rPr lang="en-GB" sz="1600" dirty="0">
                  <a:ea typeface="+mn-lt"/>
                  <a:cs typeface="+mn-lt"/>
                </a:rPr>
                <a:t>1.Give some background information on the piece and artist/composer</a:t>
              </a:r>
              <a:endParaRPr lang="en-GB" dirty="0"/>
            </a:p>
            <a:p>
              <a:r>
                <a:rPr lang="en-GB" sz="1600" dirty="0">
                  <a:ea typeface="+mn-lt"/>
                  <a:cs typeface="+mn-lt"/>
                </a:rPr>
                <a:t>2.Comment on the instrumentation and how the musical elements are used in as much detail as you can.</a:t>
              </a:r>
              <a:endParaRPr lang="en-GB" dirty="0"/>
            </a:p>
            <a:p>
              <a:r>
                <a:rPr lang="en-GB" sz="1600" dirty="0">
                  <a:ea typeface="+mn-lt"/>
                  <a:cs typeface="+mn-lt"/>
                </a:rPr>
                <a:t>3.Give your personal response to the music – remember to explain why you liked or did not like the piece of music.</a:t>
              </a:r>
              <a:endParaRPr lang="en-GB" dirty="0"/>
            </a:p>
            <a:p>
              <a:endParaRPr lang="en-GB" sz="1600" dirty="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20455CBA-0BFE-9F07-18F5-37A195C7F6F4}"/>
              </a:ext>
            </a:extLst>
          </p:cNvPr>
          <p:cNvGraphicFramePr>
            <a:graphicFrameLocks noGrp="1"/>
          </p:cNvGraphicFramePr>
          <p:nvPr>
            <p:extLst>
              <p:ext uri="{D42A27DB-BD31-4B8C-83A1-F6EECF244321}">
                <p14:modId xmlns:p14="http://schemas.microsoft.com/office/powerpoint/2010/main" val="57956925"/>
              </p:ext>
            </p:extLst>
          </p:nvPr>
        </p:nvGraphicFramePr>
        <p:xfrm>
          <a:off x="159307" y="1229468"/>
          <a:ext cx="6537254" cy="1639212"/>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39212">
                <a:tc>
                  <a:txBody>
                    <a:bodyPr/>
                    <a:lstStyle/>
                    <a:p>
                      <a:pPr marL="342900" lvl="0" indent="-342900" algn="ctr">
                        <a:lnSpc>
                          <a:spcPct val="100000"/>
                        </a:lnSpc>
                        <a:spcBef>
                          <a:spcPts val="0"/>
                        </a:spcBef>
                        <a:spcAft>
                          <a:spcPts val="0"/>
                        </a:spcAft>
                        <a:buAutoNum type="arabicPeriod"/>
                      </a:pPr>
                      <a:r>
                        <a:rPr lang="en-GB" sz="1600" b="0" i="0" u="none" strike="noStrike" noProof="0" dirty="0">
                          <a:latin typeface="Calibri"/>
                        </a:rPr>
                        <a:t>What does the term </a:t>
                      </a:r>
                      <a:r>
                        <a:rPr lang="en-GB" sz="1600" b="1" i="1" u="none" strike="noStrike" noProof="0" dirty="0">
                          <a:latin typeface="Calibri"/>
                        </a:rPr>
                        <a:t>retrograde</a:t>
                      </a:r>
                      <a:r>
                        <a:rPr lang="en-GB" sz="1600" b="0" i="0" u="none" strike="noStrike" noProof="0" dirty="0">
                          <a:latin typeface="Calibri"/>
                        </a:rPr>
                        <a:t> mean?</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Explain the meaning of the term </a:t>
                      </a:r>
                      <a:r>
                        <a:rPr lang="en-GB" sz="1600" b="1" i="1" u="none" strike="noStrike" noProof="0" dirty="0">
                          <a:latin typeface="Calibri"/>
                        </a:rPr>
                        <a:t>inversion</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is the job of an </a:t>
                      </a:r>
                      <a:r>
                        <a:rPr lang="en-GB" sz="1600" b="1" i="1" u="none" strike="noStrike" noProof="0" dirty="0">
                          <a:latin typeface="Calibri"/>
                        </a:rPr>
                        <a:t>arranger</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Describe the difference between a </a:t>
                      </a:r>
                      <a:r>
                        <a:rPr lang="en-GB" sz="1600" b="1" i="1" u="none" strike="noStrike" noProof="0" dirty="0">
                          <a:latin typeface="Calibri"/>
                        </a:rPr>
                        <a:t>minor</a:t>
                      </a:r>
                      <a:r>
                        <a:rPr lang="en-GB" sz="1600" b="0" i="0" u="none" strike="noStrike" noProof="0" dirty="0">
                          <a:latin typeface="Calibri"/>
                        </a:rPr>
                        <a:t> and a </a:t>
                      </a:r>
                      <a:r>
                        <a:rPr lang="en-GB" sz="1600" b="1" i="1" u="none" strike="noStrike" noProof="0" dirty="0">
                          <a:latin typeface="Calibri"/>
                        </a:rPr>
                        <a:t>major tonality</a:t>
                      </a:r>
                      <a:r>
                        <a:rPr lang="en-GB" sz="1600" b="0" i="0" u="none" strike="noStrike" noProof="0" dirty="0">
                          <a:latin typeface="Calibri"/>
                        </a:rPr>
                        <a:t>.</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30356781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FC798-637F-505F-51EF-8E9CA5556CF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932CE11-C502-8A8C-F4A3-22A494780100}"/>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ED218FFB-8906-DED2-5136-D241723BB2B1}"/>
              </a:ext>
            </a:extLst>
          </p:cNvPr>
          <p:cNvGrpSpPr/>
          <p:nvPr/>
        </p:nvGrpSpPr>
        <p:grpSpPr>
          <a:xfrm>
            <a:off x="101966" y="6595"/>
            <a:ext cx="6722076" cy="9455114"/>
            <a:chOff x="135924" y="0"/>
            <a:chExt cx="6722076" cy="9455114"/>
          </a:xfrm>
        </p:grpSpPr>
        <p:pic>
          <p:nvPicPr>
            <p:cNvPr id="1026" name="Picture 2">
              <a:extLst>
                <a:ext uri="{FF2B5EF4-FFF2-40B4-BE49-F238E27FC236}">
                  <a16:creationId xmlns:a16="http://schemas.microsoft.com/office/drawing/2014/main" id="{53102506-FCF6-41B7-E7D6-2668CAC04AFD}"/>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8C2C49B-A40E-B407-5225-6DD64BF6507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2</a:t>
              </a:r>
            </a:p>
          </p:txBody>
        </p:sp>
        <p:sp>
          <p:nvSpPr>
            <p:cNvPr id="5" name="Rectangle 4">
              <a:extLst>
                <a:ext uri="{FF2B5EF4-FFF2-40B4-BE49-F238E27FC236}">
                  <a16:creationId xmlns:a16="http://schemas.microsoft.com/office/drawing/2014/main" id="{9D3D288B-41A5-D0CB-2140-AC7FCF178234}"/>
                </a:ext>
              </a:extLst>
            </p:cNvPr>
            <p:cNvSpPr/>
            <p:nvPr/>
          </p:nvSpPr>
          <p:spPr>
            <a:xfrm>
              <a:off x="170812" y="2115882"/>
              <a:ext cx="6564462" cy="42192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a:ea typeface="Calibri"/>
                <a:cs typeface="Calibri"/>
              </a:endParaRPr>
            </a:p>
            <a:p>
              <a:r>
                <a:rPr lang="en-GB" dirty="0">
                  <a:solidFill>
                    <a:srgbClr val="000000"/>
                  </a:solidFill>
                  <a:ea typeface="+mn-lt"/>
                  <a:cs typeface="+mn-lt"/>
                </a:rPr>
                <a:t>Complete the Seneca questions about equality in the UK.</a:t>
              </a:r>
            </a:p>
            <a:p>
              <a:endParaRPr lang="en-GB" dirty="0">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a:solidFill>
                  <a:srgbClr val="000000"/>
                </a:solidFill>
                <a:ea typeface="+mn-lt"/>
                <a:cs typeface="+mn-lt"/>
              </a:endParaRPr>
            </a:p>
            <a:p>
              <a:endParaRPr lang="en-GB" sz="2000" b="1">
                <a:solidFill>
                  <a:srgbClr val="231F20"/>
                </a:solidFill>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p:txBody>
        </p:sp>
        <p:sp>
          <p:nvSpPr>
            <p:cNvPr id="6" name="Rectangle 5">
              <a:extLst>
                <a:ext uri="{FF2B5EF4-FFF2-40B4-BE49-F238E27FC236}">
                  <a16:creationId xmlns:a16="http://schemas.microsoft.com/office/drawing/2014/main" id="{85B75DFF-FA6C-5966-6D92-1C43D0554920}"/>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81A1E768-F419-75CD-9EBA-36A75439E745}"/>
                </a:ext>
              </a:extLst>
            </p:cNvPr>
            <p:cNvSpPr/>
            <p:nvPr/>
          </p:nvSpPr>
          <p:spPr>
            <a:xfrm>
              <a:off x="186957" y="7427035"/>
              <a:ext cx="6564742" cy="9423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Do you think that there is equality in the UK today? Explain your answer.</a:t>
              </a:r>
            </a:p>
          </p:txBody>
        </p:sp>
        <p:sp>
          <p:nvSpPr>
            <p:cNvPr id="7" name="Rectangle 6">
              <a:extLst>
                <a:ext uri="{FF2B5EF4-FFF2-40B4-BE49-F238E27FC236}">
                  <a16:creationId xmlns:a16="http://schemas.microsoft.com/office/drawing/2014/main" id="{3FB71680-3B71-457C-12E6-475D068ABC2C}"/>
                </a:ext>
              </a:extLst>
            </p:cNvPr>
            <p:cNvSpPr/>
            <p:nvPr/>
          </p:nvSpPr>
          <p:spPr>
            <a:xfrm>
              <a:off x="161294" y="6453624"/>
              <a:ext cx="6595137" cy="867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equal society, community, legal, scripture</a:t>
              </a:r>
              <a:endParaRPr lang="en-GB" dirty="0">
                <a:ea typeface="Calibri"/>
                <a:cs typeface="Calibri"/>
              </a:endParaRPr>
            </a:p>
          </p:txBody>
        </p:sp>
        <p:sp>
          <p:nvSpPr>
            <p:cNvPr id="9" name="Rectangle 8">
              <a:extLst>
                <a:ext uri="{FF2B5EF4-FFF2-40B4-BE49-F238E27FC236}">
                  <a16:creationId xmlns:a16="http://schemas.microsoft.com/office/drawing/2014/main" id="{28A09C0B-5129-86B3-2C90-93626F58A5BC}"/>
                </a:ext>
              </a:extLst>
            </p:cNvPr>
            <p:cNvSpPr/>
            <p:nvPr/>
          </p:nvSpPr>
          <p:spPr>
            <a:xfrm>
              <a:off x="150527" y="1261024"/>
              <a:ext cx="6597534" cy="6979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Calibri"/>
                  <a:cs typeface="Calibri"/>
                </a:rPr>
                <a:t>What do different religions believe about using animals for food?</a:t>
              </a:r>
            </a:p>
          </p:txBody>
        </p:sp>
      </p:grpSp>
      <p:pic>
        <p:nvPicPr>
          <p:cNvPr id="4" name="Picture 3" descr="A qr code with black squares&#10;&#10;Description automatically generated">
            <a:extLst>
              <a:ext uri="{FF2B5EF4-FFF2-40B4-BE49-F238E27FC236}">
                <a16:creationId xmlns:a16="http://schemas.microsoft.com/office/drawing/2014/main" id="{0114E68E-31B6-AB37-0676-E318CB1DF7CD}"/>
              </a:ext>
            </a:extLst>
          </p:cNvPr>
          <p:cNvPicPr>
            <a:picLocks noChangeAspect="1"/>
          </p:cNvPicPr>
          <p:nvPr/>
        </p:nvPicPr>
        <p:blipFill>
          <a:blip r:embed="rId3"/>
          <a:stretch>
            <a:fillRect/>
          </a:stretch>
        </p:blipFill>
        <p:spPr>
          <a:xfrm>
            <a:off x="4725270" y="3618746"/>
            <a:ext cx="1825690" cy="1826693"/>
          </a:xfrm>
          <a:prstGeom prst="rect">
            <a:avLst/>
          </a:prstGeom>
        </p:spPr>
      </p:pic>
      <p:pic>
        <p:nvPicPr>
          <p:cNvPr id="10" name="Picture 9" descr="Image result for equality in the UK">
            <a:extLst>
              <a:ext uri="{FF2B5EF4-FFF2-40B4-BE49-F238E27FC236}">
                <a16:creationId xmlns:a16="http://schemas.microsoft.com/office/drawing/2014/main" id="{B4707F49-03B1-3FE6-3C8B-49C51A38C66F}"/>
              </a:ext>
            </a:extLst>
          </p:cNvPr>
          <p:cNvPicPr>
            <a:picLocks noChangeAspect="1"/>
          </p:cNvPicPr>
          <p:nvPr/>
        </p:nvPicPr>
        <p:blipFill>
          <a:blip r:embed="rId4"/>
          <a:stretch>
            <a:fillRect/>
          </a:stretch>
        </p:blipFill>
        <p:spPr>
          <a:xfrm>
            <a:off x="586125" y="3050448"/>
            <a:ext cx="3754704" cy="2963291"/>
          </a:xfrm>
          <a:prstGeom prst="rect">
            <a:avLst/>
          </a:prstGeom>
        </p:spPr>
      </p:pic>
    </p:spTree>
    <p:extLst>
      <p:ext uri="{BB962C8B-B14F-4D97-AF65-F5344CB8AC3E}">
        <p14:creationId xmlns:p14="http://schemas.microsoft.com/office/powerpoint/2010/main" val="1643665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29</a:t>
              </a:r>
              <a:r>
                <a:rPr lang="en-GB" baseline="30000">
                  <a:ea typeface="+mn-lt"/>
                  <a:cs typeface="+mn-lt"/>
                </a:rPr>
                <a:t>th</a:t>
              </a:r>
              <a:r>
                <a:rPr lang="en-GB">
                  <a:ea typeface="+mn-lt"/>
                  <a:cs typeface="+mn-lt"/>
                </a:rPr>
                <a:t> February 2024) </a:t>
              </a:r>
            </a:p>
            <a:p>
              <a:pPr algn="ctr"/>
              <a:r>
                <a:rPr lang="en-GB" b="1" u="sng">
                  <a:ea typeface="+mn-lt"/>
                  <a:cs typeface="+mn-lt"/>
                </a:rPr>
                <a:t>Due: 7</a:t>
              </a:r>
              <a:r>
                <a:rPr lang="en-GB" b="1" u="sng" baseline="30000">
                  <a:ea typeface="+mn-lt"/>
                  <a:cs typeface="+mn-lt"/>
                </a:rPr>
                <a:t>th</a:t>
              </a:r>
              <a:r>
                <a:rPr lang="en-GB" b="1" u="sng">
                  <a:ea typeface="+mn-lt"/>
                  <a:cs typeface="+mn-lt"/>
                </a:rPr>
                <a:t> March 2024 </a:t>
              </a:r>
            </a:p>
            <a:p>
              <a:pPr algn="ctr"/>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1.6.5 to 1.6.8 – Measuring Forces to </a:t>
              </a:r>
            </a:p>
            <a:p>
              <a:r>
                <a:rPr lang="en-GB">
                  <a:ea typeface="+mn-lt"/>
                  <a:cs typeface="+mn-lt"/>
                </a:rPr>
                <a:t>Breathing </a:t>
              </a:r>
            </a:p>
            <a:p>
              <a:endParaRPr lang="en-GB">
                <a:ea typeface="+mn-lt"/>
                <a:cs typeface="+mn-lt"/>
              </a:endParaRPr>
            </a:p>
            <a:p>
              <a:r>
                <a:rPr lang="en-GB" u="sng">
                  <a:ea typeface="+mn-lt"/>
                  <a:cs typeface="+mn-lt"/>
                </a:rPr>
                <a:t>Recap on Electricity and Magnetism</a:t>
              </a:r>
            </a:p>
            <a:p>
              <a:endParaRPr lang="en-GB">
                <a:ea typeface="+mn-lt"/>
                <a:cs typeface="+mn-lt"/>
              </a:endParaRPr>
            </a:p>
            <a:p>
              <a:r>
                <a:rPr lang="en-GB">
                  <a:ea typeface="+mn-lt"/>
                  <a:cs typeface="+mn-lt"/>
                </a:rPr>
                <a:t>3.4.5 to 3.4.8 Potential Difference to </a:t>
              </a:r>
            </a:p>
            <a:p>
              <a:r>
                <a:rPr lang="en-GB">
                  <a:ea typeface="+mn-lt"/>
                  <a:cs typeface="+mn-lt"/>
                </a:rPr>
                <a:t>Resistance</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Forces, Muscles, Bones, Breathing, Potential Difference, voltage, resistance, ohms </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2050" name="Picture 2">
            <a:extLst>
              <a:ext uri="{FF2B5EF4-FFF2-40B4-BE49-F238E27FC236}">
                <a16:creationId xmlns:a16="http://schemas.microsoft.com/office/drawing/2014/main" id="{3CAE734D-C43F-31E1-1D99-64E3D7403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1749" y="3849203"/>
            <a:ext cx="2560555" cy="2560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1156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06641" y="0"/>
            <a:ext cx="6751359" cy="9900984"/>
            <a:chOff x="106641" y="0"/>
            <a:chExt cx="6751359"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06642" y="2905157"/>
              <a:ext cx="6579948" cy="410714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a:solidFill>
                  <a:srgbClr val="000000"/>
                </a:solidFill>
                <a:latin typeface="-webkit-standard"/>
              </a:endParaRPr>
            </a:p>
            <a:p>
              <a:r>
                <a:rPr lang="en-GB" sz="2400" dirty="0">
                  <a:solidFill>
                    <a:srgbClr val="000000"/>
                  </a:solidFill>
                  <a:latin typeface="Calibri"/>
                  <a:ea typeface="+mn-lt"/>
                  <a:cs typeface="+mn-lt"/>
                </a:rPr>
                <a:t>                                    Main Task</a:t>
              </a:r>
            </a:p>
            <a:p>
              <a:endParaRPr lang="en-GB" sz="2400">
                <a:latin typeface="Calibri"/>
                <a:ea typeface="+mn-lt"/>
                <a:cs typeface="+mn-lt"/>
              </a:endParaRPr>
            </a:p>
            <a:p>
              <a:endParaRPr lang="en-GB" sz="2000" dirty="0">
                <a:cs typeface="Calibri"/>
              </a:endParaRPr>
            </a:p>
            <a:p>
              <a:r>
                <a:rPr lang="en-GB" sz="2000" dirty="0">
                  <a:ea typeface="+mn-lt"/>
                  <a:cs typeface="+mn-lt"/>
                </a:rPr>
                <a:t>Complete the activity given out in lesson this week. This will be stapled into your book, so it doesn't get lost.</a:t>
              </a:r>
              <a:endParaRPr lang="en-GB" sz="2000" dirty="0">
                <a:cs typeface="Calibri"/>
              </a:endParaRPr>
            </a:p>
            <a:p>
              <a:endParaRPr lang="en-GB" sz="2000" dirty="0">
                <a:cs typeface="Calibri"/>
              </a:endParaRPr>
            </a:p>
            <a:p>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35924"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06642" y="7077213"/>
              <a:ext cx="6579948" cy="110848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a:t>
              </a:r>
            </a:p>
            <a:p>
              <a:pPr algn="ctr"/>
              <a:r>
                <a:rPr lang="en-GB" dirty="0">
                  <a:cs typeface="Calibri"/>
                </a:rPr>
                <a:t>Refer to sheet</a:t>
              </a:r>
            </a:p>
            <a:p>
              <a:pPr algn="ctr"/>
              <a:endParaRPr lang="en-GB">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06641" y="1199490"/>
              <a:ext cx="657994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t>Define the following terms:</a:t>
              </a:r>
            </a:p>
            <a:p>
              <a:pPr algn="ctr"/>
              <a:r>
                <a:rPr lang="en-GB" sz="2400" dirty="0">
                  <a:cs typeface="Calibri"/>
                </a:rPr>
                <a:t>Cash flow</a:t>
              </a:r>
            </a:p>
          </p:txBody>
        </p:sp>
      </p:grpSp>
    </p:spTree>
    <p:extLst>
      <p:ext uri="{BB962C8B-B14F-4D97-AF65-F5344CB8AC3E}">
        <p14:creationId xmlns:p14="http://schemas.microsoft.com/office/powerpoint/2010/main" val="17687938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3 Homework</a:t>
            </a:r>
          </a:p>
        </p:txBody>
      </p:sp>
    </p:spTree>
    <p:extLst>
      <p:ext uri="{BB962C8B-B14F-4D97-AF65-F5344CB8AC3E}">
        <p14:creationId xmlns:p14="http://schemas.microsoft.com/office/powerpoint/2010/main" val="14676355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3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882522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20560986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405040"/>
              <a:ext cx="6561438" cy="39683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‘Evidence suggests that reading for pleasure leads to increased attainment. Clark and </a:t>
              </a:r>
              <a:r>
                <a:rPr lang="en-GB" sz="1400" err="1"/>
                <a:t>DeZoya</a:t>
              </a:r>
              <a:r>
                <a:rPr lang="en-GB" sz="1400"/>
                <a:t> found a significant positive relationship between enjoyment and attainment indicating that pupils who read more are also better readers. Similarly Clark in a large scale survey of over 18,000 young people found that those who reported enjoying reading very much were six times more likely than those who did not enjoy reading to read above the expected level for their age. Young people who reported not enjoying reading at all were 11 times more likely than those who enjoyed reading very much to read below the level expected for their age. Evidence from OECD found that reading enjoyment is more important for children’s educational success than their family’s socio-economic status.’</a:t>
              </a:r>
              <a:endParaRPr lang="en-GB" sz="1400">
                <a:cs typeface="Calibri"/>
              </a:endParaRPr>
            </a:p>
          </p:txBody>
        </p:sp>
      </p:grpSp>
    </p:spTree>
    <p:extLst>
      <p:ext uri="{BB962C8B-B14F-4D97-AF65-F5344CB8AC3E}">
        <p14:creationId xmlns:p14="http://schemas.microsoft.com/office/powerpoint/2010/main" val="26625201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6F26CE9D-03C2-241F-CC02-DC10EE56334C}"/>
              </a:ext>
            </a:extLst>
          </p:cNvPr>
          <p:cNvGrpSpPr/>
          <p:nvPr/>
        </p:nvGrpSpPr>
        <p:grpSpPr>
          <a:xfrm>
            <a:off x="146155" y="-61148"/>
            <a:ext cx="6720004" cy="9348697"/>
            <a:chOff x="3811901" y="0"/>
            <a:chExt cx="6728254" cy="9440716"/>
          </a:xfrm>
        </p:grpSpPr>
        <p:pic>
          <p:nvPicPr>
            <p:cNvPr id="4" name="Picture 3">
              <a:extLst>
                <a:ext uri="{FF2B5EF4-FFF2-40B4-BE49-F238E27FC236}">
                  <a16:creationId xmlns:a16="http://schemas.microsoft.com/office/drawing/2014/main" id="{3DA0063A-6966-1C9A-00EB-B43EF93907C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06D5F8AE-41BC-8210-60EC-887CE9E453AB}"/>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3</a:t>
              </a:r>
              <a:endParaRPr lang="en-GB" sz="2400">
                <a:ea typeface="+mn-lt"/>
                <a:cs typeface="+mn-lt"/>
              </a:endParaRPr>
            </a:p>
          </p:txBody>
        </p:sp>
        <p:sp>
          <p:nvSpPr>
            <p:cNvPr id="6" name="Rectangle 5">
              <a:extLst>
                <a:ext uri="{FF2B5EF4-FFF2-40B4-BE49-F238E27FC236}">
                  <a16:creationId xmlns:a16="http://schemas.microsoft.com/office/drawing/2014/main" id="{E687BF85-5932-9D77-CD27-9D590E1A80FB}"/>
                </a:ext>
              </a:extLst>
            </p:cNvPr>
            <p:cNvSpPr/>
            <p:nvPr/>
          </p:nvSpPr>
          <p:spPr>
            <a:xfrm>
              <a:off x="3812750" y="2317585"/>
              <a:ext cx="6575863" cy="462577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Complete a fact file about the Mediterranean using the Mediterranean Region Homework Week 3 document.</a:t>
              </a:r>
            </a:p>
            <a:p>
              <a:endParaRPr lang="en-GB" sz="2000">
                <a:ea typeface="+mn-lt"/>
                <a:cs typeface="+mn-lt"/>
              </a:endParaRPr>
            </a:p>
            <a:p>
              <a:r>
                <a:rPr lang="en-GB" sz="2000">
                  <a:ea typeface="+mn-lt"/>
                  <a:cs typeface="+mn-lt"/>
                </a:rPr>
                <a:t>Online document link - </a:t>
              </a:r>
              <a:r>
                <a:rPr lang="en-GB" sz="2000">
                  <a:ea typeface="+mn-lt"/>
                  <a:cs typeface="+mn-lt"/>
                  <a:hlinkClick r:id="rId3"/>
                </a:rPr>
                <a:t>Mediterranean Region Homework Week 3.pdf</a:t>
              </a:r>
              <a:endParaRPr lang="en-GB" sz="2000">
                <a:ea typeface="+mn-lt"/>
                <a:cs typeface="+mn-lt"/>
              </a:endParaRPr>
            </a:p>
          </p:txBody>
        </p:sp>
        <p:sp>
          <p:nvSpPr>
            <p:cNvPr id="7" name="Rectangle 6">
              <a:extLst>
                <a:ext uri="{FF2B5EF4-FFF2-40B4-BE49-F238E27FC236}">
                  <a16:creationId xmlns:a16="http://schemas.microsoft.com/office/drawing/2014/main" id="{FF67F8C8-26E9-22B9-290C-83C06709688D}"/>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Font typeface="+mj-lt"/>
                <a:buAutoNum type="arabicPeriod"/>
              </a:pPr>
              <a:r>
                <a:rPr lang="en-GB" sz="1400" dirty="0"/>
                <a:t>What have been the areas that have challenged you in Geography this week?</a:t>
              </a:r>
              <a:endParaRPr lang="en-GB" sz="1400" dirty="0">
                <a:ea typeface="Calibri" panose="020F0502020204030204"/>
                <a:cs typeface="Calibri"/>
              </a:endParaRPr>
            </a:p>
            <a:p>
              <a:pPr marL="236855" indent="-236855">
                <a:buFont typeface="+mj-lt"/>
                <a:buAutoNum type="arabicPeriod"/>
              </a:pPr>
              <a:r>
                <a:rPr lang="en-GB" sz="1400" dirty="0"/>
                <a:t>How could you improve next week?</a:t>
              </a:r>
              <a:endParaRPr lang="en-GB" sz="1400" dirty="0">
                <a:cs typeface="Calibri"/>
              </a:endParaRPr>
            </a:p>
          </p:txBody>
        </p:sp>
        <p:sp>
          <p:nvSpPr>
            <p:cNvPr id="8" name="Rectangle 7">
              <a:extLst>
                <a:ext uri="{FF2B5EF4-FFF2-40B4-BE49-F238E27FC236}">
                  <a16:creationId xmlns:a16="http://schemas.microsoft.com/office/drawing/2014/main" id="{141F3DA0-3957-40C8-9AE5-ACD4C6553029}"/>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Add some extra categories to your fact file and research them.</a:t>
              </a:r>
            </a:p>
          </p:txBody>
        </p:sp>
        <p:sp>
          <p:nvSpPr>
            <p:cNvPr id="9" name="Rectangle 8">
              <a:extLst>
                <a:ext uri="{FF2B5EF4-FFF2-40B4-BE49-F238E27FC236}">
                  <a16:creationId xmlns:a16="http://schemas.microsoft.com/office/drawing/2014/main" id="{C99E02EC-BF30-007C-67F8-6CF80D144BB0}"/>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Mediterranean biome, flash flood, landslide, climate graph, climate, adaptations</a:t>
              </a:r>
              <a:endParaRPr lang="en-GB" sz="1600">
                <a:cs typeface="Calibri"/>
              </a:endParaRPr>
            </a:p>
          </p:txBody>
        </p:sp>
        <p:sp>
          <p:nvSpPr>
            <p:cNvPr id="10" name="Rectangle 9">
              <a:extLst>
                <a:ext uri="{FF2B5EF4-FFF2-40B4-BE49-F238E27FC236}">
                  <a16:creationId xmlns:a16="http://schemas.microsoft.com/office/drawing/2014/main" id="{30CAE120-7324-8220-9268-2C2BBDE4AF16}"/>
                </a:ext>
              </a:extLst>
            </p:cNvPr>
            <p:cNvSpPr/>
            <p:nvPr/>
          </p:nvSpPr>
          <p:spPr>
            <a:xfrm>
              <a:off x="3811901" y="1261024"/>
              <a:ext cx="6575863" cy="91851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cs typeface="Calibri"/>
                </a:rPr>
                <a:t>Draw the production chain for breakfast cereal from land to bowl.</a:t>
              </a:r>
            </a:p>
          </p:txBody>
        </p:sp>
      </p:grpSp>
      <p:pic>
        <p:nvPicPr>
          <p:cNvPr id="11" name="Picture 11" descr="Qr code&#10;&#10;Description automatically generated">
            <a:extLst>
              <a:ext uri="{FF2B5EF4-FFF2-40B4-BE49-F238E27FC236}">
                <a16:creationId xmlns:a16="http://schemas.microsoft.com/office/drawing/2014/main" id="{5CE15B14-4E75-95D4-5C84-245A522EEED0}"/>
              </a:ext>
            </a:extLst>
          </p:cNvPr>
          <p:cNvPicPr>
            <a:picLocks noChangeAspect="1"/>
          </p:cNvPicPr>
          <p:nvPr/>
        </p:nvPicPr>
        <p:blipFill>
          <a:blip r:embed="rId4"/>
          <a:stretch>
            <a:fillRect/>
          </a:stretch>
        </p:blipFill>
        <p:spPr>
          <a:xfrm>
            <a:off x="4506032" y="3848379"/>
            <a:ext cx="1491652" cy="1507097"/>
          </a:xfrm>
          <a:prstGeom prst="rect">
            <a:avLst/>
          </a:prstGeom>
        </p:spPr>
      </p:pic>
      <p:pic>
        <p:nvPicPr>
          <p:cNvPr id="12" name="Picture 11" descr="Image result for mediterranean">
            <a:extLst>
              <a:ext uri="{FF2B5EF4-FFF2-40B4-BE49-F238E27FC236}">
                <a16:creationId xmlns:a16="http://schemas.microsoft.com/office/drawing/2014/main" id="{F7358667-8D67-6D85-C5C2-2DDD9BE43A57}"/>
              </a:ext>
            </a:extLst>
          </p:cNvPr>
          <p:cNvPicPr>
            <a:picLocks noChangeAspect="1"/>
          </p:cNvPicPr>
          <p:nvPr/>
        </p:nvPicPr>
        <p:blipFill>
          <a:blip r:embed="rId5"/>
          <a:stretch>
            <a:fillRect/>
          </a:stretch>
        </p:blipFill>
        <p:spPr>
          <a:xfrm>
            <a:off x="514572" y="3939363"/>
            <a:ext cx="3787416" cy="2531213"/>
          </a:xfrm>
          <a:prstGeom prst="rect">
            <a:avLst/>
          </a:prstGeom>
        </p:spPr>
      </p:pic>
    </p:spTree>
    <p:extLst>
      <p:ext uri="{BB962C8B-B14F-4D97-AF65-F5344CB8AC3E}">
        <p14:creationId xmlns:p14="http://schemas.microsoft.com/office/powerpoint/2010/main" val="32623955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Storyboard:</a:t>
            </a:r>
          </a:p>
          <a:p>
            <a:endParaRPr lang="en-US" sz="2000">
              <a:cs typeface="Calibri"/>
            </a:endParaRPr>
          </a:p>
          <a:p>
            <a:pPr marL="285750" indent="-285750">
              <a:buFont typeface="Arial"/>
              <a:buChar char="•"/>
            </a:pPr>
            <a:r>
              <a:rPr lang="en-US" sz="2000">
                <a:cs typeface="Calibri"/>
              </a:rPr>
              <a:t>Look at your classwork and use other resources to research what happened to slaves taken to America.</a:t>
            </a:r>
          </a:p>
          <a:p>
            <a:pPr marL="285750" indent="-285750">
              <a:buFont typeface="Arial"/>
              <a:buChar char="•"/>
            </a:pPr>
            <a:r>
              <a:rPr lang="en-US" sz="2000">
                <a:ea typeface="+mn-lt"/>
                <a:cs typeface="+mn-lt"/>
              </a:rPr>
              <a:t>Pick 8-10 key facts. </a:t>
            </a:r>
            <a:endParaRPr lang="en-US" sz="2000">
              <a:cs typeface="Calibri" panose="020F0502020204030204"/>
            </a:endParaRPr>
          </a:p>
          <a:p>
            <a:pPr marL="285750" indent="-285750">
              <a:buFont typeface="Arial"/>
              <a:buChar char="•"/>
            </a:pPr>
            <a:r>
              <a:rPr lang="en-US" sz="2000">
                <a:ea typeface="+mn-lt"/>
                <a:cs typeface="+mn-lt"/>
              </a:rPr>
              <a:t>Take the key facts and turn them into a storyboard (template available if required) to show what you have learnt. </a:t>
            </a:r>
            <a:endParaRPr lang="en-US" sz="2000">
              <a:cs typeface="Calibri" panose="020F0502020204030204"/>
            </a:endParaRPr>
          </a:p>
          <a:p>
            <a:pPr marL="285750" indent="-285750">
              <a:buFont typeface="Arial"/>
              <a:buChar char="•"/>
            </a:pPr>
            <a:r>
              <a:rPr lang="en-US" sz="2000">
                <a:ea typeface="+mn-lt"/>
                <a:cs typeface="+mn-lt"/>
              </a:rPr>
              <a:t>Make sure it has pictures and description.</a:t>
            </a:r>
            <a:endParaRPr lang="en-US" sz="20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Can you write a pneumonic to help you remember the trade triangle and slave auctions.</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What was stage one of the trade triangle?</a:t>
                      </a:r>
                    </a:p>
                  </a:txBody>
                  <a:tcPr/>
                </a:tc>
                <a:extLst>
                  <a:ext uri="{0D108BD9-81ED-4DB2-BD59-A6C34878D82A}">
                    <a16:rowId xmlns:a16="http://schemas.microsoft.com/office/drawing/2014/main" val="3427877305"/>
                  </a:ext>
                </a:extLst>
              </a:tr>
              <a:tr h="334459">
                <a:tc>
                  <a:txBody>
                    <a:bodyPr/>
                    <a:lstStyle/>
                    <a:p>
                      <a:r>
                        <a:rPr lang="en-GB" sz="1100"/>
                        <a:t>2. What was stage two of the trade triangle?</a:t>
                      </a:r>
                    </a:p>
                  </a:txBody>
                  <a:tcPr/>
                </a:tc>
                <a:extLst>
                  <a:ext uri="{0D108BD9-81ED-4DB2-BD59-A6C34878D82A}">
                    <a16:rowId xmlns:a16="http://schemas.microsoft.com/office/drawing/2014/main" val="3058180426"/>
                  </a:ext>
                </a:extLst>
              </a:tr>
              <a:tr h="334459">
                <a:tc>
                  <a:txBody>
                    <a:bodyPr/>
                    <a:lstStyle/>
                    <a:p>
                      <a:r>
                        <a:rPr lang="en-GB" sz="1100"/>
                        <a:t>3. What was stage three of the trade triangle?</a:t>
                      </a:r>
                    </a:p>
                  </a:txBody>
                  <a:tcPr/>
                </a:tc>
                <a:extLst>
                  <a:ext uri="{0D108BD9-81ED-4DB2-BD59-A6C34878D82A}">
                    <a16:rowId xmlns:a16="http://schemas.microsoft.com/office/drawing/2014/main" val="807486230"/>
                  </a:ext>
                </a:extLst>
              </a:tr>
              <a:tr h="334459">
                <a:tc>
                  <a:txBody>
                    <a:bodyPr/>
                    <a:lstStyle/>
                    <a:p>
                      <a:r>
                        <a:rPr lang="en-GB" sz="1100"/>
                        <a:t>4. Roughly, how many slaves were moved to America?</a:t>
                      </a:r>
                    </a:p>
                  </a:txBody>
                  <a:tcPr/>
                </a:tc>
                <a:extLst>
                  <a:ext uri="{0D108BD9-81ED-4DB2-BD59-A6C34878D82A}">
                    <a16:rowId xmlns:a16="http://schemas.microsoft.com/office/drawing/2014/main" val="2434172"/>
                  </a:ext>
                </a:extLst>
              </a:tr>
              <a:tr h="334459">
                <a:tc>
                  <a:txBody>
                    <a:bodyPr/>
                    <a:lstStyle/>
                    <a:p>
                      <a:pPr lvl="0">
                        <a:buNone/>
                      </a:pPr>
                      <a:r>
                        <a:rPr lang="en-GB" sz="1100"/>
                        <a:t>5. What goods did the Europeans mainly want?</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Plantation, Slavery, Auctions, Gangs, Punishments</a:t>
            </a:r>
            <a:endParaRPr lang="en-US"/>
          </a:p>
        </p:txBody>
      </p:sp>
    </p:spTree>
    <p:extLst>
      <p:ext uri="{BB962C8B-B14F-4D97-AF65-F5344CB8AC3E}">
        <p14:creationId xmlns:p14="http://schemas.microsoft.com/office/powerpoint/2010/main" val="3061766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30513751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Mathematics Homework </a:t>
              </a:r>
            </a:p>
            <a:p>
              <a:pPr algn="ctr"/>
              <a:r>
                <a:rPr lang="en-GB" sz="2400" b="1" dirty="0">
                  <a:ea typeface="+mn-lt"/>
                  <a:cs typeface="+mn-lt"/>
                </a:rPr>
                <a:t> 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4"/>
              <a:ext cx="6561438" cy="298516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–Laws of Indices </a:t>
              </a:r>
            </a:p>
            <a:p>
              <a:endParaRPr lang="en-GB" sz="1600" b="1" dirty="0">
                <a:ea typeface="+mn-lt"/>
                <a:cs typeface="+mn-lt"/>
              </a:endParaRPr>
            </a:p>
            <a:p>
              <a:r>
                <a:rPr lang="en-GB" sz="1600" dirty="0">
                  <a:ea typeface="+mn-lt"/>
                  <a:cs typeface="+mn-lt"/>
                </a:rPr>
                <a:t>Write the answers to the following using indices:</a:t>
              </a:r>
            </a:p>
            <a:p>
              <a:endParaRPr lang="en-GB" sz="16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640385"/>
              <a:ext cx="6561438" cy="166413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 Solve the following equations </a:t>
              </a:r>
            </a:p>
          </p:txBody>
        </p:sp>
        <p:sp>
          <p:nvSpPr>
            <p:cNvPr id="7" name="Rectangle 6">
              <a:extLst>
                <a:ext uri="{FF2B5EF4-FFF2-40B4-BE49-F238E27FC236}">
                  <a16:creationId xmlns:a16="http://schemas.microsoft.com/office/drawing/2014/main" id="{D3695D3E-C125-EF5F-32F6-B7E32E204520}"/>
                </a:ext>
              </a:extLst>
            </p:cNvPr>
            <p:cNvSpPr/>
            <p:nvPr/>
          </p:nvSpPr>
          <p:spPr>
            <a:xfrm>
              <a:off x="148281" y="601720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Base, Power, Index, Indices, exponent</a:t>
              </a:r>
              <a:r>
                <a:rPr lang="en-GB" b="1" dirty="0"/>
                <a:t>  </a:t>
              </a:r>
              <a:endParaRPr lang="en-US" b="1"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 Expand and Factorise Algebraic Expressions</a:t>
                  </a:r>
                </a:p>
                <a:p>
                  <a:pPr algn="ctr"/>
                  <a:r>
                    <a:rPr lang="en-GB" b="1" dirty="0"/>
                    <a:t>(Half Term 4) </a:t>
                  </a:r>
                </a:p>
                <a:p>
                  <a:pPr marL="342900" indent="-342900" algn="ctr">
                    <a:buAutoNum type="arabicParenR"/>
                  </a:pPr>
                  <a:r>
                    <a:rPr lang="en-GB" dirty="0"/>
                    <a:t>Expand </a:t>
                  </a:r>
                  <a14:m>
                    <m:oMath xmlns:m="http://schemas.openxmlformats.org/officeDocument/2006/math">
                      <m:r>
                        <a:rPr lang="en-GB" b="0" i="1" smtClean="0">
                          <a:latin typeface="Cambria Math" panose="02040503050406030204" pitchFamily="18" charset="0"/>
                        </a:rPr>
                        <m:t>3</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−5</m:t>
                          </m:r>
                        </m:e>
                      </m:d>
                    </m:oMath>
                  </a14:m>
                  <a:endParaRPr lang="en-GB" b="0" dirty="0"/>
                </a:p>
                <a:p>
                  <a:pPr marL="342900" indent="-342900" algn="ctr">
                    <a:buAutoNum type="arabicParenR"/>
                  </a:pPr>
                  <a:r>
                    <a:rPr lang="en-GB" dirty="0"/>
                    <a:t>Expand and Simplify </a:t>
                  </a:r>
                  <a14:m>
                    <m:oMath xmlns:m="http://schemas.openxmlformats.org/officeDocument/2006/math">
                      <m:r>
                        <a:rPr lang="en-GB" b="0" i="1" smtClean="0">
                          <a:latin typeface="Cambria Math" panose="02040503050406030204" pitchFamily="18" charset="0"/>
                        </a:rPr>
                        <m:t>4</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+3</m:t>
                          </m:r>
                        </m:e>
                      </m:d>
                      <m:r>
                        <a:rPr lang="en-GB" b="0" i="1" smtClean="0">
                          <a:latin typeface="Cambria Math" panose="02040503050406030204" pitchFamily="18" charset="0"/>
                        </a:rPr>
                        <m:t>+5</m:t>
                      </m:r>
                      <m:d>
                        <m:dPr>
                          <m:ctrlPr>
                            <a:rPr lang="en-GB" b="0" i="1" smtClean="0">
                              <a:latin typeface="Cambria Math" panose="02040503050406030204" pitchFamily="18" charset="0"/>
                            </a:rPr>
                          </m:ctrlPr>
                        </m:dPr>
                        <m:e>
                          <m:r>
                            <a:rPr lang="en-GB" b="0" i="1" smtClean="0">
                              <a:latin typeface="Cambria Math" panose="02040503050406030204" pitchFamily="18" charset="0"/>
                            </a:rPr>
                            <m:t>3</m:t>
                          </m:r>
                          <m:r>
                            <a:rPr lang="en-GB" b="0" i="1" smtClean="0">
                              <a:latin typeface="Cambria Math" panose="02040503050406030204" pitchFamily="18" charset="0"/>
                            </a:rPr>
                            <m:t>𝑥</m:t>
                          </m:r>
                          <m:r>
                            <a:rPr lang="en-GB" b="0" i="1" smtClean="0">
                              <a:latin typeface="Cambria Math" panose="02040503050406030204" pitchFamily="18" charset="0"/>
                            </a:rPr>
                            <m:t>+5</m:t>
                          </m:r>
                        </m:e>
                      </m:d>
                    </m:oMath>
                  </a14:m>
                  <a:endParaRPr lang="en-GB" b="0" dirty="0"/>
                </a:p>
                <a:p>
                  <a:pPr marL="342900" indent="-342900" algn="ctr">
                    <a:buAutoNum type="arabicParenR"/>
                  </a:pPr>
                  <a:r>
                    <a:rPr lang="en-GB" dirty="0"/>
                    <a:t>Factorise </a:t>
                  </a:r>
                  <a14:m>
                    <m:oMath xmlns:m="http://schemas.openxmlformats.org/officeDocument/2006/math">
                      <m:r>
                        <a:rPr lang="en-GB" b="0" i="1" smtClean="0">
                          <a:latin typeface="Cambria Math" panose="02040503050406030204" pitchFamily="18" charset="0"/>
                        </a:rPr>
                        <m:t>14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+21</m:t>
                      </m:r>
                      <m:r>
                        <a:rPr lang="en-GB" b="0" i="1" smtClean="0">
                          <a:latin typeface="Cambria Math" panose="02040503050406030204" pitchFamily="18" charset="0"/>
                        </a:rPr>
                        <m:t>𝑥</m:t>
                      </m:r>
                    </m:oMath>
                  </a14:m>
                  <a:endParaRPr lang="en-GB" b="0" dirty="0"/>
                </a:p>
                <a:p>
                  <a:pPr marL="342900" indent="-342900" algn="ctr">
                    <a:buAutoNum type="arabicParenR"/>
                  </a:pPr>
                  <a:r>
                    <a:rPr lang="en-GB" dirty="0"/>
                    <a:t>Factorise </a:t>
                  </a:r>
                  <a14:m>
                    <m:oMath xmlns:m="http://schemas.openxmlformats.org/officeDocument/2006/math">
                      <m:r>
                        <a:rPr lang="en-GB" b="0" i="1" smtClean="0">
                          <a:latin typeface="Cambria Math" panose="02040503050406030204" pitchFamily="18" charset="0"/>
                        </a:rPr>
                        <m:t>30</m:t>
                      </m:r>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3</m:t>
                          </m:r>
                        </m:sup>
                      </m:sSup>
                      <m:r>
                        <a:rPr lang="en-GB" b="0" i="1" smtClean="0">
                          <a:latin typeface="Cambria Math" panose="02040503050406030204" pitchFamily="18" charset="0"/>
                        </a:rPr>
                        <m:t>−15</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oMath>
                  </a14:m>
                  <a:endParaRPr lang="en-GB" dirty="0"/>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645509"/>
                </a:xfrm>
                <a:prstGeom prst="rect">
                  <a:avLst/>
                </a:prstGeom>
                <a:blipFill>
                  <a:blip r:embed="rId3"/>
                  <a:stretch>
                    <a:fillRect t="-4412" b="-8088"/>
                  </a:stretch>
                </a:blipFill>
              </p:spPr>
              <p:txBody>
                <a:bodyPr/>
                <a:lstStyle/>
                <a:p>
                  <a:r>
                    <a:rPr lang="en-US">
                      <a:noFill/>
                    </a:rPr>
                    <a:t> </a:t>
                  </a:r>
                </a:p>
              </p:txBody>
            </p:sp>
          </mc:Fallback>
        </mc:AlternateContent>
      </p:grpSp>
      <p:pic>
        <p:nvPicPr>
          <p:cNvPr id="10" name="Picture 9">
            <a:extLst>
              <a:ext uri="{FF2B5EF4-FFF2-40B4-BE49-F238E27FC236}">
                <a16:creationId xmlns:a16="http://schemas.microsoft.com/office/drawing/2014/main" id="{1AAB98DE-E276-DA24-E693-58099EE12558}"/>
              </a:ext>
            </a:extLst>
          </p:cNvPr>
          <p:cNvPicPr>
            <a:picLocks noChangeAspect="1"/>
          </p:cNvPicPr>
          <p:nvPr/>
        </p:nvPicPr>
        <p:blipFill>
          <a:blip r:embed="rId4"/>
          <a:stretch>
            <a:fillRect/>
          </a:stretch>
        </p:blipFill>
        <p:spPr>
          <a:xfrm>
            <a:off x="228600" y="3821203"/>
            <a:ext cx="6400800" cy="1905945"/>
          </a:xfrm>
          <a:prstGeom prst="rect">
            <a:avLst/>
          </a:prstGeom>
        </p:spPr>
      </p:pic>
      <p:pic>
        <p:nvPicPr>
          <p:cNvPr id="13" name="Picture 12">
            <a:extLst>
              <a:ext uri="{FF2B5EF4-FFF2-40B4-BE49-F238E27FC236}">
                <a16:creationId xmlns:a16="http://schemas.microsoft.com/office/drawing/2014/main" id="{10CF0247-6CB9-B7CA-CE01-E4B073404265}"/>
              </a:ext>
            </a:extLst>
          </p:cNvPr>
          <p:cNvPicPr>
            <a:picLocks noChangeAspect="1"/>
          </p:cNvPicPr>
          <p:nvPr/>
        </p:nvPicPr>
        <p:blipFill>
          <a:blip r:embed="rId5"/>
          <a:stretch>
            <a:fillRect/>
          </a:stretch>
        </p:blipFill>
        <p:spPr>
          <a:xfrm>
            <a:off x="228600" y="7066266"/>
            <a:ext cx="3926582" cy="1000894"/>
          </a:xfrm>
          <a:prstGeom prst="rect">
            <a:avLst/>
          </a:prstGeom>
        </p:spPr>
      </p:pic>
      <p:pic>
        <p:nvPicPr>
          <p:cNvPr id="15" name="Picture 14">
            <a:extLst>
              <a:ext uri="{FF2B5EF4-FFF2-40B4-BE49-F238E27FC236}">
                <a16:creationId xmlns:a16="http://schemas.microsoft.com/office/drawing/2014/main" id="{C540691C-C4A7-7F2C-6DB0-60EE76A46FD9}"/>
              </a:ext>
            </a:extLst>
          </p:cNvPr>
          <p:cNvPicPr>
            <a:picLocks noChangeAspect="1"/>
          </p:cNvPicPr>
          <p:nvPr/>
        </p:nvPicPr>
        <p:blipFill>
          <a:blip r:embed="rId6"/>
          <a:stretch>
            <a:fillRect/>
          </a:stretch>
        </p:blipFill>
        <p:spPr>
          <a:xfrm>
            <a:off x="4005044" y="7066266"/>
            <a:ext cx="2622176" cy="1000894"/>
          </a:xfrm>
          <a:prstGeom prst="rect">
            <a:avLst/>
          </a:prstGeom>
        </p:spPr>
      </p:pic>
    </p:spTree>
    <p:extLst>
      <p:ext uri="{BB962C8B-B14F-4D97-AF65-F5344CB8AC3E}">
        <p14:creationId xmlns:p14="http://schemas.microsoft.com/office/powerpoint/2010/main" val="19453222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Music - Variation</a:t>
              </a:r>
              <a:endParaRPr lang="en-US" dirty="0"/>
            </a:p>
            <a:p>
              <a:pPr algn="ctr"/>
              <a:r>
                <a:rPr lang="en-GB" sz="2400" b="1" dirty="0">
                  <a:ea typeface="+mn-lt"/>
                  <a:cs typeface="+mn-lt"/>
                </a:rPr>
                <a:t>Homework - Half Term 4 Week 3</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dirty="0">
                <a:ea typeface="+mn-lt"/>
                <a:cs typeface="+mn-lt"/>
              </a:endParaRPr>
            </a:p>
            <a:p>
              <a:r>
                <a:rPr lang="en-GB" sz="1600" dirty="0">
                  <a:ea typeface="+mn-lt"/>
                  <a:cs typeface="+mn-lt"/>
                </a:rPr>
                <a:t>This week’s listening – Title: Canon in D Major</a:t>
              </a:r>
              <a:endParaRPr lang="en-US" dirty="0">
                <a:cs typeface="Calibri"/>
              </a:endParaRPr>
            </a:p>
            <a:p>
              <a:r>
                <a:rPr lang="en-GB" sz="1600" dirty="0">
                  <a:ea typeface="+mn-lt"/>
                  <a:cs typeface="+mn-lt"/>
                </a:rPr>
                <a:t>                                         Composer: Johann Pachelbel</a:t>
              </a:r>
              <a:endParaRPr lang="en-GB" dirty="0"/>
            </a:p>
            <a:p>
              <a:r>
                <a:rPr lang="en-GB" sz="1600" dirty="0">
                  <a:ea typeface="+mn-lt"/>
                  <a:cs typeface="+mn-lt"/>
                </a:rPr>
                <a:t>                                         Genre: Baroque</a:t>
              </a:r>
              <a:endParaRPr lang="en-GB" dirty="0"/>
            </a:p>
            <a:p>
              <a:endParaRPr lang="en-GB" sz="1600" dirty="0">
                <a:ea typeface="+mn-lt"/>
                <a:cs typeface="+mn-lt"/>
              </a:endParaRPr>
            </a:p>
            <a:p>
              <a:r>
                <a:rPr lang="en-GB" sz="1600" dirty="0">
                  <a:ea typeface="+mn-lt"/>
                  <a:cs typeface="+mn-lt"/>
                </a:rPr>
                <a:t>Spend time listening to the above piece of music.</a:t>
              </a:r>
              <a:endParaRPr lang="en-GB" dirty="0"/>
            </a:p>
            <a:p>
              <a:r>
                <a:rPr lang="en-GB" sz="1600" dirty="0">
                  <a:ea typeface="+mn-lt"/>
                  <a:cs typeface="+mn-lt"/>
                </a:rPr>
                <a:t>Complete the page in your listening booklet –</a:t>
              </a:r>
              <a:endParaRPr lang="en-GB" dirty="0"/>
            </a:p>
            <a:p>
              <a:r>
                <a:rPr lang="en-GB" sz="1600" dirty="0">
                  <a:ea typeface="+mn-lt"/>
                  <a:cs typeface="+mn-lt"/>
                </a:rPr>
                <a:t>1.Give some background information on the piece and artist/composer</a:t>
              </a:r>
              <a:endParaRPr lang="en-GB" dirty="0"/>
            </a:p>
            <a:p>
              <a:r>
                <a:rPr lang="en-GB" sz="1600" dirty="0">
                  <a:ea typeface="+mn-lt"/>
                  <a:cs typeface="+mn-lt"/>
                </a:rPr>
                <a:t>2.Comment on the instrumentation and how the musical elements are used in as much detail as you can.</a:t>
              </a:r>
              <a:endParaRPr lang="en-GB" dirty="0"/>
            </a:p>
            <a:p>
              <a:r>
                <a:rPr lang="en-GB" sz="1600" dirty="0">
                  <a:ea typeface="+mn-lt"/>
                  <a:cs typeface="+mn-lt"/>
                </a:rPr>
                <a:t>3.Give your personal response to the music – remember to explain why you liked or did not like the piece of music.</a:t>
              </a:r>
              <a:endParaRPr lang="en-GB"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6">
            <a:extLst>
              <a:ext uri="{FF2B5EF4-FFF2-40B4-BE49-F238E27FC236}">
                <a16:creationId xmlns:a16="http://schemas.microsoft.com/office/drawing/2014/main" id="{CF0CE07F-C433-E184-95CE-430C795FE4E9}"/>
              </a:ext>
            </a:extLst>
          </p:cNvPr>
          <p:cNvGraphicFramePr>
            <a:graphicFrameLocks noGrp="1"/>
          </p:cNvGraphicFramePr>
          <p:nvPr>
            <p:extLst>
              <p:ext uri="{D42A27DB-BD31-4B8C-83A1-F6EECF244321}">
                <p14:modId xmlns:p14="http://schemas.microsoft.com/office/powerpoint/2010/main" val="1204285331"/>
              </p:ext>
            </p:extLst>
          </p:nvPr>
        </p:nvGraphicFramePr>
        <p:xfrm>
          <a:off x="159307" y="1243866"/>
          <a:ext cx="6537254" cy="1639212"/>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39212">
                <a:tc>
                  <a:txBody>
                    <a:bodyPr/>
                    <a:lstStyle/>
                    <a:p>
                      <a:pPr marL="342900" lvl="0" indent="-342900" algn="ctr">
                        <a:lnSpc>
                          <a:spcPct val="100000"/>
                        </a:lnSpc>
                        <a:spcBef>
                          <a:spcPts val="0"/>
                        </a:spcBef>
                        <a:spcAft>
                          <a:spcPts val="0"/>
                        </a:spcAft>
                        <a:buAutoNum type="arabicPeriod"/>
                      </a:pPr>
                      <a:r>
                        <a:rPr lang="en-GB" sz="1600" b="0" i="0" u="none" strike="noStrike" noProof="0" dirty="0">
                          <a:latin typeface="Calibri"/>
                        </a:rPr>
                        <a:t>Explain what is meant by the term </a:t>
                      </a:r>
                      <a:r>
                        <a:rPr lang="en-GB" sz="1600" b="1" i="1" u="none" strike="noStrike" noProof="0" dirty="0">
                          <a:latin typeface="Calibri"/>
                        </a:rPr>
                        <a:t>diminution</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effect does </a:t>
                      </a:r>
                      <a:r>
                        <a:rPr lang="en-GB" sz="1600" b="1" i="1" u="none" strike="noStrike" noProof="0" dirty="0">
                          <a:latin typeface="Calibri"/>
                        </a:rPr>
                        <a:t>diminution</a:t>
                      </a:r>
                      <a:r>
                        <a:rPr lang="en-GB" sz="1600" b="0" i="0" u="none" strike="noStrike" noProof="0" dirty="0">
                          <a:latin typeface="Calibri"/>
                        </a:rPr>
                        <a:t> have on how the music sounds.</a:t>
                      </a:r>
                      <a:endParaRPr lang="en-US"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does the term </a:t>
                      </a:r>
                      <a:r>
                        <a:rPr lang="en-GB" sz="1600" b="1" i="1" u="none" strike="noStrike" noProof="0" dirty="0">
                          <a:latin typeface="Calibri"/>
                        </a:rPr>
                        <a:t>augmentation</a:t>
                      </a:r>
                      <a:r>
                        <a:rPr lang="en-GB" sz="1600" b="0" i="0" u="none" strike="noStrike" noProof="0" dirty="0">
                          <a:latin typeface="Calibri"/>
                        </a:rPr>
                        <a:t> mean?</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effect does </a:t>
                      </a:r>
                      <a:r>
                        <a:rPr lang="en-GB" sz="1600" b="1" i="1" u="none" strike="noStrike" noProof="0" dirty="0">
                          <a:latin typeface="Calibri"/>
                        </a:rPr>
                        <a:t>augmentation</a:t>
                      </a:r>
                      <a:r>
                        <a:rPr lang="en-GB" sz="1600" b="0" i="0" u="none" strike="noStrike" noProof="0" dirty="0">
                          <a:latin typeface="Calibri"/>
                        </a:rPr>
                        <a:t> have on how the music sounds?</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1077047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90953-2FCA-A4C1-A122-DF9D24A865E1}"/>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432D991-FFFD-6222-5707-05940C033F89}"/>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4E5AB894-BB2A-69FC-0339-7B1A2AD904EA}"/>
              </a:ext>
            </a:extLst>
          </p:cNvPr>
          <p:cNvGrpSpPr/>
          <p:nvPr/>
        </p:nvGrpSpPr>
        <p:grpSpPr>
          <a:xfrm>
            <a:off x="131316" y="-3194"/>
            <a:ext cx="6722076" cy="9455114"/>
            <a:chOff x="135924" y="0"/>
            <a:chExt cx="6722076" cy="9455114"/>
          </a:xfrm>
        </p:grpSpPr>
        <p:pic>
          <p:nvPicPr>
            <p:cNvPr id="1026" name="Picture 2">
              <a:extLst>
                <a:ext uri="{FF2B5EF4-FFF2-40B4-BE49-F238E27FC236}">
                  <a16:creationId xmlns:a16="http://schemas.microsoft.com/office/drawing/2014/main" id="{8B408415-D40F-DE8A-662F-7BA90482285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D746530-9592-8F5B-DCF8-793C108BD1B9}"/>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3</a:t>
              </a:r>
            </a:p>
          </p:txBody>
        </p:sp>
        <p:sp>
          <p:nvSpPr>
            <p:cNvPr id="5" name="Rectangle 4">
              <a:extLst>
                <a:ext uri="{FF2B5EF4-FFF2-40B4-BE49-F238E27FC236}">
                  <a16:creationId xmlns:a16="http://schemas.microsoft.com/office/drawing/2014/main" id="{E859E58A-1C5F-B1C0-4BE9-5B1BEE10F772}"/>
                </a:ext>
              </a:extLst>
            </p:cNvPr>
            <p:cNvSpPr/>
            <p:nvPr/>
          </p:nvSpPr>
          <p:spPr>
            <a:xfrm>
              <a:off x="180595" y="2115882"/>
              <a:ext cx="6569086" cy="428524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i="1" dirty="0">
                  <a:solidFill>
                    <a:srgbClr val="0602BE"/>
                  </a:solidFill>
                  <a:latin typeface="Calibri"/>
                  <a:ea typeface="+mn-lt"/>
                  <a:cs typeface="+mn-lt"/>
                </a:rPr>
                <a:t>“As a society, we value the right to </a:t>
              </a:r>
              <a:endParaRPr lang="en-US">
                <a:solidFill>
                  <a:srgbClr val="0602BE"/>
                </a:solidFill>
                <a:latin typeface="Calibri"/>
                <a:ea typeface="+mn-lt"/>
                <a:cs typeface="+mn-lt"/>
              </a:endParaRPr>
            </a:p>
            <a:p>
              <a:pPr algn="ctr"/>
              <a:r>
                <a:rPr lang="en-GB" i="1" dirty="0">
                  <a:solidFill>
                    <a:srgbClr val="0602BE"/>
                  </a:solidFill>
                  <a:latin typeface="Calibri"/>
                  <a:ea typeface="+mn-lt"/>
                  <a:cs typeface="+mn-lt"/>
                </a:rPr>
                <a:t>religious expression just as much as </a:t>
              </a:r>
              <a:endParaRPr lang="en-US" dirty="0">
                <a:solidFill>
                  <a:srgbClr val="0602BE"/>
                </a:solidFill>
                <a:latin typeface="Calibri"/>
                <a:ea typeface="+mn-lt"/>
                <a:cs typeface="+mn-lt"/>
              </a:endParaRPr>
            </a:p>
            <a:p>
              <a:pPr algn="ctr"/>
              <a:r>
                <a:rPr lang="en-GB" i="1" dirty="0">
                  <a:solidFill>
                    <a:srgbClr val="0602BE"/>
                  </a:solidFill>
                  <a:latin typeface="Calibri"/>
                  <a:ea typeface="+mn-lt"/>
                  <a:cs typeface="+mn-lt"/>
                </a:rPr>
                <a:t>we value the right to free speech.”</a:t>
              </a:r>
              <a:endParaRPr lang="en-GB" i="1">
                <a:solidFill>
                  <a:srgbClr val="0602BE"/>
                </a:solidFill>
                <a:latin typeface="Calibri"/>
                <a:ea typeface="Calibri"/>
                <a:cs typeface="Calibri"/>
              </a:endParaRPr>
            </a:p>
            <a:p>
              <a:endParaRPr lang="en-GB" i="1" dirty="0">
                <a:solidFill>
                  <a:schemeClr val="tx1"/>
                </a:solidFill>
                <a:latin typeface="Calibri"/>
                <a:ea typeface="+mn-lt"/>
                <a:cs typeface="+mn-lt"/>
              </a:endParaRPr>
            </a:p>
            <a:p>
              <a:r>
                <a:rPr lang="en-GB" dirty="0">
                  <a:solidFill>
                    <a:schemeClr val="tx1"/>
                  </a:solidFill>
                  <a:latin typeface="Calibri"/>
                  <a:ea typeface="+mn-lt"/>
                  <a:cs typeface="+mn-lt"/>
                </a:rPr>
                <a:t>To</a:t>
              </a:r>
              <a:r>
                <a:rPr lang="en-GB" dirty="0">
                  <a:latin typeface="Calibri"/>
                  <a:ea typeface="+mn-lt"/>
                  <a:cs typeface="+mn-lt"/>
                </a:rPr>
                <a:t> what extent do you agree with this statement? </a:t>
              </a:r>
              <a:endParaRPr lang="en-US" dirty="0">
                <a:latin typeface="Calibri"/>
                <a:ea typeface="+mn-lt"/>
                <a:cs typeface="+mn-lt"/>
              </a:endParaRPr>
            </a:p>
            <a:p>
              <a:endParaRPr lang="en-GB" dirty="0">
                <a:latin typeface="Calibri"/>
                <a:ea typeface="+mn-lt"/>
                <a:cs typeface="+mn-lt"/>
              </a:endParaRPr>
            </a:p>
            <a:p>
              <a:r>
                <a:rPr lang="en-GB" dirty="0">
                  <a:latin typeface="Calibri"/>
                  <a:ea typeface="+mn-lt"/>
                  <a:cs typeface="+mn-lt"/>
                </a:rPr>
                <a:t>Answer the question above, using the sentence starters below:</a:t>
              </a:r>
            </a:p>
            <a:p>
              <a:endParaRPr lang="en-GB" dirty="0">
                <a:latin typeface="Calibri"/>
                <a:ea typeface="+mn-lt"/>
                <a:cs typeface="+mn-lt"/>
              </a:endParaRPr>
            </a:p>
            <a:p>
              <a:r>
                <a:rPr lang="en-GB" dirty="0">
                  <a:latin typeface="Calibri"/>
                  <a:ea typeface="+mn-lt"/>
                  <a:cs typeface="+mn-lt"/>
                </a:rPr>
                <a:t>I mostly / completely agree / disagree with the statement. </a:t>
              </a:r>
            </a:p>
            <a:p>
              <a:r>
                <a:rPr lang="en-GB" dirty="0">
                  <a:ea typeface="+mn-lt"/>
                  <a:cs typeface="+mn-lt"/>
                </a:rPr>
                <a:t>I think this because...</a:t>
              </a:r>
              <a:endParaRPr lang="en-GB">
                <a:ea typeface="+mn-lt"/>
                <a:cs typeface="+mn-lt"/>
              </a:endParaRPr>
            </a:p>
            <a:p>
              <a:r>
                <a:rPr lang="en-GB" dirty="0">
                  <a:ea typeface="+mn-lt"/>
                  <a:cs typeface="+mn-lt"/>
                </a:rPr>
                <a:t>An example of this is …</a:t>
              </a:r>
              <a:endParaRPr lang="en-GB">
                <a:ea typeface="+mn-lt"/>
                <a:cs typeface="+mn-lt"/>
              </a:endParaRPr>
            </a:p>
            <a:p>
              <a:r>
                <a:rPr lang="en-GB" dirty="0">
                  <a:ea typeface="+mn-lt"/>
                  <a:cs typeface="+mn-lt"/>
                </a:rPr>
                <a:t>Therefore, I believe that....</a:t>
              </a:r>
            </a:p>
            <a:p>
              <a:endParaRPr lang="en-GB" sz="2400" dirty="0">
                <a:ea typeface="+mn-lt"/>
                <a:cs typeface="+mn-lt"/>
              </a:endParaRPr>
            </a:p>
            <a:p>
              <a:endParaRPr lang="en-GB" sz="2400" dirty="0">
                <a:ea typeface="+mn-lt"/>
                <a:cs typeface="+mn-lt"/>
              </a:endParaRPr>
            </a:p>
          </p:txBody>
        </p:sp>
        <p:sp>
          <p:nvSpPr>
            <p:cNvPr id="6" name="Rectangle 5">
              <a:extLst>
                <a:ext uri="{FF2B5EF4-FFF2-40B4-BE49-F238E27FC236}">
                  <a16:creationId xmlns:a16="http://schemas.microsoft.com/office/drawing/2014/main" id="{FD10C559-D0C4-F0E7-DC7C-6264EBB9B982}"/>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122C0838-4B0F-B3AD-4AB3-F6D1B17C149F}"/>
                </a:ext>
              </a:extLst>
            </p:cNvPr>
            <p:cNvSpPr/>
            <p:nvPr/>
          </p:nvSpPr>
          <p:spPr>
            <a:xfrm>
              <a:off x="157608" y="7362954"/>
              <a:ext cx="6564742" cy="100643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700" dirty="0">
                  <a:ea typeface="+mn-lt"/>
                  <a:cs typeface="+mn-lt"/>
                </a:rPr>
                <a:t>Extension Task – </a:t>
              </a:r>
              <a:r>
                <a:rPr lang="en-GB" sz="1700" dirty="0">
                  <a:latin typeface="Calibri"/>
                  <a:ea typeface="+mn-lt"/>
                  <a:cs typeface="+mn-lt"/>
                </a:rPr>
                <a:t>Evaluate the effectiveness of the arguments on both sides, using counter arguments. Use PEEL (Point, Evidence, Explain, Link) to structure your points.</a:t>
              </a:r>
            </a:p>
          </p:txBody>
        </p:sp>
        <p:sp>
          <p:nvSpPr>
            <p:cNvPr id="7" name="Rectangle 6">
              <a:extLst>
                <a:ext uri="{FF2B5EF4-FFF2-40B4-BE49-F238E27FC236}">
                  <a16:creationId xmlns:a16="http://schemas.microsoft.com/office/drawing/2014/main" id="{EE4689C2-0E94-8FE5-277B-7EEE0759B845}"/>
                </a:ext>
              </a:extLst>
            </p:cNvPr>
            <p:cNvSpPr/>
            <p:nvPr/>
          </p:nvSpPr>
          <p:spPr>
            <a:xfrm>
              <a:off x="136569" y="6529372"/>
              <a:ext cx="6570946" cy="7952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religious expression, free speech, human rights, hate speech</a:t>
              </a:r>
              <a:endParaRPr lang="en-GB" dirty="0">
                <a:ea typeface="Calibri"/>
                <a:cs typeface="Calibri"/>
              </a:endParaRPr>
            </a:p>
          </p:txBody>
        </p:sp>
        <p:sp>
          <p:nvSpPr>
            <p:cNvPr id="9" name="Rectangle 8">
              <a:extLst>
                <a:ext uri="{FF2B5EF4-FFF2-40B4-BE49-F238E27FC236}">
                  <a16:creationId xmlns:a16="http://schemas.microsoft.com/office/drawing/2014/main" id="{B414C738-F089-2E82-32EB-A7F7D6E1855A}"/>
                </a:ext>
              </a:extLst>
            </p:cNvPr>
            <p:cNvSpPr/>
            <p:nvPr/>
          </p:nvSpPr>
          <p:spPr>
            <a:xfrm>
              <a:off x="150527" y="1261024"/>
              <a:ext cx="6597534" cy="6979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How has equality in the UK changed over time?</a:t>
              </a:r>
            </a:p>
          </p:txBody>
        </p:sp>
      </p:grpSp>
      <p:pic>
        <p:nvPicPr>
          <p:cNvPr id="21" name="Picture 20" descr="Image result for religious expression">
            <a:extLst>
              <a:ext uri="{FF2B5EF4-FFF2-40B4-BE49-F238E27FC236}">
                <a16:creationId xmlns:a16="http://schemas.microsoft.com/office/drawing/2014/main" id="{407C69B7-0C9E-46E3-2404-1B573E833BE9}"/>
              </a:ext>
            </a:extLst>
          </p:cNvPr>
          <p:cNvPicPr>
            <a:picLocks noChangeAspect="1"/>
          </p:cNvPicPr>
          <p:nvPr/>
        </p:nvPicPr>
        <p:blipFill>
          <a:blip r:embed="rId3"/>
          <a:stretch>
            <a:fillRect/>
          </a:stretch>
        </p:blipFill>
        <p:spPr>
          <a:xfrm>
            <a:off x="4121836" y="4724286"/>
            <a:ext cx="1969954" cy="1504800"/>
          </a:xfrm>
          <a:prstGeom prst="rect">
            <a:avLst/>
          </a:prstGeom>
        </p:spPr>
      </p:pic>
      <p:pic>
        <p:nvPicPr>
          <p:cNvPr id="22" name="Picture 21" descr="Image result for freedom of speech">
            <a:extLst>
              <a:ext uri="{FF2B5EF4-FFF2-40B4-BE49-F238E27FC236}">
                <a16:creationId xmlns:a16="http://schemas.microsoft.com/office/drawing/2014/main" id="{B18722F2-3B19-9621-62BC-DC24A88BE8E3}"/>
              </a:ext>
            </a:extLst>
          </p:cNvPr>
          <p:cNvPicPr>
            <a:picLocks noChangeAspect="1"/>
          </p:cNvPicPr>
          <p:nvPr/>
        </p:nvPicPr>
        <p:blipFill>
          <a:blip r:embed="rId4"/>
          <a:stretch>
            <a:fillRect/>
          </a:stretch>
        </p:blipFill>
        <p:spPr>
          <a:xfrm>
            <a:off x="291049" y="2316306"/>
            <a:ext cx="1237571" cy="829392"/>
          </a:xfrm>
          <a:prstGeom prst="rect">
            <a:avLst/>
          </a:prstGeom>
        </p:spPr>
      </p:pic>
      <p:pic>
        <p:nvPicPr>
          <p:cNvPr id="23" name="Picture 22" descr="Image result for freedom of speech">
            <a:extLst>
              <a:ext uri="{FF2B5EF4-FFF2-40B4-BE49-F238E27FC236}">
                <a16:creationId xmlns:a16="http://schemas.microsoft.com/office/drawing/2014/main" id="{5B8C68A1-5EF8-BAF8-A9FE-0896D126CA94}"/>
              </a:ext>
            </a:extLst>
          </p:cNvPr>
          <p:cNvPicPr>
            <a:picLocks noChangeAspect="1"/>
          </p:cNvPicPr>
          <p:nvPr/>
        </p:nvPicPr>
        <p:blipFill>
          <a:blip r:embed="rId5"/>
          <a:stretch>
            <a:fillRect/>
          </a:stretch>
        </p:blipFill>
        <p:spPr>
          <a:xfrm>
            <a:off x="5278583" y="2316306"/>
            <a:ext cx="1218006" cy="829392"/>
          </a:xfrm>
          <a:prstGeom prst="rect">
            <a:avLst/>
          </a:prstGeom>
        </p:spPr>
      </p:pic>
    </p:spTree>
    <p:extLst>
      <p:ext uri="{BB962C8B-B14F-4D97-AF65-F5344CB8AC3E}">
        <p14:creationId xmlns:p14="http://schemas.microsoft.com/office/powerpoint/2010/main" val="35267601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7</a:t>
              </a:r>
              <a:r>
                <a:rPr lang="en-GB" baseline="30000">
                  <a:ea typeface="+mn-lt"/>
                  <a:cs typeface="+mn-lt"/>
                </a:rPr>
                <a:t>th</a:t>
              </a:r>
              <a:r>
                <a:rPr lang="en-GB">
                  <a:ea typeface="+mn-lt"/>
                  <a:cs typeface="+mn-lt"/>
                </a:rPr>
                <a:t> March 2024) </a:t>
              </a:r>
            </a:p>
            <a:p>
              <a:pPr algn="ctr"/>
              <a:r>
                <a:rPr lang="en-GB" b="1" u="sng">
                  <a:ea typeface="+mn-lt"/>
                  <a:cs typeface="+mn-lt"/>
                </a:rPr>
                <a:t>Due: 14</a:t>
              </a:r>
              <a:r>
                <a:rPr lang="en-GB" b="1" u="sng" baseline="30000">
                  <a:ea typeface="+mn-lt"/>
                  <a:cs typeface="+mn-lt"/>
                </a:rPr>
                <a:t>st</a:t>
              </a:r>
              <a:r>
                <a:rPr lang="en-GB" b="1" u="sng">
                  <a:ea typeface="+mn-lt"/>
                  <a:cs typeface="+mn-lt"/>
                </a:rPr>
                <a:t> March 2024 </a:t>
              </a:r>
            </a:p>
            <a:p>
              <a:pPr algn="ctr"/>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1.6.9 to 1.6.12 – Respiration to </a:t>
              </a:r>
            </a:p>
            <a:p>
              <a:r>
                <a:rPr lang="en-GB">
                  <a:ea typeface="+mn-lt"/>
                  <a:cs typeface="+mn-lt"/>
                </a:rPr>
                <a:t>Balanced Diets</a:t>
              </a:r>
            </a:p>
            <a:p>
              <a:endParaRPr lang="en-GB">
                <a:ea typeface="+mn-lt"/>
                <a:cs typeface="+mn-lt"/>
              </a:endParaRPr>
            </a:p>
            <a:p>
              <a:r>
                <a:rPr lang="en-GB" u="sng">
                  <a:ea typeface="+mn-lt"/>
                  <a:cs typeface="+mn-lt"/>
                </a:rPr>
                <a:t>Recap on Electricity and Magnetism</a:t>
              </a:r>
            </a:p>
            <a:p>
              <a:endParaRPr lang="en-GB">
                <a:ea typeface="+mn-lt"/>
                <a:cs typeface="+mn-lt"/>
              </a:endParaRPr>
            </a:p>
            <a:p>
              <a:r>
                <a:rPr lang="en-GB">
                  <a:ea typeface="+mn-lt"/>
                  <a:cs typeface="+mn-lt"/>
                </a:rPr>
                <a:t>3.4.9 to 3.4.12 – Charges to </a:t>
              </a:r>
            </a:p>
            <a:p>
              <a:r>
                <a:rPr lang="en-GB">
                  <a:ea typeface="+mn-lt"/>
                  <a:cs typeface="+mn-lt"/>
                </a:rPr>
                <a:t>Magnetic Fields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Respiration, Glucose, Carbon dioxide, Balanced diets, Scurvy, Charges, Positive, Negative, Magnetic Fields, North, South</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3074" name="Picture 2">
            <a:extLst>
              <a:ext uri="{FF2B5EF4-FFF2-40B4-BE49-F238E27FC236}">
                <a16:creationId xmlns:a16="http://schemas.microsoft.com/office/drawing/2014/main" id="{9D4FD849-849A-6631-6AE7-9A068D5A89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2850" y="3767406"/>
            <a:ext cx="2724150" cy="2724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4486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0984"/>
            <a:chOff x="125152" y="0"/>
            <a:chExt cx="6732848"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5152" y="3061252"/>
              <a:ext cx="6561438" cy="387698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dirty="0">
                <a:solidFill>
                  <a:srgbClr val="000000"/>
                </a:solidFill>
                <a:latin typeface="-webkit-standard"/>
              </a:endParaRPr>
            </a:p>
            <a:p>
              <a:r>
                <a:rPr lang="en-GB" sz="2400" dirty="0">
                  <a:solidFill>
                    <a:srgbClr val="000000"/>
                  </a:solidFill>
                  <a:latin typeface="-webkit-standard"/>
                  <a:ea typeface="+mn-lt"/>
                  <a:cs typeface="+mn-lt"/>
                </a:rPr>
                <a:t>						Main Task</a:t>
              </a:r>
            </a:p>
            <a:p>
              <a:endParaRPr lang="en-GB">
                <a:latin typeface="Calibri" panose="020F0502020204030204"/>
                <a:cs typeface="Calibri" panose="020F0502020204030204"/>
              </a:endParaRPr>
            </a:p>
            <a:p>
              <a:r>
                <a:rPr lang="en-GB" sz="2400" dirty="0">
                  <a:ea typeface="+mn-lt"/>
                  <a:cs typeface="+mn-lt"/>
                </a:rPr>
                <a:t>Q1 What figures go into making an Income Statement?</a:t>
              </a:r>
              <a:endParaRPr lang="en-GB" dirty="0"/>
            </a:p>
            <a:p>
              <a:endParaRPr lang="en-GB"/>
            </a:p>
            <a:p>
              <a:r>
                <a:rPr lang="en-GB" sz="2400" dirty="0">
                  <a:ea typeface="+mn-lt"/>
                  <a:cs typeface="+mn-lt"/>
                </a:rPr>
                <a:t>Q2 Why are Income Statements important for a business? (3 marks)</a:t>
              </a:r>
              <a:endParaRPr lang="en-GB" dirty="0"/>
            </a:p>
            <a:p>
              <a:endParaRPr lang="en-GB"/>
            </a:p>
            <a:p>
              <a:r>
                <a:rPr lang="en-GB" sz="2400" dirty="0">
                  <a:ea typeface="+mn-lt"/>
                  <a:cs typeface="+mn-lt"/>
                </a:rPr>
                <a:t>Q3 What is the difference between Gross Profit and Net Profit? (2 marks)</a:t>
              </a:r>
              <a:endParaRPr lang="en-GB" dirty="0"/>
            </a:p>
            <a:p>
              <a:endParaRPr lang="en-GB" sz="2400">
                <a:latin typeface="Calibri" panose="020F0502020204030204"/>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How could you improve a Net Profit figure of an Income Statement?</a:t>
              </a:r>
              <a:endParaRPr lang="en-GB" sz="1400" dirty="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5152"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a:t>
              </a:r>
              <a:r>
                <a:rPr lang="en-GB" dirty="0">
                  <a:ea typeface="+mn-lt"/>
                  <a:cs typeface="+mn-lt"/>
                </a:rPr>
                <a:t> Income Statement</a:t>
              </a:r>
              <a:endParaRPr lang="en-US" dirty="0"/>
            </a:p>
            <a:p>
              <a:pPr algn="ctr"/>
              <a:endParaRPr lang="en-GB">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5152" y="1256903"/>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cs typeface="Calibri"/>
                </a:rPr>
                <a:t>Recap</a:t>
              </a:r>
            </a:p>
            <a:p>
              <a:pPr algn="ctr"/>
              <a:r>
                <a:rPr lang="en-GB" sz="2400" dirty="0">
                  <a:cs typeface="Calibri"/>
                </a:rPr>
                <a:t>   </a:t>
              </a:r>
              <a:endParaRPr lang="en-GB" sz="2400">
                <a:ea typeface="Calibri"/>
                <a:cs typeface="Calibri"/>
              </a:endParaRPr>
            </a:p>
            <a:p>
              <a:pPr algn="ctr"/>
              <a:r>
                <a:rPr lang="en-GB" sz="2000" dirty="0">
                  <a:ea typeface="+mn-lt"/>
                  <a:cs typeface="+mn-lt"/>
                </a:rPr>
                <a:t>What’s the difference between a bank loan and a bank overdraft? (2 marks)</a:t>
              </a:r>
              <a:endParaRPr lang="en-GB" sz="2000" dirty="0"/>
            </a:p>
          </p:txBody>
        </p:sp>
      </p:grpSp>
    </p:spTree>
    <p:extLst>
      <p:ext uri="{BB962C8B-B14F-4D97-AF65-F5344CB8AC3E}">
        <p14:creationId xmlns:p14="http://schemas.microsoft.com/office/powerpoint/2010/main" val="16686438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4 Homework</a:t>
            </a:r>
          </a:p>
        </p:txBody>
      </p:sp>
    </p:spTree>
    <p:extLst>
      <p:ext uri="{BB962C8B-B14F-4D97-AF65-F5344CB8AC3E}">
        <p14:creationId xmlns:p14="http://schemas.microsoft.com/office/powerpoint/2010/main" val="4672602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4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30955534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30951919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5953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p:txBody>
        </p:sp>
      </p:gr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4981" y="2413623"/>
            <a:ext cx="5233863" cy="3143415"/>
          </a:xfrm>
          <a:prstGeom prst="rect">
            <a:avLst/>
          </a:prstGeom>
        </p:spPr>
      </p:pic>
    </p:spTree>
    <p:extLst>
      <p:ext uri="{BB962C8B-B14F-4D97-AF65-F5344CB8AC3E}">
        <p14:creationId xmlns:p14="http://schemas.microsoft.com/office/powerpoint/2010/main" val="31750949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36D7BF45-E692-B0E9-395E-21E633849402}"/>
              </a:ext>
            </a:extLst>
          </p:cNvPr>
          <p:cNvGrpSpPr/>
          <p:nvPr/>
        </p:nvGrpSpPr>
        <p:grpSpPr>
          <a:xfrm>
            <a:off x="69473" y="0"/>
            <a:ext cx="6796684" cy="9195827"/>
            <a:chOff x="3811590" y="0"/>
            <a:chExt cx="6728703" cy="9440716"/>
          </a:xfrm>
        </p:grpSpPr>
        <p:pic>
          <p:nvPicPr>
            <p:cNvPr id="4" name="Picture 3">
              <a:extLst>
                <a:ext uri="{FF2B5EF4-FFF2-40B4-BE49-F238E27FC236}">
                  <a16:creationId xmlns:a16="http://schemas.microsoft.com/office/drawing/2014/main" id="{14840142-9426-4E3C-6135-42DF285E5EE6}"/>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283CBE2-8402-CFC8-D6D8-867DCE97A899}"/>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4</a:t>
              </a:r>
              <a:endParaRPr lang="en-GB" sz="2400">
                <a:ea typeface="+mn-lt"/>
                <a:cs typeface="+mn-lt"/>
              </a:endParaRPr>
            </a:p>
          </p:txBody>
        </p:sp>
        <p:sp>
          <p:nvSpPr>
            <p:cNvPr id="6" name="Rectangle 5">
              <a:extLst>
                <a:ext uri="{FF2B5EF4-FFF2-40B4-BE49-F238E27FC236}">
                  <a16:creationId xmlns:a16="http://schemas.microsoft.com/office/drawing/2014/main" id="{7ED50C4A-5839-F3D4-3AFB-CC4396F1BDAA}"/>
                </a:ext>
              </a:extLst>
            </p:cNvPr>
            <p:cNvSpPr/>
            <p:nvPr/>
          </p:nvSpPr>
          <p:spPr>
            <a:xfrm>
              <a:off x="3811590" y="2380614"/>
              <a:ext cx="6577161" cy="429543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Use the Internet to find out how Australia's Great Barrier Reef is threatened and managed. A good place to start is the Great Barrier Reef Marine Park Authority's website:</a:t>
              </a:r>
            </a:p>
            <a:p>
              <a:endParaRPr lang="en-GB" dirty="0">
                <a:ea typeface="+mn-lt"/>
                <a:cs typeface="+mn-lt"/>
              </a:endParaRPr>
            </a:p>
            <a:p>
              <a:r>
                <a:rPr lang="en-GB" dirty="0">
                  <a:ea typeface="+mn-lt"/>
                  <a:cs typeface="+mn-lt"/>
                  <a:hlinkClick r:id="rId3"/>
                </a:rPr>
                <a:t>https://www2.gbrmpa.gov.au/learn</a:t>
              </a:r>
              <a:endParaRPr lang="en-GB" dirty="0">
                <a:cs typeface="Calibri"/>
              </a:endParaRPr>
            </a:p>
            <a:p>
              <a:endParaRPr lang="en-GB" dirty="0">
                <a:ea typeface="+mn-lt"/>
                <a:cs typeface="+mn-lt"/>
              </a:endParaRPr>
            </a:p>
            <a:p>
              <a:r>
                <a:rPr lang="en-GB" dirty="0">
                  <a:ea typeface="+mn-lt"/>
                  <a:cs typeface="+mn-lt"/>
                </a:rPr>
                <a:t>A) Identify the main threats to the reef.</a:t>
              </a:r>
            </a:p>
            <a:p>
              <a:r>
                <a:rPr lang="en-GB" dirty="0">
                  <a:ea typeface="+mn-lt"/>
                  <a:cs typeface="+mn-lt"/>
                </a:rPr>
                <a:t>B) Outline how the reef is being managed to address these threats.</a:t>
              </a:r>
            </a:p>
            <a:p>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a:ea typeface="+mn-lt"/>
                <a:cs typeface="+mn-lt"/>
              </a:endParaRPr>
            </a:p>
          </p:txBody>
        </p:sp>
        <p:sp>
          <p:nvSpPr>
            <p:cNvPr id="7" name="Rectangle 6">
              <a:extLst>
                <a:ext uri="{FF2B5EF4-FFF2-40B4-BE49-F238E27FC236}">
                  <a16:creationId xmlns:a16="http://schemas.microsoft.com/office/drawing/2014/main" id="{4A4B8906-7877-9FC9-E80D-1F63600BEF09}"/>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AutoNum type="arabicPeriod"/>
              </a:pPr>
              <a:r>
                <a:rPr lang="en-GB" sz="1400" dirty="0"/>
                <a:t>What have been the areas that have challenged you in Geography this week?</a:t>
              </a:r>
              <a:endParaRPr lang="en-GB" sz="1400" dirty="0">
                <a:ea typeface="Calibri"/>
                <a:cs typeface="Calibri"/>
              </a:endParaRPr>
            </a:p>
            <a:p>
              <a:pPr marL="236855" indent="-236855">
                <a:buAutoNum type="arabicPeriod"/>
              </a:pPr>
              <a:r>
                <a:rPr lang="en-GB" sz="1400" dirty="0"/>
                <a:t>How could you improve next week?</a:t>
              </a:r>
              <a:endParaRPr lang="en-GB" dirty="0"/>
            </a:p>
          </p:txBody>
        </p:sp>
        <p:sp>
          <p:nvSpPr>
            <p:cNvPr id="8" name="Rectangle 7">
              <a:extLst>
                <a:ext uri="{FF2B5EF4-FFF2-40B4-BE49-F238E27FC236}">
                  <a16:creationId xmlns:a16="http://schemas.microsoft.com/office/drawing/2014/main" id="{BCEE517C-8C48-E0F7-139B-A16B60B16F2D}"/>
                </a:ext>
              </a:extLst>
            </p:cNvPr>
            <p:cNvSpPr/>
            <p:nvPr/>
          </p:nvSpPr>
          <p:spPr>
            <a:xfrm>
              <a:off x="3811590" y="7524098"/>
              <a:ext cx="6577161" cy="78041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ea typeface="+mn-lt"/>
                  <a:cs typeface="+mn-lt"/>
                </a:rPr>
                <a:t>Extension Task –  Research the threats and management of another coral reef. You could compare your findings to Australia's Great Barrier Reef.</a:t>
              </a:r>
            </a:p>
          </p:txBody>
        </p:sp>
        <p:sp>
          <p:nvSpPr>
            <p:cNvPr id="9" name="Rectangle 8">
              <a:extLst>
                <a:ext uri="{FF2B5EF4-FFF2-40B4-BE49-F238E27FC236}">
                  <a16:creationId xmlns:a16="http://schemas.microsoft.com/office/drawing/2014/main" id="{27E97670-8649-EF8B-249D-B9D77D58D583}"/>
                </a:ext>
              </a:extLst>
            </p:cNvPr>
            <p:cNvSpPr/>
            <p:nvPr/>
          </p:nvSpPr>
          <p:spPr>
            <a:xfrm>
              <a:off x="3823487" y="6783455"/>
              <a:ext cx="6561439" cy="62318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a:t>Key words –  coral reef, coral, algae, fringing reef, barrier reef, coral atoll</a:t>
              </a:r>
              <a:endParaRPr lang="en-GB" sz="1600">
                <a:cs typeface="Calibri"/>
              </a:endParaRPr>
            </a:p>
          </p:txBody>
        </p:sp>
        <p:sp>
          <p:nvSpPr>
            <p:cNvPr id="10" name="Rectangle 9">
              <a:extLst>
                <a:ext uri="{FF2B5EF4-FFF2-40B4-BE49-F238E27FC236}">
                  <a16:creationId xmlns:a16="http://schemas.microsoft.com/office/drawing/2014/main" id="{BC144E43-6B8A-AA87-BC2B-24F090B7E7D9}"/>
                </a:ext>
              </a:extLst>
            </p:cNvPr>
            <p:cNvSpPr/>
            <p:nvPr/>
          </p:nvSpPr>
          <p:spPr>
            <a:xfrm>
              <a:off x="3812039" y="1261024"/>
              <a:ext cx="6575701" cy="99511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cs typeface="Calibri"/>
                </a:rPr>
                <a:t>List all the ways that the Mediterranean pine tree has adapted so that it can survive in  the Mediterranean climate.</a:t>
              </a:r>
            </a:p>
          </p:txBody>
        </p:sp>
      </p:grpSp>
      <p:pic>
        <p:nvPicPr>
          <p:cNvPr id="11" name="Picture 10" descr="Image result for great barrier reef">
            <a:extLst>
              <a:ext uri="{FF2B5EF4-FFF2-40B4-BE49-F238E27FC236}">
                <a16:creationId xmlns:a16="http://schemas.microsoft.com/office/drawing/2014/main" id="{E32CA882-4BAD-98BE-EE8C-C1DD94BD5F4B}"/>
              </a:ext>
            </a:extLst>
          </p:cNvPr>
          <p:cNvPicPr>
            <a:picLocks noChangeAspect="1"/>
          </p:cNvPicPr>
          <p:nvPr/>
        </p:nvPicPr>
        <p:blipFill>
          <a:blip r:embed="rId4"/>
          <a:stretch>
            <a:fillRect/>
          </a:stretch>
        </p:blipFill>
        <p:spPr>
          <a:xfrm>
            <a:off x="4213769" y="4745665"/>
            <a:ext cx="2262874" cy="1696115"/>
          </a:xfrm>
          <a:prstGeom prst="rect">
            <a:avLst/>
          </a:prstGeom>
        </p:spPr>
      </p:pic>
      <p:pic>
        <p:nvPicPr>
          <p:cNvPr id="12" name="Picture 11" descr="Image result for great barrier reef">
            <a:extLst>
              <a:ext uri="{FF2B5EF4-FFF2-40B4-BE49-F238E27FC236}">
                <a16:creationId xmlns:a16="http://schemas.microsoft.com/office/drawing/2014/main" id="{066F9E12-1F26-FA42-24C6-02ED951237E8}"/>
              </a:ext>
            </a:extLst>
          </p:cNvPr>
          <p:cNvPicPr>
            <a:picLocks noChangeAspect="1"/>
          </p:cNvPicPr>
          <p:nvPr/>
        </p:nvPicPr>
        <p:blipFill>
          <a:blip r:embed="rId5"/>
          <a:stretch>
            <a:fillRect/>
          </a:stretch>
        </p:blipFill>
        <p:spPr>
          <a:xfrm>
            <a:off x="341570" y="4745665"/>
            <a:ext cx="1852590" cy="1580929"/>
          </a:xfrm>
          <a:prstGeom prst="rect">
            <a:avLst/>
          </a:prstGeom>
        </p:spPr>
      </p:pic>
      <p:pic>
        <p:nvPicPr>
          <p:cNvPr id="13" name="Picture 12" descr="Great Barrier Reef Fishes">
            <a:extLst>
              <a:ext uri="{FF2B5EF4-FFF2-40B4-BE49-F238E27FC236}">
                <a16:creationId xmlns:a16="http://schemas.microsoft.com/office/drawing/2014/main" id="{DCA2A2A6-01DA-F426-173D-278EF8908476}"/>
              </a:ext>
            </a:extLst>
          </p:cNvPr>
          <p:cNvPicPr>
            <a:picLocks noChangeAspect="1"/>
          </p:cNvPicPr>
          <p:nvPr/>
        </p:nvPicPr>
        <p:blipFill>
          <a:blip r:embed="rId6"/>
          <a:stretch>
            <a:fillRect/>
          </a:stretch>
        </p:blipFill>
        <p:spPr>
          <a:xfrm>
            <a:off x="2469456" y="4814777"/>
            <a:ext cx="1486861" cy="1485900"/>
          </a:xfrm>
          <a:prstGeom prst="rect">
            <a:avLst/>
          </a:prstGeom>
        </p:spPr>
      </p:pic>
    </p:spTree>
    <p:extLst>
      <p:ext uri="{BB962C8B-B14F-4D97-AF65-F5344CB8AC3E}">
        <p14:creationId xmlns:p14="http://schemas.microsoft.com/office/powerpoint/2010/main" val="14030473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9891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700">
                <a:cs typeface="Calibri"/>
              </a:rPr>
              <a:t>YouTube:</a:t>
            </a:r>
            <a:endParaRPr lang="en-US" sz="1700">
              <a:ea typeface="Calibri"/>
              <a:cs typeface="Calibri"/>
            </a:endParaRPr>
          </a:p>
          <a:p>
            <a:endParaRPr lang="en-US" sz="1700">
              <a:ea typeface="Calibri"/>
              <a:cs typeface="Calibri"/>
            </a:endParaRPr>
          </a:p>
          <a:p>
            <a:pPr marL="285750" indent="-285750">
              <a:buFont typeface="Arial"/>
              <a:buChar char="•"/>
            </a:pPr>
            <a:r>
              <a:rPr lang="en-US" sz="1700">
                <a:ea typeface="+mn-lt"/>
                <a:cs typeface="+mn-lt"/>
              </a:rPr>
              <a:t>Go onto YouTube and find 2 videos about how the slave trade was abolished.</a:t>
            </a:r>
            <a:endParaRPr lang="en-US" sz="1700">
              <a:ea typeface="Calibri"/>
              <a:cs typeface="Calibri" panose="020F0502020204030204"/>
            </a:endParaRPr>
          </a:p>
          <a:p>
            <a:pPr marL="285750" indent="-285750">
              <a:buFont typeface="Arial"/>
              <a:buChar char="•"/>
            </a:pPr>
            <a:r>
              <a:rPr lang="en-US" sz="1700">
                <a:ea typeface="+mn-lt"/>
                <a:cs typeface="+mn-lt"/>
              </a:rPr>
              <a:t>For each video write down the below:</a:t>
            </a:r>
            <a:endParaRPr lang="en-US" sz="1700">
              <a:ea typeface="Calibri"/>
              <a:cs typeface="Calibri" panose="020F0502020204030204"/>
            </a:endParaRPr>
          </a:p>
          <a:p>
            <a:pPr marL="742950" lvl="1" indent="-285750">
              <a:buFont typeface="Arial"/>
              <a:buChar char="•"/>
            </a:pPr>
            <a:r>
              <a:rPr lang="en-US" sz="1700">
                <a:ea typeface="+mn-lt"/>
                <a:cs typeface="+mn-lt"/>
              </a:rPr>
              <a:t>The URL/link for the video.</a:t>
            </a:r>
            <a:endParaRPr lang="en-US" sz="1700">
              <a:ea typeface="Calibri"/>
              <a:cs typeface="Calibri" panose="020F0502020204030204"/>
            </a:endParaRPr>
          </a:p>
          <a:p>
            <a:pPr marL="742950" lvl="1" indent="-285750">
              <a:buFont typeface="Arial"/>
              <a:buChar char="•"/>
            </a:pPr>
            <a:r>
              <a:rPr lang="en-US" sz="1700">
                <a:ea typeface="+mn-lt"/>
                <a:cs typeface="+mn-lt"/>
              </a:rPr>
              <a:t>A 3-sentence summary of what the video </a:t>
            </a:r>
            <a:r>
              <a:rPr lang="en-US" sz="1700" err="1">
                <a:ea typeface="+mn-lt"/>
                <a:cs typeface="+mn-lt"/>
              </a:rPr>
              <a:t>summarised</a:t>
            </a:r>
            <a:r>
              <a:rPr lang="en-US" sz="1700">
                <a:ea typeface="+mn-lt"/>
                <a:cs typeface="+mn-lt"/>
              </a:rPr>
              <a:t>.</a:t>
            </a:r>
            <a:endParaRPr lang="en-US" sz="1700">
              <a:ea typeface="Calibri"/>
              <a:cs typeface="Calibri" panose="020F0502020204030204"/>
            </a:endParaRPr>
          </a:p>
          <a:p>
            <a:pPr marL="742950" lvl="1" indent="-285750">
              <a:buFont typeface="Arial"/>
              <a:buChar char="•"/>
            </a:pPr>
            <a:r>
              <a:rPr lang="en-US" sz="1700">
                <a:ea typeface="+mn-lt"/>
                <a:cs typeface="+mn-lt"/>
              </a:rPr>
              <a:t>An explanation about why you chose that video.</a:t>
            </a:r>
            <a:endParaRPr lang="en-US" sz="1700">
              <a:ea typeface="Calibri"/>
              <a:cs typeface="Calibri" panose="020F0502020204030204"/>
            </a:endParaRPr>
          </a:p>
          <a:p>
            <a:pPr marL="742950" lvl="1" indent="-285750">
              <a:buFont typeface="Arial"/>
              <a:buChar char="•"/>
            </a:pPr>
            <a:r>
              <a:rPr lang="en-US" sz="1700">
                <a:ea typeface="+mn-lt"/>
                <a:cs typeface="+mn-lt"/>
              </a:rPr>
              <a:t>A review of the video – how well do you think it covers the topic and why?</a:t>
            </a:r>
            <a:endParaRPr lang="en-US" sz="1700">
              <a:ea typeface="Calibri"/>
              <a:cs typeface="Calibri" panose="020F0502020204030204"/>
            </a:endParaRPr>
          </a:p>
          <a:p>
            <a:pPr marL="742950" lvl="1" indent="-285750">
              <a:buFont typeface="Arial"/>
              <a:buChar char="•"/>
            </a:pPr>
            <a:r>
              <a:rPr lang="en-US" sz="1700">
                <a:ea typeface="+mn-lt"/>
                <a:cs typeface="+mn-lt"/>
              </a:rPr>
              <a:t>Compare the videos.</a:t>
            </a:r>
            <a:endParaRPr lang="en-US" sz="17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95958"/>
            <a:ext cx="6561438" cy="176006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What were the three different slave 'gangs' on a plantation?</a:t>
                      </a:r>
                    </a:p>
                  </a:txBody>
                  <a:tcPr/>
                </a:tc>
                <a:extLst>
                  <a:ext uri="{0D108BD9-81ED-4DB2-BD59-A6C34878D82A}">
                    <a16:rowId xmlns:a16="http://schemas.microsoft.com/office/drawing/2014/main" val="3427877305"/>
                  </a:ext>
                </a:extLst>
              </a:tr>
              <a:tr h="334459">
                <a:tc>
                  <a:txBody>
                    <a:bodyPr/>
                    <a:lstStyle/>
                    <a:p>
                      <a:r>
                        <a:rPr lang="en-GB" sz="1100"/>
                        <a:t>2. Describe the food given to slaves.</a:t>
                      </a:r>
                    </a:p>
                  </a:txBody>
                  <a:tcPr/>
                </a:tc>
                <a:extLst>
                  <a:ext uri="{0D108BD9-81ED-4DB2-BD59-A6C34878D82A}">
                    <a16:rowId xmlns:a16="http://schemas.microsoft.com/office/drawing/2014/main" val="3058180426"/>
                  </a:ext>
                </a:extLst>
              </a:tr>
              <a:tr h="334459">
                <a:tc>
                  <a:txBody>
                    <a:bodyPr/>
                    <a:lstStyle/>
                    <a:p>
                      <a:r>
                        <a:rPr lang="en-GB" sz="1100"/>
                        <a:t>3. Describe the clothing given to slaves.</a:t>
                      </a:r>
                    </a:p>
                  </a:txBody>
                  <a:tcPr/>
                </a:tc>
                <a:extLst>
                  <a:ext uri="{0D108BD9-81ED-4DB2-BD59-A6C34878D82A}">
                    <a16:rowId xmlns:a16="http://schemas.microsoft.com/office/drawing/2014/main" val="807486230"/>
                  </a:ext>
                </a:extLst>
              </a:tr>
              <a:tr h="334459">
                <a:tc>
                  <a:txBody>
                    <a:bodyPr/>
                    <a:lstStyle/>
                    <a:p>
                      <a:r>
                        <a:rPr lang="en-GB" sz="1100"/>
                        <a:t>4. Describe the work slaves had to do.</a:t>
                      </a:r>
                    </a:p>
                  </a:txBody>
                  <a:tcPr/>
                </a:tc>
                <a:extLst>
                  <a:ext uri="{0D108BD9-81ED-4DB2-BD59-A6C34878D82A}">
                    <a16:rowId xmlns:a16="http://schemas.microsoft.com/office/drawing/2014/main" val="2434172"/>
                  </a:ext>
                </a:extLst>
              </a:tr>
              <a:tr h="334459">
                <a:tc>
                  <a:txBody>
                    <a:bodyPr/>
                    <a:lstStyle/>
                    <a:p>
                      <a:pPr lvl="0">
                        <a:buNone/>
                      </a:pPr>
                      <a:r>
                        <a:rPr lang="en-GB" sz="1100"/>
                        <a:t>5. Describe the punishments slaves suffered.</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051790"/>
            <a:ext cx="6561438" cy="49524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Slave Trade, Abolished, Civil War, North, South</a:t>
            </a:r>
            <a:endParaRPr lang="en-US"/>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6913856"/>
            <a:ext cx="1213691" cy="1214732"/>
          </a:xfrm>
          <a:prstGeom prst="rect">
            <a:avLst/>
          </a:prstGeom>
        </p:spPr>
      </p:pic>
      <p:pic>
        <p:nvPicPr>
          <p:cNvPr id="9" name="Picture 9" descr="Qr code&#10;&#10;Description automatically generated">
            <a:extLst>
              <a:ext uri="{FF2B5EF4-FFF2-40B4-BE49-F238E27FC236}">
                <a16:creationId xmlns:a16="http://schemas.microsoft.com/office/drawing/2014/main" id="{90EC85A2-74CF-2925-A0BA-83EEF0129105}"/>
              </a:ext>
            </a:extLst>
          </p:cNvPr>
          <p:cNvPicPr>
            <a:picLocks noChangeAspect="1"/>
          </p:cNvPicPr>
          <p:nvPr/>
        </p:nvPicPr>
        <p:blipFill>
          <a:blip r:embed="rId4"/>
          <a:stretch>
            <a:fillRect/>
          </a:stretch>
        </p:blipFill>
        <p:spPr>
          <a:xfrm>
            <a:off x="4483284" y="6912013"/>
            <a:ext cx="1285398" cy="1318248"/>
          </a:xfrm>
          <a:prstGeom prst="rect">
            <a:avLst/>
          </a:prstGeom>
        </p:spPr>
      </p:pic>
    </p:spTree>
    <p:extLst>
      <p:ext uri="{BB962C8B-B14F-4D97-AF65-F5344CB8AC3E}">
        <p14:creationId xmlns:p14="http://schemas.microsoft.com/office/powerpoint/2010/main" val="12754004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30259763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Mathematics Homework </a:t>
              </a:r>
            </a:p>
            <a:p>
              <a:pPr algn="ctr"/>
              <a:r>
                <a:rPr lang="en-GB" sz="2400" b="1" dirty="0">
                  <a:ea typeface="+mn-lt"/>
                  <a:cs typeface="+mn-lt"/>
                </a:rPr>
                <a:t> Half Term 4, Week 4</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–Powers of Powers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579700"/>
              <a:ext cx="6561438" cy="86101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dirty="0"/>
                <a:t>What have been your strengths in maths this week?</a:t>
              </a:r>
            </a:p>
            <a:p>
              <a:pPr marL="342900" indent="-342900">
                <a:buFont typeface="+mj-lt"/>
                <a:buAutoNum type="arabicPeriod"/>
              </a:pPr>
              <a:r>
                <a:rPr lang="en-GB" sz="1600" dirty="0"/>
                <a:t>What have been the areas that have challenged you in maths this week?</a:t>
              </a:r>
            </a:p>
            <a:p>
              <a:pPr marL="342900" indent="-342900">
                <a:buFont typeface="+mj-lt"/>
                <a:buAutoNum type="arabicPeriod"/>
              </a:pPr>
              <a:r>
                <a:rPr lang="en-GB" sz="1600"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86101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a:t>
              </a:r>
            </a:p>
            <a:p>
              <a:r>
                <a:rPr lang="en-GB"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 </a:t>
              </a:r>
              <a:r>
                <a:rPr lang="en-GB" dirty="0"/>
                <a:t>Base, Power, Index, Indices, exponent, product</a:t>
              </a:r>
              <a:r>
                <a:rPr lang="en-GB" b="1" dirty="0"/>
                <a:t>   </a:t>
              </a:r>
              <a:endParaRPr lang="en-US" b="1"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–Solving Equations (Half Term 4)</a:t>
                  </a:r>
                </a:p>
                <a:p>
                  <a:pPr algn="ctr"/>
                  <a:r>
                    <a:rPr lang="en-GB" dirty="0"/>
                    <a:t>Solve the following equations:</a:t>
                  </a:r>
                </a:p>
                <a:p>
                  <a:pPr marL="342900" indent="-342900" algn="ctr">
                    <a:buAutoNum type="arabicPeriod"/>
                  </a:pP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+5=13</m:t>
                      </m:r>
                    </m:oMath>
                  </a14:m>
                  <a:endParaRPr lang="en-GB" b="0" dirty="0"/>
                </a:p>
                <a:p>
                  <a:pPr marL="342900" indent="-342900" algn="ctr">
                    <a:buAutoNum type="arabicPeriod"/>
                  </a:pPr>
                  <a:r>
                    <a:rPr lang="en-GB" dirty="0"/>
                    <a:t> </a:t>
                  </a:r>
                  <a14:m>
                    <m:oMath xmlns:m="http://schemas.openxmlformats.org/officeDocument/2006/math">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−7=11</m:t>
                      </m:r>
                    </m:oMath>
                  </a14:m>
                  <a:endParaRPr lang="en-GB" b="0" dirty="0"/>
                </a:p>
                <a:p>
                  <a:pPr marL="342900" indent="-342900" algn="ctr">
                    <a:buAutoNum type="arabicPeriod"/>
                  </a:pPr>
                  <a:r>
                    <a:rPr lang="en-GB" dirty="0"/>
                    <a:t> </a:t>
                  </a:r>
                  <a14:m>
                    <m:oMath xmlns:m="http://schemas.openxmlformats.org/officeDocument/2006/math">
                      <m:r>
                        <a:rPr lang="en-GB" b="0" i="1" smtClean="0">
                          <a:latin typeface="Cambria Math" panose="02040503050406030204" pitchFamily="18" charset="0"/>
                        </a:rPr>
                        <m:t>5</m:t>
                      </m:r>
                      <m:d>
                        <m:dPr>
                          <m:ctrlPr>
                            <a:rPr lang="en-GB" b="0" i="1" smtClean="0">
                              <a:latin typeface="Cambria Math" panose="02040503050406030204" pitchFamily="18" charset="0"/>
                            </a:rPr>
                          </m:ctrlPr>
                        </m:dPr>
                        <m:e>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+3</m:t>
                          </m:r>
                        </m:e>
                      </m:d>
                      <m:r>
                        <a:rPr lang="en-GB" b="0" i="1" smtClean="0">
                          <a:latin typeface="Cambria Math" panose="02040503050406030204" pitchFamily="18" charset="0"/>
                        </a:rPr>
                        <m:t>=65</m:t>
                      </m:r>
                    </m:oMath>
                  </a14:m>
                  <a:endParaRPr lang="en-GB" b="0" dirty="0"/>
                </a:p>
                <a:p>
                  <a:pPr marL="342900" indent="-342900" algn="ctr">
                    <a:buAutoNum type="arabicPeriod"/>
                  </a:pPr>
                  <a14:m>
                    <m:oMath xmlns:m="http://schemas.openxmlformats.org/officeDocument/2006/math">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+10=5</m:t>
                      </m:r>
                      <m:r>
                        <a:rPr lang="en-GB" b="0" i="1" smtClean="0">
                          <a:latin typeface="Cambria Math" panose="02040503050406030204" pitchFamily="18" charset="0"/>
                        </a:rPr>
                        <m:t>𝑥</m:t>
                      </m:r>
                      <m:r>
                        <a:rPr lang="en-GB" b="0" i="1" smtClean="0">
                          <a:latin typeface="Cambria Math" panose="02040503050406030204" pitchFamily="18" charset="0"/>
                        </a:rPr>
                        <m:t>+30</m:t>
                      </m:r>
                    </m:oMath>
                  </a14:m>
                  <a:r>
                    <a:rPr lang="en-GB" dirty="0"/>
                    <a:t> </a:t>
                  </a:r>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645509"/>
                </a:xfrm>
                <a:prstGeom prst="rect">
                  <a:avLst/>
                </a:prstGeom>
                <a:blipFill>
                  <a:blip r:embed="rId3"/>
                  <a:stretch>
                    <a:fillRect t="-4412" b="-6985"/>
                  </a:stretch>
                </a:blipFill>
              </p:spPr>
              <p:txBody>
                <a:bodyPr/>
                <a:lstStyle/>
                <a:p>
                  <a:r>
                    <a:rPr lang="en-US">
                      <a:noFill/>
                    </a:rPr>
                    <a:t> </a:t>
                  </a:r>
                </a:p>
              </p:txBody>
            </p:sp>
          </mc:Fallback>
        </mc:AlternateContent>
      </p:grpSp>
      <p:pic>
        <p:nvPicPr>
          <p:cNvPr id="10" name="Picture 9">
            <a:extLst>
              <a:ext uri="{FF2B5EF4-FFF2-40B4-BE49-F238E27FC236}">
                <a16:creationId xmlns:a16="http://schemas.microsoft.com/office/drawing/2014/main" id="{AD32EC72-32F1-2278-E33A-753E2D71F18F}"/>
              </a:ext>
            </a:extLst>
          </p:cNvPr>
          <p:cNvPicPr>
            <a:picLocks noChangeAspect="1"/>
          </p:cNvPicPr>
          <p:nvPr/>
        </p:nvPicPr>
        <p:blipFill>
          <a:blip r:embed="rId4"/>
          <a:stretch>
            <a:fillRect/>
          </a:stretch>
        </p:blipFill>
        <p:spPr>
          <a:xfrm>
            <a:off x="243402" y="3329236"/>
            <a:ext cx="6153150" cy="1028700"/>
          </a:xfrm>
          <a:prstGeom prst="rect">
            <a:avLst/>
          </a:prstGeom>
        </p:spPr>
      </p:pic>
      <p:pic>
        <p:nvPicPr>
          <p:cNvPr id="13" name="Picture 12">
            <a:extLst>
              <a:ext uri="{FF2B5EF4-FFF2-40B4-BE49-F238E27FC236}">
                <a16:creationId xmlns:a16="http://schemas.microsoft.com/office/drawing/2014/main" id="{3251324D-2659-645A-8123-773E97EA0BBE}"/>
              </a:ext>
            </a:extLst>
          </p:cNvPr>
          <p:cNvPicPr>
            <a:picLocks noChangeAspect="1"/>
          </p:cNvPicPr>
          <p:nvPr/>
        </p:nvPicPr>
        <p:blipFill>
          <a:blip r:embed="rId5"/>
          <a:stretch>
            <a:fillRect/>
          </a:stretch>
        </p:blipFill>
        <p:spPr>
          <a:xfrm>
            <a:off x="333889" y="4373854"/>
            <a:ext cx="5972175" cy="1724025"/>
          </a:xfrm>
          <a:prstGeom prst="rect">
            <a:avLst/>
          </a:prstGeom>
        </p:spPr>
      </p:pic>
      <p:pic>
        <p:nvPicPr>
          <p:cNvPr id="15" name="Picture 14">
            <a:extLst>
              <a:ext uri="{FF2B5EF4-FFF2-40B4-BE49-F238E27FC236}">
                <a16:creationId xmlns:a16="http://schemas.microsoft.com/office/drawing/2014/main" id="{08843D54-47CE-9DAD-168E-DD6FCC653307}"/>
              </a:ext>
            </a:extLst>
          </p:cNvPr>
          <p:cNvPicPr>
            <a:picLocks noChangeAspect="1"/>
          </p:cNvPicPr>
          <p:nvPr/>
        </p:nvPicPr>
        <p:blipFill>
          <a:blip r:embed="rId6"/>
          <a:stretch>
            <a:fillRect/>
          </a:stretch>
        </p:blipFill>
        <p:spPr>
          <a:xfrm>
            <a:off x="333890" y="7956521"/>
            <a:ext cx="5829300" cy="514350"/>
          </a:xfrm>
          <a:prstGeom prst="rect">
            <a:avLst/>
          </a:prstGeom>
        </p:spPr>
      </p:pic>
      <p:pic>
        <p:nvPicPr>
          <p:cNvPr id="17" name="Picture 16">
            <a:extLst>
              <a:ext uri="{FF2B5EF4-FFF2-40B4-BE49-F238E27FC236}">
                <a16:creationId xmlns:a16="http://schemas.microsoft.com/office/drawing/2014/main" id="{3A5DE2D1-6499-C4C9-6110-9DB252493802}"/>
              </a:ext>
            </a:extLst>
          </p:cNvPr>
          <p:cNvPicPr>
            <a:picLocks noChangeAspect="1"/>
          </p:cNvPicPr>
          <p:nvPr/>
        </p:nvPicPr>
        <p:blipFill>
          <a:blip r:embed="rId7"/>
          <a:stretch>
            <a:fillRect/>
          </a:stretch>
        </p:blipFill>
        <p:spPr>
          <a:xfrm>
            <a:off x="457200" y="6177682"/>
            <a:ext cx="1828800" cy="571500"/>
          </a:xfrm>
          <a:prstGeom prst="rect">
            <a:avLst/>
          </a:prstGeom>
        </p:spPr>
      </p:pic>
      <p:pic>
        <p:nvPicPr>
          <p:cNvPr id="19" name="Picture 18">
            <a:extLst>
              <a:ext uri="{FF2B5EF4-FFF2-40B4-BE49-F238E27FC236}">
                <a16:creationId xmlns:a16="http://schemas.microsoft.com/office/drawing/2014/main" id="{81DEF4C8-AEF6-F59E-1E42-92A0C0F6E8C2}"/>
              </a:ext>
            </a:extLst>
          </p:cNvPr>
          <p:cNvPicPr>
            <a:picLocks noChangeAspect="1"/>
          </p:cNvPicPr>
          <p:nvPr/>
        </p:nvPicPr>
        <p:blipFill>
          <a:blip r:embed="rId8"/>
          <a:stretch>
            <a:fillRect/>
          </a:stretch>
        </p:blipFill>
        <p:spPr>
          <a:xfrm>
            <a:off x="2598180" y="6172919"/>
            <a:ext cx="2847975" cy="581025"/>
          </a:xfrm>
          <a:prstGeom prst="rect">
            <a:avLst/>
          </a:prstGeom>
        </p:spPr>
      </p:pic>
    </p:spTree>
    <p:extLst>
      <p:ext uri="{BB962C8B-B14F-4D97-AF65-F5344CB8AC3E}">
        <p14:creationId xmlns:p14="http://schemas.microsoft.com/office/powerpoint/2010/main" val="29725387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Music - Variation</a:t>
              </a:r>
              <a:endParaRPr lang="en-US"/>
            </a:p>
            <a:p>
              <a:pPr algn="ctr"/>
              <a:r>
                <a:rPr lang="en-GB" sz="2400" b="1" dirty="0">
                  <a:ea typeface="+mn-lt"/>
                  <a:cs typeface="+mn-lt"/>
                </a:rPr>
                <a:t>Homework - Half Term 4 Week 4</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dirty="0">
                <a:ea typeface="+mn-lt"/>
                <a:cs typeface="+mn-lt"/>
              </a:endParaRPr>
            </a:p>
            <a:p>
              <a:r>
                <a:rPr lang="en-GB" sz="1600" dirty="0">
                  <a:ea typeface="+mn-lt"/>
                  <a:cs typeface="+mn-lt"/>
                </a:rPr>
                <a:t>This week’s listening – Title: Theme And Variation On A Theme Of Paganini,</a:t>
              </a:r>
              <a:endParaRPr lang="en-US" dirty="0">
                <a:cs typeface="Calibri"/>
              </a:endParaRPr>
            </a:p>
            <a:p>
              <a:r>
                <a:rPr lang="en-GB" sz="1600" dirty="0">
                  <a:ea typeface="+mn-lt"/>
                  <a:cs typeface="+mn-lt"/>
                </a:rPr>
                <a:t>                                                                                                                   Variation 1-4</a:t>
              </a:r>
              <a:endParaRPr lang="en-US" dirty="0"/>
            </a:p>
            <a:p>
              <a:r>
                <a:rPr lang="en-GB" sz="1600" dirty="0">
                  <a:ea typeface="+mn-lt"/>
                  <a:cs typeface="+mn-lt"/>
                </a:rPr>
                <a:t>                                         Composer: Andrew Lloyd-Weber</a:t>
              </a:r>
              <a:endParaRPr lang="en-GB" dirty="0"/>
            </a:p>
            <a:p>
              <a:r>
                <a:rPr lang="en-GB" sz="1600" dirty="0">
                  <a:ea typeface="+mn-lt"/>
                  <a:cs typeface="+mn-lt"/>
                </a:rPr>
                <a:t>                                         Genre: Crossover</a:t>
              </a:r>
              <a:endParaRPr lang="en-GB" dirty="0"/>
            </a:p>
            <a:p>
              <a:endParaRPr lang="en-GB" sz="1600" dirty="0">
                <a:ea typeface="+mn-lt"/>
                <a:cs typeface="+mn-lt"/>
              </a:endParaRPr>
            </a:p>
            <a:p>
              <a:r>
                <a:rPr lang="en-GB" sz="1600" dirty="0">
                  <a:ea typeface="+mn-lt"/>
                  <a:cs typeface="+mn-lt"/>
                </a:rPr>
                <a:t>Spend time listening to the above piece of music.</a:t>
              </a:r>
              <a:endParaRPr lang="en-GB" dirty="0"/>
            </a:p>
            <a:p>
              <a:r>
                <a:rPr lang="en-GB" sz="1600" dirty="0">
                  <a:ea typeface="+mn-lt"/>
                  <a:cs typeface="+mn-lt"/>
                </a:rPr>
                <a:t>Complete the page in your listening booklet –</a:t>
              </a:r>
              <a:endParaRPr lang="en-GB" dirty="0"/>
            </a:p>
            <a:p>
              <a:r>
                <a:rPr lang="en-GB" sz="1600" dirty="0">
                  <a:ea typeface="+mn-lt"/>
                  <a:cs typeface="+mn-lt"/>
                </a:rPr>
                <a:t>1.Give some background information on the piece and artist/composer</a:t>
              </a:r>
              <a:endParaRPr lang="en-GB" dirty="0"/>
            </a:p>
            <a:p>
              <a:r>
                <a:rPr lang="en-GB" sz="1600" dirty="0">
                  <a:ea typeface="+mn-lt"/>
                  <a:cs typeface="+mn-lt"/>
                </a:rPr>
                <a:t>2.Comment on the instrumentation and how the musical elements are used in as much detail as you can.</a:t>
              </a:r>
              <a:endParaRPr lang="en-GB" dirty="0"/>
            </a:p>
            <a:p>
              <a:r>
                <a:rPr lang="en-GB" sz="1600" dirty="0">
                  <a:ea typeface="+mn-lt"/>
                  <a:cs typeface="+mn-lt"/>
                </a:rPr>
                <a:t>3.Give your personal response to the music – remember to explain why you liked or did not like the piece of music.</a:t>
              </a:r>
              <a:endParaRPr lang="en-GB"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3" name="Table 6">
            <a:extLst>
              <a:ext uri="{FF2B5EF4-FFF2-40B4-BE49-F238E27FC236}">
                <a16:creationId xmlns:a16="http://schemas.microsoft.com/office/drawing/2014/main" id="{AD071567-FF0F-E0A2-2730-5EB3B7AD935F}"/>
              </a:ext>
            </a:extLst>
          </p:cNvPr>
          <p:cNvGraphicFramePr>
            <a:graphicFrameLocks noGrp="1"/>
          </p:cNvGraphicFramePr>
          <p:nvPr>
            <p:extLst>
              <p:ext uri="{D42A27DB-BD31-4B8C-83A1-F6EECF244321}">
                <p14:modId xmlns:p14="http://schemas.microsoft.com/office/powerpoint/2010/main" val="221441228"/>
              </p:ext>
            </p:extLst>
          </p:nvPr>
        </p:nvGraphicFramePr>
        <p:xfrm>
          <a:off x="159307" y="1229468"/>
          <a:ext cx="6537254" cy="1639212"/>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39212">
                <a:tc>
                  <a:txBody>
                    <a:bodyPr/>
                    <a:lstStyle/>
                    <a:p>
                      <a:pPr marL="342900" lvl="0" indent="-342900" algn="ctr">
                        <a:lnSpc>
                          <a:spcPct val="100000"/>
                        </a:lnSpc>
                        <a:spcBef>
                          <a:spcPts val="0"/>
                        </a:spcBef>
                        <a:spcAft>
                          <a:spcPts val="0"/>
                        </a:spcAft>
                        <a:buAutoNum type="arabicPeriod"/>
                      </a:pPr>
                      <a:r>
                        <a:rPr lang="en-GB" sz="1600" b="0" i="0" u="none" strike="noStrike" noProof="0" dirty="0">
                          <a:solidFill>
                            <a:srgbClr val="000000"/>
                          </a:solidFill>
                          <a:latin typeface="Calibri"/>
                        </a:rPr>
                        <a:t>What is meant by the term </a:t>
                      </a:r>
                      <a:r>
                        <a:rPr lang="en-GB" sz="1600" b="1" i="1" u="none" strike="noStrike" noProof="0" dirty="0">
                          <a:solidFill>
                            <a:srgbClr val="000000"/>
                          </a:solidFill>
                          <a:latin typeface="Calibri"/>
                        </a:rPr>
                        <a:t>ostinato</a:t>
                      </a:r>
                      <a:r>
                        <a:rPr lang="en-GB" sz="1600" b="0" i="0" u="none" strike="noStrike" noProof="0" dirty="0">
                          <a:solidFill>
                            <a:srgbClr val="000000"/>
                          </a:solidFill>
                          <a:latin typeface="Calibri"/>
                        </a:rPr>
                        <a:t>?</a:t>
                      </a:r>
                      <a:endParaRPr lang="en-US" dirty="0"/>
                    </a:p>
                    <a:p>
                      <a:pPr marL="342900" lvl="0" indent="-342900" algn="ctr">
                        <a:lnSpc>
                          <a:spcPct val="100000"/>
                        </a:lnSpc>
                        <a:spcBef>
                          <a:spcPts val="0"/>
                        </a:spcBef>
                        <a:spcAft>
                          <a:spcPts val="0"/>
                        </a:spcAft>
                        <a:buAutoNum type="arabicPeriod"/>
                      </a:pPr>
                      <a:r>
                        <a:rPr lang="en-GB" sz="1600" b="0" i="0" u="none" strike="noStrike" noProof="0" dirty="0">
                          <a:solidFill>
                            <a:srgbClr val="000000"/>
                          </a:solidFill>
                          <a:latin typeface="Calibri"/>
                        </a:rPr>
                        <a:t>Explain what a </a:t>
                      </a:r>
                      <a:r>
                        <a:rPr lang="en-GB" sz="1600" b="1" i="1" u="none" strike="noStrike" noProof="0" dirty="0">
                          <a:solidFill>
                            <a:srgbClr val="000000"/>
                          </a:solidFill>
                          <a:latin typeface="Calibri"/>
                        </a:rPr>
                        <a:t>ground bass </a:t>
                      </a:r>
                      <a:r>
                        <a:rPr lang="en-GB" sz="1600" b="0" i="0" u="none" strike="noStrike" noProof="0" dirty="0">
                          <a:solidFill>
                            <a:srgbClr val="000000"/>
                          </a:solidFill>
                          <a:latin typeface="Calibri"/>
                        </a:rPr>
                        <a:t>is and what instruments it may have been played on.</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rgbClr val="000000"/>
                          </a:solidFill>
                          <a:latin typeface="Calibri"/>
                        </a:rPr>
                        <a:t>In what musical period was </a:t>
                      </a:r>
                      <a:r>
                        <a:rPr lang="en-GB" sz="1600" b="1" i="1" u="none" strike="noStrike" noProof="0" dirty="0">
                          <a:solidFill>
                            <a:srgbClr val="000000"/>
                          </a:solidFill>
                          <a:latin typeface="Calibri"/>
                        </a:rPr>
                        <a:t>ground bass </a:t>
                      </a:r>
                      <a:r>
                        <a:rPr lang="en-GB" sz="1600" b="0" i="0" u="none" strike="noStrike" noProof="0">
                          <a:solidFill>
                            <a:srgbClr val="000000"/>
                          </a:solidFill>
                          <a:latin typeface="Calibri"/>
                        </a:rPr>
                        <a:t>most popular?</a:t>
                      </a:r>
                      <a:endParaRPr lang="en-GB"/>
                    </a:p>
                    <a:p>
                      <a:pPr marL="342900" lvl="0" indent="-342900" algn="ctr">
                        <a:lnSpc>
                          <a:spcPct val="100000"/>
                        </a:lnSpc>
                        <a:spcBef>
                          <a:spcPts val="0"/>
                        </a:spcBef>
                        <a:spcAft>
                          <a:spcPts val="0"/>
                        </a:spcAft>
                        <a:buAutoNum type="arabicPeriod"/>
                      </a:pPr>
                      <a:r>
                        <a:rPr lang="en-GB" sz="1600" b="0" i="0" u="none" strike="noStrike" noProof="0" dirty="0">
                          <a:solidFill>
                            <a:srgbClr val="000000"/>
                          </a:solidFill>
                          <a:latin typeface="Calibri"/>
                        </a:rPr>
                        <a:t>What is a </a:t>
                      </a:r>
                      <a:r>
                        <a:rPr lang="en-GB" sz="1600" b="1" i="1" u="none" strike="noStrike" noProof="0" dirty="0">
                          <a:solidFill>
                            <a:srgbClr val="000000"/>
                          </a:solidFill>
                          <a:latin typeface="Calibri"/>
                        </a:rPr>
                        <a:t>canon</a:t>
                      </a:r>
                      <a:r>
                        <a:rPr lang="en-GB" sz="1600" b="0" i="0" u="none" strike="noStrike" noProof="0" dirty="0">
                          <a:solidFill>
                            <a:srgbClr val="000000"/>
                          </a:solidFill>
                          <a:latin typeface="Calibri"/>
                        </a:rPr>
                        <a:t>?</a:t>
                      </a:r>
                      <a:endParaRPr lang="en-GB" dirty="0"/>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42084604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83FC0-6FF8-8C58-410A-1BCFD70208EA}"/>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DC42B96-DC50-F244-45C8-DF5FD54755D5}"/>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D17F3088-6589-25DF-49DB-D39CF514479F}"/>
              </a:ext>
            </a:extLst>
          </p:cNvPr>
          <p:cNvGrpSpPr/>
          <p:nvPr/>
        </p:nvGrpSpPr>
        <p:grpSpPr>
          <a:xfrm>
            <a:off x="101966" y="6595"/>
            <a:ext cx="6722076" cy="9455114"/>
            <a:chOff x="135924" y="0"/>
            <a:chExt cx="6722076" cy="9455114"/>
          </a:xfrm>
        </p:grpSpPr>
        <p:pic>
          <p:nvPicPr>
            <p:cNvPr id="1026" name="Picture 2">
              <a:extLst>
                <a:ext uri="{FF2B5EF4-FFF2-40B4-BE49-F238E27FC236}">
                  <a16:creationId xmlns:a16="http://schemas.microsoft.com/office/drawing/2014/main" id="{D47BE28F-6E41-B063-03E1-D9010BB1B1F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9AA1A9E-CD0A-2467-C6A2-BE3994994D0D}"/>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4</a:t>
              </a:r>
            </a:p>
          </p:txBody>
        </p:sp>
        <p:sp>
          <p:nvSpPr>
            <p:cNvPr id="5" name="Rectangle 4">
              <a:extLst>
                <a:ext uri="{FF2B5EF4-FFF2-40B4-BE49-F238E27FC236}">
                  <a16:creationId xmlns:a16="http://schemas.microsoft.com/office/drawing/2014/main" id="{F341AEA5-AC9E-9F95-7792-A3AABEB19E43}"/>
                </a:ext>
              </a:extLst>
            </p:cNvPr>
            <p:cNvSpPr/>
            <p:nvPr/>
          </p:nvSpPr>
          <p:spPr>
            <a:xfrm>
              <a:off x="180595" y="2233344"/>
              <a:ext cx="6569086" cy="437333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solidFill>
                    <a:srgbClr val="231F20"/>
                  </a:solidFill>
                  <a:ea typeface="+mn-lt"/>
                  <a:cs typeface="+mn-lt"/>
                </a:rPr>
                <a:t>Complete the Seneca questions about equality, gender and religion.</a:t>
              </a:r>
              <a:endParaRPr lang="en-GB">
                <a:solidFill>
                  <a:srgbClr val="000000"/>
                </a:solidFill>
                <a:ea typeface="+mn-lt"/>
                <a:cs typeface="+mn-lt"/>
              </a:endParaRPr>
            </a:p>
            <a:p>
              <a:endParaRPr lang="en-GB" sz="2400">
                <a:solidFill>
                  <a:srgbClr val="000000"/>
                </a:solidFill>
                <a:ea typeface="+mn-lt"/>
                <a:cs typeface="+mn-lt"/>
              </a:endParaRPr>
            </a:p>
            <a:p>
              <a:endParaRPr lang="en-GB" sz="240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dirty="0">
                <a:ea typeface="+mn-lt"/>
                <a:cs typeface="+mn-lt"/>
              </a:endParaRPr>
            </a:p>
            <a:p>
              <a:endParaRPr lang="en-GB" sz="2400">
                <a:ea typeface="+mn-lt"/>
                <a:cs typeface="+mn-lt"/>
              </a:endParaRPr>
            </a:p>
            <a:p>
              <a:endParaRPr lang="en-GB" sz="2400">
                <a:ea typeface="+mn-lt"/>
                <a:cs typeface="+mn-lt"/>
              </a:endParaRPr>
            </a:p>
          </p:txBody>
        </p:sp>
        <p:sp>
          <p:nvSpPr>
            <p:cNvPr id="6" name="Rectangle 5">
              <a:extLst>
                <a:ext uri="{FF2B5EF4-FFF2-40B4-BE49-F238E27FC236}">
                  <a16:creationId xmlns:a16="http://schemas.microsoft.com/office/drawing/2014/main" id="{0D2B92BB-4AF4-88F8-BDF0-7C1001DEB3DA}"/>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A5C4DECE-2F4D-CBCC-A0C9-06C8A6BC597E}"/>
                </a:ext>
              </a:extLst>
            </p:cNvPr>
            <p:cNvSpPr/>
            <p:nvPr/>
          </p:nvSpPr>
          <p:spPr>
            <a:xfrm>
              <a:off x="177174" y="7578302"/>
              <a:ext cx="6564742" cy="79108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Research what one religion believes about gender. Are they equal? Do they have specific roles?</a:t>
              </a:r>
            </a:p>
          </p:txBody>
        </p:sp>
        <p:sp>
          <p:nvSpPr>
            <p:cNvPr id="7" name="Rectangle 6">
              <a:extLst>
                <a:ext uri="{FF2B5EF4-FFF2-40B4-BE49-F238E27FC236}">
                  <a16:creationId xmlns:a16="http://schemas.microsoft.com/office/drawing/2014/main" id="{E848EEDE-4B98-1F23-1A97-B76F4A145CB6}"/>
                </a:ext>
              </a:extLst>
            </p:cNvPr>
            <p:cNvSpPr/>
            <p:nvPr/>
          </p:nvSpPr>
          <p:spPr>
            <a:xfrm>
              <a:off x="175701" y="6754508"/>
              <a:ext cx="6570946" cy="6680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gender equality, scripture, </a:t>
              </a:r>
              <a:r>
                <a:rPr lang="en-GB"/>
                <a:t>patriarchal, worship</a:t>
              </a:r>
              <a:r>
                <a:rPr lang="en-GB" dirty="0"/>
                <a:t>, priest</a:t>
              </a:r>
              <a:endParaRPr lang="en-GB" dirty="0">
                <a:ea typeface="Calibri"/>
                <a:cs typeface="Calibri"/>
              </a:endParaRPr>
            </a:p>
          </p:txBody>
        </p:sp>
        <p:sp>
          <p:nvSpPr>
            <p:cNvPr id="9" name="Rectangle 8">
              <a:extLst>
                <a:ext uri="{FF2B5EF4-FFF2-40B4-BE49-F238E27FC236}">
                  <a16:creationId xmlns:a16="http://schemas.microsoft.com/office/drawing/2014/main" id="{234DD435-FAE9-39C2-040F-78C744C976D7}"/>
                </a:ext>
              </a:extLst>
            </p:cNvPr>
            <p:cNvSpPr/>
            <p:nvPr/>
          </p:nvSpPr>
          <p:spPr>
            <a:xfrm>
              <a:off x="140744" y="1261024"/>
              <a:ext cx="6607317" cy="86432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What is religious freedom? What is free speech?</a:t>
              </a:r>
            </a:p>
          </p:txBody>
        </p:sp>
      </p:grpSp>
      <p:pic>
        <p:nvPicPr>
          <p:cNvPr id="4" name="Picture 3" descr="A qr code with black squares&#10;&#10;Description automatically generated">
            <a:extLst>
              <a:ext uri="{FF2B5EF4-FFF2-40B4-BE49-F238E27FC236}">
                <a16:creationId xmlns:a16="http://schemas.microsoft.com/office/drawing/2014/main" id="{4008968B-C5A7-1ED0-34C5-5A9489B74680}"/>
              </a:ext>
            </a:extLst>
          </p:cNvPr>
          <p:cNvPicPr>
            <a:picLocks noChangeAspect="1"/>
          </p:cNvPicPr>
          <p:nvPr/>
        </p:nvPicPr>
        <p:blipFill>
          <a:blip r:embed="rId3"/>
          <a:stretch>
            <a:fillRect/>
          </a:stretch>
        </p:blipFill>
        <p:spPr>
          <a:xfrm>
            <a:off x="4823101" y="4734639"/>
            <a:ext cx="1884389" cy="1885424"/>
          </a:xfrm>
          <a:prstGeom prst="rect">
            <a:avLst/>
          </a:prstGeom>
        </p:spPr>
      </p:pic>
      <p:pic>
        <p:nvPicPr>
          <p:cNvPr id="10" name="Picture 9" descr="Image result for gender, equakity and religion">
            <a:extLst>
              <a:ext uri="{FF2B5EF4-FFF2-40B4-BE49-F238E27FC236}">
                <a16:creationId xmlns:a16="http://schemas.microsoft.com/office/drawing/2014/main" id="{2241FB98-C946-5618-E6E6-B9A6FAA1359E}"/>
              </a:ext>
            </a:extLst>
          </p:cNvPr>
          <p:cNvPicPr>
            <a:picLocks noChangeAspect="1"/>
          </p:cNvPicPr>
          <p:nvPr/>
        </p:nvPicPr>
        <p:blipFill>
          <a:blip r:embed="rId4"/>
          <a:stretch>
            <a:fillRect/>
          </a:stretch>
        </p:blipFill>
        <p:spPr>
          <a:xfrm>
            <a:off x="285254" y="2835100"/>
            <a:ext cx="4467822" cy="3482083"/>
          </a:xfrm>
          <a:prstGeom prst="rect">
            <a:avLst/>
          </a:prstGeom>
        </p:spPr>
      </p:pic>
    </p:spTree>
    <p:extLst>
      <p:ext uri="{BB962C8B-B14F-4D97-AF65-F5344CB8AC3E}">
        <p14:creationId xmlns:p14="http://schemas.microsoft.com/office/powerpoint/2010/main" val="36955615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14</a:t>
              </a:r>
              <a:r>
                <a:rPr lang="en-GB" baseline="30000">
                  <a:ea typeface="+mn-lt"/>
                  <a:cs typeface="+mn-lt"/>
                </a:rPr>
                <a:t>st</a:t>
              </a:r>
              <a:r>
                <a:rPr lang="en-GB">
                  <a:ea typeface="+mn-lt"/>
                  <a:cs typeface="+mn-lt"/>
                </a:rPr>
                <a:t> March 2024) </a:t>
              </a:r>
            </a:p>
            <a:p>
              <a:pPr algn="ctr"/>
              <a:r>
                <a:rPr lang="en-GB" b="1" u="sng">
                  <a:ea typeface="+mn-lt"/>
                  <a:cs typeface="+mn-lt"/>
                </a:rPr>
                <a:t>Due: 21</a:t>
              </a:r>
              <a:r>
                <a:rPr lang="en-GB" b="1" u="sng" baseline="30000">
                  <a:ea typeface="+mn-lt"/>
                  <a:cs typeface="+mn-lt"/>
                </a:rPr>
                <a:t>th</a:t>
              </a:r>
              <a:r>
                <a:rPr lang="en-GB" b="1" u="sng">
                  <a:ea typeface="+mn-lt"/>
                  <a:cs typeface="+mn-lt"/>
                </a:rPr>
                <a:t> March 2024 </a:t>
              </a:r>
            </a:p>
            <a:p>
              <a:pPr algn="ctr"/>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1.6.13 to 1.6.16 – Human Growth to</a:t>
              </a:r>
            </a:p>
            <a:p>
              <a:r>
                <a:rPr lang="en-GB">
                  <a:ea typeface="+mn-lt"/>
                  <a:cs typeface="+mn-lt"/>
                </a:rPr>
                <a:t>Genotypes vs Phenotype</a:t>
              </a:r>
            </a:p>
            <a:p>
              <a:endParaRPr lang="en-GB">
                <a:ea typeface="+mn-lt"/>
                <a:cs typeface="+mn-lt"/>
              </a:endParaRPr>
            </a:p>
            <a:p>
              <a:r>
                <a:rPr lang="en-GB" u="sng">
                  <a:ea typeface="+mn-lt"/>
                  <a:cs typeface="+mn-lt"/>
                </a:rPr>
                <a:t>Recap on Electricity and Magnetism</a:t>
              </a:r>
            </a:p>
            <a:p>
              <a:endParaRPr lang="en-GB">
                <a:ea typeface="+mn-lt"/>
                <a:cs typeface="+mn-lt"/>
              </a:endParaRPr>
            </a:p>
            <a:p>
              <a:r>
                <a:rPr lang="en-GB">
                  <a:ea typeface="+mn-lt"/>
                  <a:cs typeface="+mn-lt"/>
                </a:rPr>
                <a:t>3.4.13 to 3.4.16 – The Earth’s Field to </a:t>
              </a:r>
            </a:p>
            <a:p>
              <a:r>
                <a:rPr lang="en-GB">
                  <a:ea typeface="+mn-lt"/>
                  <a:cs typeface="+mn-lt"/>
                </a:rPr>
                <a:t>Strength of Magnetic Fields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Human, Growth, DNA, Alleles, Genotype, Phenotype, Earth, Magnetic Field</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4098" name="Picture 2">
            <a:extLst>
              <a:ext uri="{FF2B5EF4-FFF2-40B4-BE49-F238E27FC236}">
                <a16:creationId xmlns:a16="http://schemas.microsoft.com/office/drawing/2014/main" id="{6576ED07-B08C-42BC-0B65-C188A84FA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6552" y="3749047"/>
            <a:ext cx="2760867" cy="2760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890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0" y="5016"/>
            <a:ext cx="6886802" cy="9900984"/>
            <a:chOff x="125152" y="0"/>
            <a:chExt cx="6614200"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120145" cy="10499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4</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5152" y="2964919"/>
              <a:ext cx="6561438" cy="397331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a:solidFill>
                  <a:srgbClr val="000000"/>
                </a:solidFill>
                <a:latin typeface="-webkit-standard"/>
              </a:endParaRPr>
            </a:p>
            <a:p>
              <a:r>
                <a:rPr lang="en-GB" sz="2400" dirty="0">
                  <a:solidFill>
                    <a:srgbClr val="000000"/>
                  </a:solidFill>
                  <a:latin typeface="-webkit-standard"/>
                  <a:ea typeface="+mn-lt"/>
                  <a:cs typeface="+mn-lt"/>
                </a:rPr>
                <a:t>						</a:t>
              </a:r>
              <a:r>
                <a:rPr lang="en-GB" sz="2400" u="sng" dirty="0">
                  <a:solidFill>
                    <a:srgbClr val="000000"/>
                  </a:solidFill>
                  <a:latin typeface="-webkit-standard"/>
                  <a:ea typeface="+mn-lt"/>
                  <a:cs typeface="+mn-lt"/>
                </a:rPr>
                <a:t>Main Task</a:t>
              </a:r>
            </a:p>
            <a:p>
              <a:endParaRPr lang="en-GB" sz="2400" u="sng" dirty="0">
                <a:solidFill>
                  <a:schemeClr val="tx1"/>
                </a:solidFill>
                <a:latin typeface="-webkit-standard"/>
                <a:ea typeface="+mn-lt"/>
                <a:cs typeface="+mn-lt"/>
              </a:endParaRPr>
            </a:p>
            <a:p>
              <a:r>
                <a:rPr lang="en-GB" sz="2400" dirty="0">
                  <a:solidFill>
                    <a:schemeClr val="tx1"/>
                  </a:solidFill>
                  <a:ea typeface="+mn-lt"/>
                  <a:cs typeface="+mn-lt"/>
                </a:rPr>
                <a:t>Complete the activity given out in lesson this week. This will be stapled into your book, so it doesn't get lost.</a:t>
              </a:r>
              <a:endParaRPr lang="en-GB" dirty="0">
                <a:solidFill>
                  <a:schemeClr val="tx1"/>
                </a:solidFill>
              </a:endParaRPr>
            </a:p>
            <a:p>
              <a:endParaRPr lang="en-GB" sz="2400" u="sng" dirty="0">
                <a:solidFill>
                  <a:schemeClr val="tx1"/>
                </a:solidFill>
                <a:latin typeface="-webkit-standard"/>
                <a:ea typeface="+mn-lt"/>
                <a:cs typeface="+mn-lt"/>
              </a:endParaRPr>
            </a:p>
            <a:p>
              <a:endParaRPr lang="en-GB" sz="2400" u="sng">
                <a:solidFill>
                  <a:schemeClr val="tx1"/>
                </a:solidFill>
                <a:latin typeface="-webkit-standard"/>
                <a:ea typeface="+mn-lt"/>
                <a:cs typeface="+mn-lt"/>
              </a:endParaRPr>
            </a:p>
            <a:p>
              <a:endParaRPr lang="en-GB" sz="2000" dirty="0">
                <a:solidFill>
                  <a:schemeClr val="tx1"/>
                </a:solidFill>
                <a:latin typeface="Calibri" panose="020F0502020204030204"/>
                <a:ea typeface="+mn-lt"/>
                <a:cs typeface="+mn-lt"/>
              </a:endParaRPr>
            </a:p>
            <a:p>
              <a:endParaRPr lang="en-GB" sz="1600">
                <a:solidFill>
                  <a:schemeClr val="tx1"/>
                </a:solidFill>
                <a:latin typeface="Calibri" panose="020F0502020204030204"/>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587036"/>
              <a:ext cx="6561438" cy="85367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this week?</a:t>
              </a:r>
            </a:p>
            <a:p>
              <a:pPr marL="342900" indent="-342900">
                <a:buFont typeface="+mj-lt"/>
                <a:buAutoNum type="arabicPeriod"/>
              </a:pPr>
              <a:r>
                <a:rPr lang="en-GB" sz="1400"/>
                <a:t>What have been the areas that have challenged you this week?</a:t>
              </a:r>
            </a:p>
            <a:p>
              <a:pPr marL="342900" indent="-342900">
                <a:buFont typeface="+mj-lt"/>
                <a:buAutoNum type="arabicPeriod"/>
              </a:pPr>
              <a:r>
                <a:rPr lang="en-GB" sz="140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5152" y="784983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ea typeface="+mn-lt"/>
                  <a:cs typeface="+mn-lt"/>
                </a:rPr>
                <a:t>Extension Task — </a:t>
              </a:r>
              <a:r>
                <a:rPr lang="en-US" sz="1400" dirty="0">
                  <a:ea typeface="+mn-lt"/>
                  <a:cs typeface="+mn-lt"/>
                </a:rPr>
                <a:t> </a:t>
              </a:r>
              <a:endParaRPr lang="en-US" dirty="0"/>
            </a:p>
            <a:p>
              <a:pPr algn="ctr"/>
              <a:r>
                <a:rPr lang="en-US" sz="1400" dirty="0">
                  <a:cs typeface="Calibri"/>
                </a:rPr>
                <a:t>See activity sheet</a:t>
              </a:r>
            </a:p>
          </p:txBody>
        </p:sp>
        <p:sp>
          <p:nvSpPr>
            <p:cNvPr id="7" name="Rectangle 6">
              <a:extLst>
                <a:ext uri="{FF2B5EF4-FFF2-40B4-BE49-F238E27FC236}">
                  <a16:creationId xmlns:a16="http://schemas.microsoft.com/office/drawing/2014/main" id="{D3695D3E-C125-EF5F-32F6-B7E32E204520}"/>
                </a:ext>
              </a:extLst>
            </p:cNvPr>
            <p:cNvSpPr/>
            <p:nvPr/>
          </p:nvSpPr>
          <p:spPr>
            <a:xfrm>
              <a:off x="125152" y="7083484"/>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Income Statement, Profit</a:t>
              </a:r>
              <a:endParaRPr lang="en-GB" dirty="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5152" y="1254060"/>
              <a:ext cx="6526949"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t>Recap:</a:t>
              </a:r>
              <a:endParaRPr lang="en-US" sz="2000" dirty="0">
                <a:cs typeface="Calibri"/>
              </a:endParaRPr>
            </a:p>
            <a:p>
              <a:pPr algn="ctr"/>
              <a:endParaRPr lang="en-GB"/>
            </a:p>
            <a:p>
              <a:pPr algn="ctr"/>
              <a:r>
                <a:rPr lang="en-GB" sz="2000" dirty="0">
                  <a:ea typeface="+mn-lt"/>
                  <a:cs typeface="+mn-lt"/>
                </a:rPr>
                <a:t>Define the following:</a:t>
              </a:r>
            </a:p>
            <a:p>
              <a:pPr algn="ctr"/>
              <a:endParaRPr lang="en-GB" sz="2000">
                <a:ea typeface="Calibri"/>
                <a:cs typeface="Calibri"/>
              </a:endParaRPr>
            </a:p>
            <a:p>
              <a:pPr algn="ctr"/>
              <a:r>
                <a:rPr lang="en-GB" sz="2000" dirty="0">
                  <a:ea typeface="Calibri"/>
                  <a:cs typeface="Calibri"/>
                </a:rPr>
                <a:t>Gross Profit        Net Profit</a:t>
              </a:r>
            </a:p>
          </p:txBody>
        </p:sp>
      </p:grpSp>
    </p:spTree>
    <p:extLst>
      <p:ext uri="{BB962C8B-B14F-4D97-AF65-F5344CB8AC3E}">
        <p14:creationId xmlns:p14="http://schemas.microsoft.com/office/powerpoint/2010/main" val="95801202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5 Homework</a:t>
            </a:r>
          </a:p>
        </p:txBody>
      </p:sp>
    </p:spTree>
    <p:extLst>
      <p:ext uri="{BB962C8B-B14F-4D97-AF65-F5344CB8AC3E}">
        <p14:creationId xmlns:p14="http://schemas.microsoft.com/office/powerpoint/2010/main" val="17752139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5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88472682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23709989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362677"/>
              <a:ext cx="6561438" cy="39683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‘The graph relates reading frequency and reading materials to PIRLS scores. The key finding is that frequent reading for pleasure is correlated to higher PIRLS literacy scores. However, reading for information is much less well correlated. The graph shows that: </a:t>
              </a:r>
            </a:p>
            <a:p>
              <a:r>
                <a:rPr lang="en-GB" sz="1400"/>
                <a:t>• Frequently reading novels and stories and reading for fun is strongly correlated to PIRLS literacy score. </a:t>
              </a:r>
            </a:p>
            <a:p>
              <a:r>
                <a:rPr lang="en-GB" sz="1400"/>
                <a:t>• However, reading for information (regardless of the source) is much less well correlated. Those who reported the most frequent reading of information texts.’</a:t>
              </a:r>
              <a:endParaRPr lang="en-GB" sz="1400">
                <a:cs typeface="Calibri"/>
              </a:endParaRPr>
            </a:p>
          </p:txBody>
        </p:sp>
      </p:grpSp>
    </p:spTree>
    <p:extLst>
      <p:ext uri="{BB962C8B-B14F-4D97-AF65-F5344CB8AC3E}">
        <p14:creationId xmlns:p14="http://schemas.microsoft.com/office/powerpoint/2010/main" val="29578289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267F17D9-033C-F7A5-1884-673128AC2BB7}"/>
              </a:ext>
            </a:extLst>
          </p:cNvPr>
          <p:cNvGrpSpPr/>
          <p:nvPr/>
        </p:nvGrpSpPr>
        <p:grpSpPr>
          <a:xfrm>
            <a:off x="-5795" y="-86390"/>
            <a:ext cx="6857544" cy="9134679"/>
            <a:chOff x="3766561" y="0"/>
            <a:chExt cx="6773732" cy="9440716"/>
          </a:xfrm>
        </p:grpSpPr>
        <p:pic>
          <p:nvPicPr>
            <p:cNvPr id="4" name="Picture 3">
              <a:extLst>
                <a:ext uri="{FF2B5EF4-FFF2-40B4-BE49-F238E27FC236}">
                  <a16:creationId xmlns:a16="http://schemas.microsoft.com/office/drawing/2014/main" id="{7C015C5B-1648-D155-49A9-EF906514825D}"/>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51FF31A-3070-A422-E3A8-23A3E0D46F92}"/>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5</a:t>
              </a:r>
              <a:endParaRPr lang="en-GB" sz="2400">
                <a:ea typeface="+mn-lt"/>
                <a:cs typeface="+mn-lt"/>
              </a:endParaRPr>
            </a:p>
          </p:txBody>
        </p:sp>
        <p:sp>
          <p:nvSpPr>
            <p:cNvPr id="6" name="Rectangle 5">
              <a:extLst>
                <a:ext uri="{FF2B5EF4-FFF2-40B4-BE49-F238E27FC236}">
                  <a16:creationId xmlns:a16="http://schemas.microsoft.com/office/drawing/2014/main" id="{D8DA697D-45C7-DE98-3A12-A22C0EA4C43A}"/>
                </a:ext>
              </a:extLst>
            </p:cNvPr>
            <p:cNvSpPr/>
            <p:nvPr/>
          </p:nvSpPr>
          <p:spPr>
            <a:xfrm>
              <a:off x="3768896" y="2257611"/>
              <a:ext cx="6634086" cy="389424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Use the information about Wilderness areas on the cool geography website to research why wilderness areas are so important.</a:t>
              </a:r>
            </a:p>
            <a:p>
              <a:endParaRPr lang="en-GB" dirty="0">
                <a:ea typeface="+mn-lt"/>
                <a:cs typeface="+mn-lt"/>
              </a:endParaRPr>
            </a:p>
            <a:p>
              <a:r>
                <a:rPr lang="en-GB" dirty="0">
                  <a:ea typeface="+mn-lt"/>
                  <a:cs typeface="+mn-lt"/>
                  <a:hlinkClick r:id="rId3"/>
                </a:rPr>
                <a:t>https://www.coolgeography.co.uk/gcsen/GCSE_LW_Wilderness.php</a:t>
              </a:r>
              <a:endParaRPr lang="en-GB"/>
            </a:p>
            <a:p>
              <a:endParaRPr lang="en-GB" dirty="0">
                <a:cs typeface="Calibri"/>
              </a:endParaRPr>
            </a:p>
            <a:p>
              <a:r>
                <a:rPr lang="en-GB" dirty="0">
                  <a:cs typeface="Calibri"/>
                </a:rPr>
                <a:t>Present your findings as an article for a Geography magazine aimed at Key Stage 3 students (Years 7-9).</a:t>
              </a:r>
            </a:p>
            <a:p>
              <a:endParaRPr lang="en-GB" dirty="0">
                <a:cs typeface="Calibri"/>
              </a:endParaRPr>
            </a:p>
            <a:p>
              <a:endParaRPr lang="en-GB" dirty="0">
                <a:cs typeface="Calibri"/>
              </a:endParaRPr>
            </a:p>
            <a:p>
              <a:endParaRPr lang="en-GB" dirty="0">
                <a:cs typeface="Calibri"/>
              </a:endParaRPr>
            </a:p>
            <a:p>
              <a:endParaRPr lang="en-GB" sz="2000" dirty="0">
                <a:cs typeface="Calibri"/>
              </a:endParaRPr>
            </a:p>
            <a:p>
              <a:endParaRPr lang="en-GB" sz="2000" dirty="0">
                <a:cs typeface="Calibri"/>
              </a:endParaRPr>
            </a:p>
          </p:txBody>
        </p:sp>
        <p:sp>
          <p:nvSpPr>
            <p:cNvPr id="7" name="Rectangle 6">
              <a:extLst>
                <a:ext uri="{FF2B5EF4-FFF2-40B4-BE49-F238E27FC236}">
                  <a16:creationId xmlns:a16="http://schemas.microsoft.com/office/drawing/2014/main" id="{079334C5-024C-BC96-6B3D-E094F031FD5E}"/>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AutoNum type="arabicPeriod"/>
              </a:pPr>
              <a:r>
                <a:rPr lang="en-GB" sz="1400" dirty="0"/>
                <a:t>What have been the areas that have challenged you in Geography this week?</a:t>
              </a:r>
              <a:endParaRPr lang="en-GB" sz="1400" dirty="0">
                <a:ea typeface="Calibri"/>
                <a:cs typeface="Calibri"/>
              </a:endParaRPr>
            </a:p>
            <a:p>
              <a:pPr marL="236855" indent="-236855">
                <a:buAutoNum type="arabicPeriod"/>
              </a:pPr>
              <a:r>
                <a:rPr lang="en-GB" sz="1400" dirty="0"/>
                <a:t>How could you improve next week?</a:t>
              </a:r>
              <a:endParaRPr lang="en-GB" dirty="0"/>
            </a:p>
          </p:txBody>
        </p:sp>
        <p:sp>
          <p:nvSpPr>
            <p:cNvPr id="8" name="Rectangle 7">
              <a:extLst>
                <a:ext uri="{FF2B5EF4-FFF2-40B4-BE49-F238E27FC236}">
                  <a16:creationId xmlns:a16="http://schemas.microsoft.com/office/drawing/2014/main" id="{2EA99EFC-6398-883B-BF8E-F568A14A388C}"/>
                </a:ext>
              </a:extLst>
            </p:cNvPr>
            <p:cNvSpPr/>
            <p:nvPr/>
          </p:nvSpPr>
          <p:spPr>
            <a:xfrm>
              <a:off x="3768896" y="7271127"/>
              <a:ext cx="6634086" cy="103338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You could also find out about why Wilderness areas and under threat and how they are being managed. Add this information to your article.</a:t>
              </a:r>
            </a:p>
          </p:txBody>
        </p:sp>
        <p:sp>
          <p:nvSpPr>
            <p:cNvPr id="9" name="Rectangle 8">
              <a:extLst>
                <a:ext uri="{FF2B5EF4-FFF2-40B4-BE49-F238E27FC236}">
                  <a16:creationId xmlns:a16="http://schemas.microsoft.com/office/drawing/2014/main" id="{1E8556A2-6444-E444-C089-C6E66FAC3481}"/>
                </a:ext>
              </a:extLst>
            </p:cNvPr>
            <p:cNvSpPr/>
            <p:nvPr/>
          </p:nvSpPr>
          <p:spPr>
            <a:xfrm>
              <a:off x="3766561" y="6275828"/>
              <a:ext cx="6575670" cy="92416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wilderness, biodiverse, threats, commercial farming, forest biomes, carbon dioxide, global warming, invertebrates</a:t>
              </a:r>
              <a:endParaRPr lang="en-GB" dirty="0">
                <a:cs typeface="Calibri"/>
              </a:endParaRPr>
            </a:p>
          </p:txBody>
        </p:sp>
        <p:sp>
          <p:nvSpPr>
            <p:cNvPr id="10" name="Rectangle 9">
              <a:extLst>
                <a:ext uri="{FF2B5EF4-FFF2-40B4-BE49-F238E27FC236}">
                  <a16:creationId xmlns:a16="http://schemas.microsoft.com/office/drawing/2014/main" id="{40D919E2-D754-CC74-0489-B269049BAC3A}"/>
                </a:ext>
              </a:extLst>
            </p:cNvPr>
            <p:cNvSpPr/>
            <p:nvPr/>
          </p:nvSpPr>
          <p:spPr>
            <a:xfrm>
              <a:off x="3812039" y="1261024"/>
              <a:ext cx="6575669" cy="8568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cs typeface="Calibri"/>
                </a:rPr>
                <a:t>Describe the global distribution of coral reefs. Refer to lines of latitude in your response.</a:t>
              </a:r>
            </a:p>
          </p:txBody>
        </p:sp>
      </p:grpSp>
      <p:pic>
        <p:nvPicPr>
          <p:cNvPr id="11" name="Picture 10" descr="Image result for wilderness areas">
            <a:extLst>
              <a:ext uri="{FF2B5EF4-FFF2-40B4-BE49-F238E27FC236}">
                <a16:creationId xmlns:a16="http://schemas.microsoft.com/office/drawing/2014/main" id="{744B0566-C9AB-D250-AD13-0421457B1CDA}"/>
              </a:ext>
            </a:extLst>
          </p:cNvPr>
          <p:cNvPicPr>
            <a:picLocks noChangeAspect="1"/>
          </p:cNvPicPr>
          <p:nvPr/>
        </p:nvPicPr>
        <p:blipFill>
          <a:blip r:embed="rId4"/>
          <a:stretch>
            <a:fillRect/>
          </a:stretch>
        </p:blipFill>
        <p:spPr>
          <a:xfrm>
            <a:off x="3567867" y="4040150"/>
            <a:ext cx="2363284" cy="1724912"/>
          </a:xfrm>
          <a:prstGeom prst="rect">
            <a:avLst/>
          </a:prstGeom>
        </p:spPr>
      </p:pic>
      <p:pic>
        <p:nvPicPr>
          <p:cNvPr id="13" name="Picture 12" descr="Image result for wilderness areas">
            <a:extLst>
              <a:ext uri="{FF2B5EF4-FFF2-40B4-BE49-F238E27FC236}">
                <a16:creationId xmlns:a16="http://schemas.microsoft.com/office/drawing/2014/main" id="{F8056B3C-B50F-0A07-7E5C-3A44ED03F468}"/>
              </a:ext>
            </a:extLst>
          </p:cNvPr>
          <p:cNvPicPr>
            <a:picLocks noChangeAspect="1"/>
          </p:cNvPicPr>
          <p:nvPr/>
        </p:nvPicPr>
        <p:blipFill>
          <a:blip r:embed="rId5"/>
          <a:stretch>
            <a:fillRect/>
          </a:stretch>
        </p:blipFill>
        <p:spPr>
          <a:xfrm>
            <a:off x="930839" y="4309287"/>
            <a:ext cx="2215663" cy="1517798"/>
          </a:xfrm>
          <a:prstGeom prst="rect">
            <a:avLst/>
          </a:prstGeom>
        </p:spPr>
      </p:pic>
    </p:spTree>
    <p:extLst>
      <p:ext uri="{BB962C8B-B14F-4D97-AF65-F5344CB8AC3E}">
        <p14:creationId xmlns:p14="http://schemas.microsoft.com/office/powerpoint/2010/main" val="5385011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482698"/>
            <a:ext cx="6561438" cy="363516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600">
                <a:cs typeface="Calibri"/>
              </a:rPr>
              <a:t>Mind Map:</a:t>
            </a:r>
          </a:p>
          <a:p>
            <a:endParaRPr lang="en-US" sz="1600">
              <a:cs typeface="Calibri"/>
            </a:endParaRPr>
          </a:p>
          <a:p>
            <a:pPr marL="285750" indent="-285750">
              <a:buFont typeface="Arial"/>
              <a:buChar char="•"/>
            </a:pPr>
            <a:r>
              <a:rPr lang="en-US" sz="1600">
                <a:ea typeface="+mn-lt"/>
                <a:cs typeface="+mn-lt"/>
              </a:rPr>
              <a:t>Next, we will look at the overall impact of slavery, research this and complete the tasks below (link to a good website - </a:t>
            </a:r>
            <a:r>
              <a:rPr lang="en-US" sz="1600">
                <a:ea typeface="+mn-lt"/>
                <a:cs typeface="+mn-lt"/>
                <a:hlinkClick r:id="rId3"/>
              </a:rPr>
              <a:t>https://www.bbc.co.uk/bitesize/topics/z2qj6sg</a:t>
            </a:r>
            <a:r>
              <a:rPr lang="en-US" sz="1600">
                <a:ea typeface="+mn-lt"/>
                <a:cs typeface="+mn-lt"/>
              </a:rPr>
              <a:t>)</a:t>
            </a:r>
            <a:endParaRPr lang="en-US">
              <a:cs typeface="Calibri"/>
            </a:endParaRPr>
          </a:p>
          <a:p>
            <a:pPr marL="285750" indent="-285750">
              <a:buFont typeface="Arial"/>
              <a:buChar char="•"/>
            </a:pPr>
            <a:r>
              <a:rPr lang="en-US" sz="1600">
                <a:ea typeface="+mn-lt"/>
                <a:cs typeface="+mn-lt"/>
              </a:rPr>
              <a:t>Take the key events and put them onto a Mind Map (examples/templates available). </a:t>
            </a:r>
            <a:endParaRPr lang="en-US" sz="1600">
              <a:cs typeface="Calibri" panose="020F0502020204030204"/>
            </a:endParaRPr>
          </a:p>
          <a:p>
            <a:pPr marL="285750" indent="-285750">
              <a:buFont typeface="Arial"/>
              <a:buChar char="•"/>
            </a:pPr>
            <a:r>
              <a:rPr lang="en-US" sz="1600">
                <a:ea typeface="+mn-lt"/>
                <a:cs typeface="+mn-lt"/>
              </a:rPr>
              <a:t>Make sure the events have a title and a brief description. </a:t>
            </a:r>
            <a:endParaRPr lang="en-US" sz="1600">
              <a:cs typeface="Calibri" panose="020F0502020204030204"/>
            </a:endParaRPr>
          </a:p>
          <a:p>
            <a:pPr marL="285750" indent="-285750">
              <a:buFont typeface="Arial"/>
              <a:buChar char="•"/>
            </a:pPr>
            <a:r>
              <a:rPr lang="en-US" sz="1600">
                <a:ea typeface="+mn-lt"/>
                <a:cs typeface="+mn-lt"/>
              </a:rPr>
              <a:t>Make sure it has arrows LINKING events – does one cause another? Do they have things in common? Have you described why they link together? </a:t>
            </a:r>
            <a:endParaRPr lang="en-US" sz="1600">
              <a:cs typeface="Calibri" panose="020F0502020204030204"/>
            </a:endParaRPr>
          </a:p>
          <a:p>
            <a:pPr marL="285750" indent="-285750">
              <a:buFont typeface="Arial"/>
              <a:buChar char="•"/>
            </a:pPr>
            <a:r>
              <a:rPr lang="en-US" sz="1600">
                <a:ea typeface="+mn-lt"/>
                <a:cs typeface="+mn-lt"/>
              </a:rPr>
              <a:t>Make sure it has either </a:t>
            </a:r>
            <a:r>
              <a:rPr lang="en-US" sz="1600" err="1">
                <a:ea typeface="+mn-lt"/>
                <a:cs typeface="+mn-lt"/>
              </a:rPr>
              <a:t>colour</a:t>
            </a:r>
            <a:r>
              <a:rPr lang="en-US" sz="1600">
                <a:ea typeface="+mn-lt"/>
                <a:cs typeface="+mn-lt"/>
              </a:rPr>
              <a:t> coding (one </a:t>
            </a:r>
            <a:r>
              <a:rPr lang="en-US" sz="1600" err="1">
                <a:ea typeface="+mn-lt"/>
                <a:cs typeface="+mn-lt"/>
              </a:rPr>
              <a:t>colour</a:t>
            </a:r>
            <a:r>
              <a:rPr lang="en-US" sz="1600">
                <a:ea typeface="+mn-lt"/>
                <a:cs typeface="+mn-lt"/>
              </a:rPr>
              <a:t> per area) or pictures/symbols.</a:t>
            </a:r>
            <a:endParaRPr lang="en-US" sz="16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391120"/>
          <a:ext cx="6558091" cy="1003377"/>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Give t</a:t>
                      </a:r>
                      <a:r>
                        <a:rPr lang="en-GB" sz="1100" b="0" i="0" u="none" strike="noStrike" noProof="0">
                          <a:latin typeface="Calibri"/>
                        </a:rPr>
                        <a:t>hree reasons why white people fought in the American Civil War</a:t>
                      </a:r>
                      <a:endParaRPr lang="en-GB" sz="1100"/>
                    </a:p>
                  </a:txBody>
                  <a:tcPr/>
                </a:tc>
                <a:extLst>
                  <a:ext uri="{0D108BD9-81ED-4DB2-BD59-A6C34878D82A}">
                    <a16:rowId xmlns:a16="http://schemas.microsoft.com/office/drawing/2014/main" val="3427877305"/>
                  </a:ext>
                </a:extLst>
              </a:tr>
              <a:tr h="334459">
                <a:tc>
                  <a:txBody>
                    <a:bodyPr/>
                    <a:lstStyle/>
                    <a:p>
                      <a:r>
                        <a:rPr lang="en-GB" sz="1100"/>
                        <a:t>Give t</a:t>
                      </a:r>
                      <a:r>
                        <a:rPr lang="en-GB" sz="1100" b="0" i="0" u="none" strike="noStrike" noProof="0">
                          <a:latin typeface="Calibri"/>
                        </a:rPr>
                        <a:t>wo reasons why Black people fought in the American Civil War</a:t>
                      </a:r>
                      <a:endParaRPr lang="en-GB" sz="1100"/>
                    </a:p>
                  </a:txBody>
                  <a:tcPr/>
                </a:tc>
                <a:extLst>
                  <a:ext uri="{0D108BD9-81ED-4DB2-BD59-A6C34878D82A}">
                    <a16:rowId xmlns:a16="http://schemas.microsoft.com/office/drawing/2014/main" val="3058180426"/>
                  </a:ext>
                </a:extLst>
              </a:tr>
              <a:tr h="334459">
                <a:tc>
                  <a:txBody>
                    <a:bodyPr/>
                    <a:lstStyle/>
                    <a:p>
                      <a:pPr lvl="0" algn="l">
                        <a:lnSpc>
                          <a:spcPct val="100000"/>
                        </a:lnSpc>
                        <a:spcBef>
                          <a:spcPts val="0"/>
                        </a:spcBef>
                        <a:spcAft>
                          <a:spcPts val="0"/>
                        </a:spcAft>
                        <a:buNone/>
                      </a:pPr>
                      <a:r>
                        <a:rPr lang="en-GB" sz="1100" b="0" i="0" u="none" strike="noStrike" noProof="0"/>
                        <a:t>What are your thoughts on whether Black people would get what they fought for?</a:t>
                      </a:r>
                      <a:endParaRPr lang="en-GB"/>
                    </a:p>
                  </a:txBody>
                  <a:tcPr/>
                </a:tc>
                <a:extLst>
                  <a:ext uri="{0D108BD9-81ED-4DB2-BD59-A6C34878D82A}">
                    <a16:rowId xmlns:a16="http://schemas.microsoft.com/office/drawing/2014/main" val="807486230"/>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Slavery, Abolition, Plantations, Impact </a:t>
            </a:r>
            <a:endParaRPr lang="en-GB">
              <a:cs typeface="Calibri"/>
            </a:endParaRPr>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4"/>
          <a:stretch>
            <a:fillRect/>
          </a:stretch>
        </p:blipFill>
        <p:spPr>
          <a:xfrm>
            <a:off x="1368193" y="7082013"/>
            <a:ext cx="1060952" cy="1061862"/>
          </a:xfrm>
          <a:prstGeom prst="rect">
            <a:avLst/>
          </a:prstGeom>
        </p:spPr>
      </p:pic>
      <p:pic>
        <p:nvPicPr>
          <p:cNvPr id="10" name="Picture 9" descr="Qr code&#10;&#10;Description automatically generated">
            <a:extLst>
              <a:ext uri="{FF2B5EF4-FFF2-40B4-BE49-F238E27FC236}">
                <a16:creationId xmlns:a16="http://schemas.microsoft.com/office/drawing/2014/main" id="{1E285D2A-6C90-F909-346C-3723398FF83D}"/>
              </a:ext>
            </a:extLst>
          </p:cNvPr>
          <p:cNvPicPr>
            <a:picLocks noChangeAspect="1"/>
          </p:cNvPicPr>
          <p:nvPr/>
        </p:nvPicPr>
        <p:blipFill>
          <a:blip r:embed="rId5"/>
          <a:stretch>
            <a:fillRect/>
          </a:stretch>
        </p:blipFill>
        <p:spPr>
          <a:xfrm>
            <a:off x="4483284" y="6912013"/>
            <a:ext cx="1285398" cy="1318248"/>
          </a:xfrm>
          <a:prstGeom prst="rect">
            <a:avLst/>
          </a:prstGeom>
        </p:spPr>
      </p:pic>
    </p:spTree>
    <p:extLst>
      <p:ext uri="{BB962C8B-B14F-4D97-AF65-F5344CB8AC3E}">
        <p14:creationId xmlns:p14="http://schemas.microsoft.com/office/powerpoint/2010/main" val="47488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198909336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Mathematics Homework </a:t>
              </a:r>
            </a:p>
            <a:p>
              <a:pPr algn="ctr"/>
              <a:r>
                <a:rPr lang="en-GB" sz="2400" b="1" dirty="0">
                  <a:ea typeface="+mn-lt"/>
                  <a:cs typeface="+mn-lt"/>
                </a:rPr>
                <a:t> Half Term 4, Week 5</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4"/>
              <a:ext cx="6561438" cy="227247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2000" b="1" dirty="0">
                  <a:ea typeface="+mn-lt"/>
                  <a:cs typeface="+mn-lt"/>
                </a:rPr>
                <a:t>Main Task – Sequences</a:t>
              </a:r>
            </a:p>
            <a:p>
              <a:endParaRPr lang="en-GB" sz="1600" b="1" dirty="0">
                <a:ea typeface="+mn-lt"/>
                <a:cs typeface="+mn-lt"/>
              </a:endParaRPr>
            </a:p>
            <a:p>
              <a:pPr algn="ctr"/>
              <a:r>
                <a:rPr lang="en-GB" sz="2000" dirty="0">
                  <a:ea typeface="+mn-lt"/>
                  <a:cs typeface="+mn-lt"/>
                </a:rPr>
                <a:t>Research the FIBONACCI SEQUENCE. </a:t>
              </a:r>
            </a:p>
            <a:p>
              <a:pPr algn="ctr"/>
              <a:r>
                <a:rPr lang="en-GB" sz="2000" dirty="0">
                  <a:ea typeface="+mn-lt"/>
                  <a:cs typeface="+mn-lt"/>
                </a:rPr>
                <a:t>Write up some notes of what you find out, include examples of where the Fibonacci sequence appears in the natural world. </a:t>
              </a:r>
              <a:r>
                <a:rPr lang="en-GB" sz="2000" b="1" dirty="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213581"/>
              <a:ext cx="6561438" cy="2090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b="1" dirty="0">
                  <a:ea typeface="+mn-lt"/>
                  <a:cs typeface="+mn-lt"/>
                </a:rPr>
                <a:t>Extension Task –The Golden Number</a:t>
              </a:r>
            </a:p>
            <a:p>
              <a:pPr algn="ctr"/>
              <a:r>
                <a:rPr lang="en-GB"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29746" y="549560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Sequence, position, term, Fibonacci, consecutive, successive</a:t>
              </a:r>
              <a:r>
                <a:rPr lang="en-GB" b="1" dirty="0"/>
                <a:t> </a:t>
              </a:r>
              <a:endParaRPr lang="en-US" b="1"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 Solving Inequalities (Half Term 4</a:t>
                  </a:r>
                  <a:r>
                    <a:rPr lang="en-GB" dirty="0"/>
                    <a:t>)</a:t>
                  </a:r>
                </a:p>
                <a:p>
                  <a:pPr algn="ctr"/>
                  <a:r>
                    <a:rPr lang="en-GB" dirty="0"/>
                    <a:t>Solve the following Inequalities</a:t>
                  </a:r>
                </a:p>
                <a:p>
                  <a:pPr marL="342900" indent="-342900" algn="ctr">
                    <a:buAutoNum type="arabicPeriod"/>
                  </a:pP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−3≥7</m:t>
                      </m:r>
                    </m:oMath>
                  </a14:m>
                  <a:endParaRPr lang="en-GB" b="0" dirty="0">
                    <a:ea typeface="Cambria Math" panose="02040503050406030204" pitchFamily="18" charset="0"/>
                  </a:endParaRPr>
                </a:p>
                <a:p>
                  <a:pPr marL="342900" indent="-342900" algn="ctr">
                    <a:buAutoNum type="arabicPeriod"/>
                  </a:pPr>
                  <a:r>
                    <a:rPr lang="en-GB" dirty="0"/>
                    <a:t> </a:t>
                  </a:r>
                  <a14:m>
                    <m:oMath xmlns:m="http://schemas.openxmlformats.org/officeDocument/2006/math">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+17&lt;11</m:t>
                      </m:r>
                    </m:oMath>
                  </a14:m>
                  <a:endParaRPr lang="en-GB" b="0" dirty="0">
                    <a:ea typeface="Cambria Math" panose="02040503050406030204" pitchFamily="18" charset="0"/>
                  </a:endParaRPr>
                </a:p>
                <a:p>
                  <a:pPr marL="342900" indent="-342900" algn="ctr">
                    <a:buAutoNum type="arabicPeriod"/>
                  </a:pPr>
                  <a:r>
                    <a:rPr lang="en-GB" dirty="0"/>
                    <a:t> </a:t>
                  </a:r>
                  <a14:m>
                    <m:oMath xmlns:m="http://schemas.openxmlformats.org/officeDocument/2006/math">
                      <m:r>
                        <a:rPr lang="en-GB" b="0" i="1" smtClean="0">
                          <a:latin typeface="Cambria Math" panose="02040503050406030204" pitchFamily="18" charset="0"/>
                        </a:rPr>
                        <m:t>5</m:t>
                      </m:r>
                      <m:d>
                        <m:dPr>
                          <m:ctrlPr>
                            <a:rPr lang="en-GB" b="0" i="1" smtClean="0">
                              <a:latin typeface="Cambria Math" panose="02040503050406030204" pitchFamily="18" charset="0"/>
                            </a:rPr>
                          </m:ctrlPr>
                        </m:dPr>
                        <m:e>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−7</m:t>
                          </m:r>
                        </m:e>
                      </m:d>
                      <m:r>
                        <a:rPr lang="en-GB" b="0" i="1" smtClean="0">
                          <a:latin typeface="Cambria Math" panose="02040503050406030204" pitchFamily="18" charset="0"/>
                          <a:ea typeface="Cambria Math" panose="02040503050406030204" pitchFamily="18" charset="0"/>
                        </a:rPr>
                        <m:t>&gt;35</m:t>
                      </m:r>
                    </m:oMath>
                  </a14:m>
                  <a:endParaRPr lang="en-GB" b="0" dirty="0">
                    <a:ea typeface="Cambria Math" panose="02040503050406030204" pitchFamily="18" charset="0"/>
                  </a:endParaRPr>
                </a:p>
                <a:p>
                  <a:pPr marL="342900" indent="-342900" algn="ctr">
                    <a:buAutoNum type="arabicPeriod"/>
                  </a:pPr>
                  <a:r>
                    <a:rPr lang="en-GB" dirty="0"/>
                    <a:t> </a:t>
                  </a:r>
                  <a14:m>
                    <m:oMath xmlns:m="http://schemas.openxmlformats.org/officeDocument/2006/math">
                      <m:r>
                        <a:rPr lang="en-GB" b="0" i="1" smtClean="0">
                          <a:latin typeface="Cambria Math" panose="02040503050406030204" pitchFamily="18" charset="0"/>
                        </a:rPr>
                        <m:t>12</m:t>
                      </m:r>
                      <m:r>
                        <a:rPr lang="en-GB" b="0" i="1" smtClean="0">
                          <a:latin typeface="Cambria Math" panose="02040503050406030204" pitchFamily="18" charset="0"/>
                        </a:rPr>
                        <m:t>𝑥</m:t>
                      </m:r>
                      <m:r>
                        <a:rPr lang="en-GB" b="0" i="1" smtClean="0">
                          <a:latin typeface="Cambria Math" panose="02040503050406030204" pitchFamily="18" charset="0"/>
                        </a:rPr>
                        <m:t>−10≥35−3</m:t>
                      </m:r>
                      <m:r>
                        <a:rPr lang="en-GB" b="0" i="1" smtClean="0">
                          <a:latin typeface="Cambria Math" panose="02040503050406030204" pitchFamily="18" charset="0"/>
                          <a:ea typeface="Cambria Math" panose="02040503050406030204" pitchFamily="18" charset="0"/>
                        </a:rPr>
                        <m:t>𝑥</m:t>
                      </m:r>
                    </m:oMath>
                  </a14:m>
                  <a:r>
                    <a:rPr lang="en-GB" dirty="0"/>
                    <a:t> </a:t>
                  </a:r>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645509"/>
                </a:xfrm>
                <a:prstGeom prst="rect">
                  <a:avLst/>
                </a:prstGeom>
                <a:blipFill>
                  <a:blip r:embed="rId3"/>
                  <a:stretch>
                    <a:fillRect t="-4412" b="-8088"/>
                  </a:stretch>
                </a:blipFill>
              </p:spPr>
              <p:txBody>
                <a:bodyPr/>
                <a:lstStyle/>
                <a:p>
                  <a:r>
                    <a:rPr lang="en-US">
                      <a:noFill/>
                    </a:rPr>
                    <a:t> </a:t>
                  </a:r>
                </a:p>
              </p:txBody>
            </p:sp>
          </mc:Fallback>
        </mc:AlternateContent>
      </p:grpSp>
      <p:pic>
        <p:nvPicPr>
          <p:cNvPr id="10" name="Picture 9">
            <a:extLst>
              <a:ext uri="{FF2B5EF4-FFF2-40B4-BE49-F238E27FC236}">
                <a16:creationId xmlns:a16="http://schemas.microsoft.com/office/drawing/2014/main" id="{0A086BBB-2C2A-E1CC-0284-8095B9BC7D22}"/>
              </a:ext>
            </a:extLst>
          </p:cNvPr>
          <p:cNvPicPr>
            <a:picLocks noChangeAspect="1"/>
          </p:cNvPicPr>
          <p:nvPr/>
        </p:nvPicPr>
        <p:blipFill>
          <a:blip r:embed="rId4"/>
          <a:stretch>
            <a:fillRect/>
          </a:stretch>
        </p:blipFill>
        <p:spPr>
          <a:xfrm>
            <a:off x="185361" y="6647167"/>
            <a:ext cx="6505823" cy="1657350"/>
          </a:xfrm>
          <a:prstGeom prst="rect">
            <a:avLst/>
          </a:prstGeom>
        </p:spPr>
      </p:pic>
    </p:spTree>
    <p:extLst>
      <p:ext uri="{BB962C8B-B14F-4D97-AF65-F5344CB8AC3E}">
        <p14:creationId xmlns:p14="http://schemas.microsoft.com/office/powerpoint/2010/main" val="20314634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Music - Variation</a:t>
              </a:r>
              <a:endParaRPr lang="en-US"/>
            </a:p>
            <a:p>
              <a:pPr algn="ctr"/>
              <a:r>
                <a:rPr lang="en-GB" sz="2400" b="1" dirty="0">
                  <a:ea typeface="+mn-lt"/>
                  <a:cs typeface="+mn-lt"/>
                </a:rPr>
                <a:t>Homework - Half Term 4 Week 5</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endParaRPr lang="en-GB" sz="1600" dirty="0">
                <a:ea typeface="+mn-lt"/>
                <a:cs typeface="+mn-lt"/>
              </a:endParaRPr>
            </a:p>
            <a:p>
              <a:r>
                <a:rPr lang="en-GB" sz="1600" dirty="0">
                  <a:ea typeface="+mn-lt"/>
                  <a:cs typeface="+mn-lt"/>
                </a:rPr>
                <a:t>This week’s listening – Title: Rhapsody On A Theme Of Paganini, Variation 18</a:t>
              </a:r>
              <a:endParaRPr lang="en-US" dirty="0">
                <a:cs typeface="Calibri"/>
              </a:endParaRPr>
            </a:p>
            <a:p>
              <a:r>
                <a:rPr lang="en-GB" sz="1600" dirty="0">
                  <a:ea typeface="+mn-lt"/>
                  <a:cs typeface="+mn-lt"/>
                </a:rPr>
                <a:t>                                         Composer: Sergei Rachmaninov</a:t>
              </a:r>
              <a:endParaRPr lang="en-GB" dirty="0"/>
            </a:p>
            <a:p>
              <a:r>
                <a:rPr lang="en-GB" sz="1600" dirty="0">
                  <a:ea typeface="+mn-lt"/>
                  <a:cs typeface="+mn-lt"/>
                </a:rPr>
                <a:t>                                         Genre: Romantic</a:t>
              </a:r>
              <a:endParaRPr lang="en-GB" dirty="0"/>
            </a:p>
            <a:p>
              <a:endParaRPr lang="en-GB" sz="1600" dirty="0">
                <a:ea typeface="+mn-lt"/>
                <a:cs typeface="+mn-lt"/>
              </a:endParaRPr>
            </a:p>
            <a:p>
              <a:r>
                <a:rPr lang="en-GB" sz="1600" dirty="0">
                  <a:ea typeface="+mn-lt"/>
                  <a:cs typeface="+mn-lt"/>
                </a:rPr>
                <a:t>Spend time listening to the above piece of music.</a:t>
              </a:r>
              <a:endParaRPr lang="en-GB" dirty="0"/>
            </a:p>
            <a:p>
              <a:r>
                <a:rPr lang="en-GB" sz="1600" dirty="0">
                  <a:ea typeface="+mn-lt"/>
                  <a:cs typeface="+mn-lt"/>
                </a:rPr>
                <a:t>Complete the page in your listening booklet –</a:t>
              </a:r>
              <a:endParaRPr lang="en-GB" dirty="0"/>
            </a:p>
            <a:p>
              <a:r>
                <a:rPr lang="en-GB" sz="1600" dirty="0">
                  <a:ea typeface="+mn-lt"/>
                  <a:cs typeface="+mn-lt"/>
                </a:rPr>
                <a:t>1.Give some background information on the piece and artist/composer</a:t>
              </a:r>
              <a:endParaRPr lang="en-GB" dirty="0"/>
            </a:p>
            <a:p>
              <a:r>
                <a:rPr lang="en-GB" sz="1600" dirty="0">
                  <a:ea typeface="+mn-lt"/>
                  <a:cs typeface="+mn-lt"/>
                </a:rPr>
                <a:t>2.Comment on the instrumentation and how the musical elements are used in as much detail as you can.</a:t>
              </a:r>
              <a:endParaRPr lang="en-GB" dirty="0"/>
            </a:p>
            <a:p>
              <a:r>
                <a:rPr lang="en-GB" sz="1600" dirty="0">
                  <a:ea typeface="+mn-lt"/>
                  <a:cs typeface="+mn-lt"/>
                </a:rPr>
                <a:t>3.Give your personal response to the music – remember to explain why you liked or did not like the piece of music.</a:t>
              </a:r>
              <a:endParaRPr lang="en-GB" dirty="0"/>
            </a:p>
            <a:p>
              <a:pPr marL="342900" indent="-342900">
                <a:buAutoNum type="arabicPeriod"/>
              </a:pPr>
              <a:endParaRPr lang="en-GB" sz="1600">
                <a:ea typeface="+mn-lt"/>
                <a:cs typeface="+mn-lt"/>
              </a:endParaRPr>
            </a:p>
            <a:p>
              <a:pPr marL="342900" indent="-342900">
                <a:buAutoNum type="arabicPeriod"/>
              </a:pPr>
              <a:endParaRPr lang="en-GB" sz="160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3" name="Table 6">
            <a:extLst>
              <a:ext uri="{FF2B5EF4-FFF2-40B4-BE49-F238E27FC236}">
                <a16:creationId xmlns:a16="http://schemas.microsoft.com/office/drawing/2014/main" id="{141E8F66-F662-D913-4CD5-E239779CE1B2}"/>
              </a:ext>
            </a:extLst>
          </p:cNvPr>
          <p:cNvGraphicFramePr>
            <a:graphicFrameLocks noGrp="1"/>
          </p:cNvGraphicFramePr>
          <p:nvPr>
            <p:extLst>
              <p:ext uri="{D42A27DB-BD31-4B8C-83A1-F6EECF244321}">
                <p14:modId xmlns:p14="http://schemas.microsoft.com/office/powerpoint/2010/main" val="222136972"/>
              </p:ext>
            </p:extLst>
          </p:nvPr>
        </p:nvGraphicFramePr>
        <p:xfrm>
          <a:off x="159307" y="1229468"/>
          <a:ext cx="6537254" cy="1639212"/>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39212">
                <a:tc>
                  <a:txBody>
                    <a:bodyPr/>
                    <a:lstStyle/>
                    <a:p>
                      <a:pPr marL="342900" lvl="0" indent="-342900" algn="ctr">
                        <a:lnSpc>
                          <a:spcPct val="100000"/>
                        </a:lnSpc>
                        <a:spcBef>
                          <a:spcPts val="0"/>
                        </a:spcBef>
                        <a:spcAft>
                          <a:spcPts val="0"/>
                        </a:spcAft>
                        <a:buAutoNum type="arabicPeriod"/>
                      </a:pPr>
                      <a:r>
                        <a:rPr lang="en-GB" sz="1600" b="0" i="0" u="none" strike="noStrike" noProof="0" dirty="0">
                          <a:latin typeface="Calibri"/>
                        </a:rPr>
                        <a:t>What is a </a:t>
                      </a:r>
                      <a:r>
                        <a:rPr lang="en-GB" sz="1600" b="1" i="1" u="none" strike="noStrike" noProof="0">
                          <a:latin typeface="Calibri"/>
                        </a:rPr>
                        <a:t>chaconne</a:t>
                      </a:r>
                      <a:r>
                        <a:rPr lang="en-GB" sz="1600" b="0" i="0" u="none" strike="noStrike" noProof="0">
                          <a:latin typeface="Calibri"/>
                        </a:rPr>
                        <a:t>?</a:t>
                      </a:r>
                      <a:endParaRPr lang="en-GB"/>
                    </a:p>
                    <a:p>
                      <a:pPr marL="342900" lvl="0" indent="-342900" algn="ctr">
                        <a:lnSpc>
                          <a:spcPct val="100000"/>
                        </a:lnSpc>
                        <a:spcBef>
                          <a:spcPts val="0"/>
                        </a:spcBef>
                        <a:spcAft>
                          <a:spcPts val="0"/>
                        </a:spcAft>
                        <a:buAutoNum type="arabicPeriod"/>
                      </a:pPr>
                      <a:r>
                        <a:rPr lang="en-GB" sz="1600" b="0" i="0" u="none" strike="noStrike" noProof="0" dirty="0">
                          <a:latin typeface="Calibri"/>
                        </a:rPr>
                        <a:t>What is meant by a </a:t>
                      </a:r>
                      <a:r>
                        <a:rPr lang="en-GB" sz="1600" b="1" i="1" u="none" strike="noStrike" noProof="0" dirty="0">
                          <a:latin typeface="Calibri"/>
                        </a:rPr>
                        <a:t>counter melody</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What is the difference between a </a:t>
                      </a:r>
                      <a:r>
                        <a:rPr lang="en-GB" sz="1600" b="1" i="1" u="none" strike="noStrike" noProof="0" dirty="0">
                          <a:latin typeface="Calibri"/>
                        </a:rPr>
                        <a:t>drone</a:t>
                      </a:r>
                      <a:r>
                        <a:rPr lang="en-GB" sz="1600" b="0" i="0" u="none" strike="noStrike" noProof="0" dirty="0">
                          <a:latin typeface="Calibri"/>
                        </a:rPr>
                        <a:t> and a </a:t>
                      </a:r>
                      <a:r>
                        <a:rPr lang="en-GB" sz="1600" b="1" i="1" u="none" strike="noStrike" noProof="0" dirty="0">
                          <a:latin typeface="Calibri"/>
                        </a:rPr>
                        <a:t>pedal note</a:t>
                      </a:r>
                      <a:r>
                        <a:rPr lang="en-GB" sz="1600" b="0" i="0" u="none" strike="noStrike" noProof="0" dirty="0">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latin typeface="Calibri"/>
                        </a:rPr>
                        <a:t>Name some different ways that </a:t>
                      </a:r>
                      <a:r>
                        <a:rPr lang="en-GB" sz="1600" b="1" i="1" u="none" strike="noStrike" noProof="0" dirty="0">
                          <a:latin typeface="Calibri"/>
                        </a:rPr>
                        <a:t>harmony </a:t>
                      </a:r>
                      <a:r>
                        <a:rPr lang="en-GB" sz="1600" b="0" i="0" u="none" strike="noStrike" noProof="0" dirty="0">
                          <a:latin typeface="Calibri"/>
                        </a:rPr>
                        <a:t>can be created.</a:t>
                      </a:r>
                      <a:endParaRPr lang="en-GB"/>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67606555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01F8E-E32D-A947-342B-75693EBB69FD}"/>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BECB10B4-792A-3E35-C0A3-B1917CA5C9C5}"/>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1FCB18C0-E3CE-4BD8-D4E4-DD907A1E9844}"/>
              </a:ext>
            </a:extLst>
          </p:cNvPr>
          <p:cNvGrpSpPr/>
          <p:nvPr/>
        </p:nvGrpSpPr>
        <p:grpSpPr>
          <a:xfrm>
            <a:off x="101966" y="6595"/>
            <a:ext cx="6722076" cy="9455114"/>
            <a:chOff x="135924" y="0"/>
            <a:chExt cx="6722076" cy="9455114"/>
          </a:xfrm>
        </p:grpSpPr>
        <p:pic>
          <p:nvPicPr>
            <p:cNvPr id="1026" name="Picture 2">
              <a:extLst>
                <a:ext uri="{FF2B5EF4-FFF2-40B4-BE49-F238E27FC236}">
                  <a16:creationId xmlns:a16="http://schemas.microsoft.com/office/drawing/2014/main" id="{0D905252-3BB5-AF33-DFC4-5876B047E9C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A733D39-ABAA-AE87-2EF6-775BC2496626}"/>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5</a:t>
              </a:r>
            </a:p>
          </p:txBody>
        </p:sp>
        <p:sp>
          <p:nvSpPr>
            <p:cNvPr id="5" name="Rectangle 4">
              <a:extLst>
                <a:ext uri="{FF2B5EF4-FFF2-40B4-BE49-F238E27FC236}">
                  <a16:creationId xmlns:a16="http://schemas.microsoft.com/office/drawing/2014/main" id="{72706BDC-C29A-BA47-E130-41316BE94A54}"/>
                </a:ext>
              </a:extLst>
            </p:cNvPr>
            <p:cNvSpPr/>
            <p:nvPr/>
          </p:nvSpPr>
          <p:spPr>
            <a:xfrm>
              <a:off x="180595" y="2115882"/>
              <a:ext cx="6569086" cy="4461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solidFill>
                    <a:srgbClr val="231F20"/>
                  </a:solidFill>
                  <a:ea typeface="+mn-lt"/>
                  <a:cs typeface="+mn-lt"/>
                </a:rPr>
                <a:t>Visit the BBC Bitesize webpage about equality and social justice:</a:t>
              </a:r>
              <a:endParaRPr lang="en-GB">
                <a:solidFill>
                  <a:srgbClr val="000000"/>
                </a:solidFill>
                <a:ea typeface="+mn-lt"/>
                <a:cs typeface="+mn-lt"/>
              </a:endParaRPr>
            </a:p>
            <a:p>
              <a:endParaRPr lang="en-GB" b="1" dirty="0">
                <a:solidFill>
                  <a:srgbClr val="0070C0"/>
                </a:solidFill>
                <a:ea typeface="+mn-lt"/>
                <a:cs typeface="+mn-lt"/>
              </a:endParaRPr>
            </a:p>
            <a:p>
              <a:r>
                <a:rPr lang="en-GB" dirty="0">
                  <a:solidFill>
                    <a:srgbClr val="0070C0"/>
                  </a:solidFill>
                  <a:ea typeface="+mn-lt"/>
                  <a:cs typeface="+mn-lt"/>
                  <a:hlinkClick r:id="rId3">
                    <a:extLst>
                      <a:ext uri="{A12FA001-AC4F-418D-AE19-62706E023703}">
                        <ahyp:hlinkClr xmlns:ahyp="http://schemas.microsoft.com/office/drawing/2018/hyperlinkcolor" val="tx"/>
                      </a:ext>
                    </a:extLst>
                  </a:hlinkClick>
                </a:rPr>
                <a:t>https://www.bbc.co.uk/bitesize/topics/znbrpg8/articles/z42khbk</a:t>
              </a:r>
              <a:endParaRPr lang="en-GB">
                <a:solidFill>
                  <a:srgbClr val="0070C0"/>
                </a:solidFill>
              </a:endParaRPr>
            </a:p>
            <a:p>
              <a:endParaRPr lang="en-GB" dirty="0">
                <a:solidFill>
                  <a:srgbClr val="231F20"/>
                </a:solidFill>
                <a:ea typeface="+mn-lt"/>
                <a:cs typeface="+mn-lt"/>
              </a:endParaRPr>
            </a:p>
            <a:p>
              <a:r>
                <a:rPr lang="en-GB" dirty="0">
                  <a:solidFill>
                    <a:srgbClr val="231F20"/>
                  </a:solidFill>
                  <a:ea typeface="+mn-lt"/>
                  <a:cs typeface="+mn-lt"/>
                </a:rPr>
                <a:t>Read through the information, watch the video and take the test. Screen shot or tell me your score next lesson.</a:t>
              </a:r>
            </a:p>
            <a:p>
              <a:endParaRPr lang="en-GB" sz="2400">
                <a:ea typeface="+mn-lt"/>
                <a:cs typeface="+mn-lt"/>
              </a:endParaRPr>
            </a:p>
            <a:p>
              <a:endParaRPr lang="en-GB" sz="2400" dirty="0">
                <a:ea typeface="+mn-lt"/>
                <a:cs typeface="+mn-lt"/>
              </a:endParaRPr>
            </a:p>
            <a:p>
              <a:endParaRPr lang="en-GB" sz="2400" dirty="0">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p:txBody>
        </p:sp>
        <p:sp>
          <p:nvSpPr>
            <p:cNvPr id="6" name="Rectangle 5">
              <a:extLst>
                <a:ext uri="{FF2B5EF4-FFF2-40B4-BE49-F238E27FC236}">
                  <a16:creationId xmlns:a16="http://schemas.microsoft.com/office/drawing/2014/main" id="{237BC406-5524-1208-8828-1D83F07F5E56}"/>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02D2B44B-5218-A38C-8081-6E614CA5B19A}"/>
                </a:ext>
              </a:extLst>
            </p:cNvPr>
            <p:cNvSpPr/>
            <p:nvPr/>
          </p:nvSpPr>
          <p:spPr>
            <a:xfrm>
              <a:off x="177174" y="7725130"/>
              <a:ext cx="6564742" cy="64425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How could you promote social justice?</a:t>
              </a:r>
            </a:p>
          </p:txBody>
        </p:sp>
        <p:sp>
          <p:nvSpPr>
            <p:cNvPr id="7" name="Rectangle 6">
              <a:extLst>
                <a:ext uri="{FF2B5EF4-FFF2-40B4-BE49-F238E27FC236}">
                  <a16:creationId xmlns:a16="http://schemas.microsoft.com/office/drawing/2014/main" id="{2D7269DA-92C4-822B-9DC6-3A7FD8621ABC}"/>
                </a:ext>
              </a:extLst>
            </p:cNvPr>
            <p:cNvSpPr/>
            <p:nvPr/>
          </p:nvSpPr>
          <p:spPr>
            <a:xfrm>
              <a:off x="175701" y="6695777"/>
              <a:ext cx="6570946" cy="95190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social justice, equality, human rights, discrimination, legislation</a:t>
              </a:r>
              <a:endParaRPr lang="en-GB" dirty="0" err="1">
                <a:ea typeface="Calibri"/>
                <a:cs typeface="Calibri"/>
              </a:endParaRPr>
            </a:p>
          </p:txBody>
        </p:sp>
        <p:sp>
          <p:nvSpPr>
            <p:cNvPr id="9" name="Rectangle 8">
              <a:extLst>
                <a:ext uri="{FF2B5EF4-FFF2-40B4-BE49-F238E27FC236}">
                  <a16:creationId xmlns:a16="http://schemas.microsoft.com/office/drawing/2014/main" id="{0A9FAC6B-A69D-2B5B-5F0B-DD6BD37A993D}"/>
                </a:ext>
              </a:extLst>
            </p:cNvPr>
            <p:cNvSpPr/>
            <p:nvPr/>
          </p:nvSpPr>
          <p:spPr>
            <a:xfrm>
              <a:off x="150527" y="1261024"/>
              <a:ext cx="6597534" cy="6979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How are people discriminated against because of their gender?</a:t>
              </a:r>
            </a:p>
          </p:txBody>
        </p:sp>
      </p:grpSp>
      <p:pic>
        <p:nvPicPr>
          <p:cNvPr id="4" name="Picture 3" descr="Image result for social justice">
            <a:extLst>
              <a:ext uri="{FF2B5EF4-FFF2-40B4-BE49-F238E27FC236}">
                <a16:creationId xmlns:a16="http://schemas.microsoft.com/office/drawing/2014/main" id="{30681A59-0471-51EC-0874-BC66EC349C10}"/>
              </a:ext>
            </a:extLst>
          </p:cNvPr>
          <p:cNvPicPr>
            <a:picLocks noChangeAspect="1"/>
          </p:cNvPicPr>
          <p:nvPr/>
        </p:nvPicPr>
        <p:blipFill>
          <a:blip r:embed="rId4"/>
          <a:stretch>
            <a:fillRect/>
          </a:stretch>
        </p:blipFill>
        <p:spPr>
          <a:xfrm>
            <a:off x="2157264" y="4225072"/>
            <a:ext cx="2807619" cy="2043169"/>
          </a:xfrm>
          <a:prstGeom prst="rect">
            <a:avLst/>
          </a:prstGeom>
        </p:spPr>
      </p:pic>
    </p:spTree>
    <p:extLst>
      <p:ext uri="{BB962C8B-B14F-4D97-AF65-F5344CB8AC3E}">
        <p14:creationId xmlns:p14="http://schemas.microsoft.com/office/powerpoint/2010/main" val="10801715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21</a:t>
              </a:r>
              <a:r>
                <a:rPr lang="en-GB" baseline="30000">
                  <a:ea typeface="+mn-lt"/>
                  <a:cs typeface="+mn-lt"/>
                </a:rPr>
                <a:t>st</a:t>
              </a:r>
              <a:r>
                <a:rPr lang="en-GB">
                  <a:ea typeface="+mn-lt"/>
                  <a:cs typeface="+mn-lt"/>
                </a:rPr>
                <a:t> March 2024) </a:t>
              </a:r>
            </a:p>
            <a:p>
              <a:pPr algn="ctr"/>
              <a:r>
                <a:rPr lang="en-GB" b="1" u="sng">
                  <a:ea typeface="+mn-lt"/>
                  <a:cs typeface="+mn-lt"/>
                </a:rPr>
                <a:t>Due: 28</a:t>
              </a:r>
              <a:r>
                <a:rPr lang="en-GB" b="1" u="sng" baseline="30000">
                  <a:ea typeface="+mn-lt"/>
                  <a:cs typeface="+mn-lt"/>
                </a:rPr>
                <a:t>th</a:t>
              </a:r>
              <a:r>
                <a:rPr lang="en-GB" b="1" u="sng">
                  <a:ea typeface="+mn-lt"/>
                  <a:cs typeface="+mn-lt"/>
                </a:rPr>
                <a:t> March 2024</a:t>
              </a:r>
            </a:p>
            <a:p>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1.6.17 to 1.6.20 – Punnett Squares to </a:t>
              </a:r>
            </a:p>
            <a:p>
              <a:r>
                <a:rPr lang="en-GB">
                  <a:ea typeface="+mn-lt"/>
                  <a:cs typeface="+mn-lt"/>
                </a:rPr>
                <a:t>The Circulatory System</a:t>
              </a:r>
            </a:p>
            <a:p>
              <a:endParaRPr lang="en-GB">
                <a:ea typeface="+mn-lt"/>
                <a:cs typeface="+mn-lt"/>
              </a:endParaRPr>
            </a:p>
            <a:p>
              <a:r>
                <a:rPr lang="en-GB" u="sng">
                  <a:ea typeface="+mn-lt"/>
                  <a:cs typeface="+mn-lt"/>
                </a:rPr>
                <a:t>Recap on Electricity and Magnetism</a:t>
              </a:r>
            </a:p>
            <a:p>
              <a:endParaRPr lang="en-GB">
                <a:ea typeface="+mn-lt"/>
                <a:cs typeface="+mn-lt"/>
              </a:endParaRPr>
            </a:p>
            <a:p>
              <a:r>
                <a:rPr lang="en-GB">
                  <a:ea typeface="+mn-lt"/>
                  <a:cs typeface="+mn-lt"/>
                </a:rPr>
                <a:t>3.4.14 to 3.4.17 – Circuit Symbols </a:t>
              </a:r>
            </a:p>
            <a:p>
              <a:r>
                <a:rPr lang="en-GB" err="1">
                  <a:ea typeface="+mn-lt"/>
                  <a:cs typeface="+mn-lt"/>
                </a:rPr>
                <a:t>Hyperlearning</a:t>
              </a:r>
              <a:endParaRPr lang="en-GB">
                <a:ea typeface="+mn-lt"/>
                <a:cs typeface="+mn-lt"/>
              </a:endParaRP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Punnett, Squares, Inheritance, Joints, Renal System, Circulatory System, Electromagnetism, Circuit Symbols,</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4" name="Picture 2">
            <a:extLst>
              <a:ext uri="{FF2B5EF4-FFF2-40B4-BE49-F238E27FC236}">
                <a16:creationId xmlns:a16="http://schemas.microsoft.com/office/drawing/2014/main" id="{77706E05-BDEC-CDEE-C0E8-88EA385086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4904" y="3735119"/>
            <a:ext cx="2525370" cy="2525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70946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78927" y="0"/>
            <a:ext cx="6779073" cy="9900984"/>
            <a:chOff x="78927" y="0"/>
            <a:chExt cx="6779073"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5</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88576" y="2964919"/>
              <a:ext cx="6598014" cy="364529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solidFill>
                    <a:srgbClr val="000000"/>
                  </a:solidFill>
                  <a:latin typeface="-webkit-standard"/>
                  <a:ea typeface="+mn-lt"/>
                  <a:cs typeface="+mn-lt"/>
                </a:rPr>
                <a:t>Main Task</a:t>
              </a:r>
            </a:p>
            <a:p>
              <a:pPr algn="ctr"/>
              <a:endParaRPr lang="en-GB" sz="2400" dirty="0">
                <a:latin typeface="-webkit-standard"/>
                <a:ea typeface="+mn-lt"/>
                <a:cs typeface="+mn-lt"/>
              </a:endParaRPr>
            </a:p>
            <a:p>
              <a:pPr algn="ctr"/>
              <a:r>
                <a:rPr lang="en-GB" sz="2400" dirty="0">
                  <a:latin typeface="Calibri"/>
                  <a:ea typeface="+mn-lt"/>
                  <a:cs typeface="+mn-lt"/>
                </a:rPr>
                <a:t>Finance plays a big part in life.</a:t>
              </a:r>
            </a:p>
            <a:p>
              <a:pPr algn="ctr"/>
              <a:r>
                <a:rPr lang="en-GB" sz="2400" dirty="0">
                  <a:ea typeface="+mn-lt"/>
                  <a:cs typeface="+mn-lt"/>
                </a:rPr>
                <a:t>How can learning about finance improve your life? Give 5 reasons and explain your answers </a:t>
              </a:r>
              <a:endParaRPr lang="en-GB" sz="2400">
                <a:ea typeface="+mn-lt"/>
                <a:cs typeface="+mn-lt"/>
              </a:endParaRPr>
            </a:p>
            <a:p>
              <a:pPr algn="ctr"/>
              <a:r>
                <a:rPr lang="en-GB" sz="2400" dirty="0">
                  <a:ea typeface="+mn-lt"/>
                  <a:cs typeface="+mn-lt"/>
                </a:rPr>
                <a:t>(10 marks)</a:t>
              </a:r>
              <a:endParaRPr lang="en-GB" sz="2400" dirty="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05091" y="6779015"/>
              <a:ext cx="6601367" cy="142205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What could happen if you lack basic finance skills? Name 3 negatives that could happen and explain what you could do to make sure you have these finance  skills. (6 marks)</a:t>
              </a:r>
            </a:p>
            <a:p>
              <a:pPr algn="ctr"/>
              <a:endParaRPr lang="en-GB" dirty="0">
                <a:ea typeface="+mn-lt"/>
                <a:cs typeface="+mn-lt"/>
              </a:endParaRPr>
            </a:p>
          </p:txBody>
        </p:sp>
        <p:sp>
          <p:nvSpPr>
            <p:cNvPr id="9" name="Rectangle 8">
              <a:extLst>
                <a:ext uri="{FF2B5EF4-FFF2-40B4-BE49-F238E27FC236}">
                  <a16:creationId xmlns:a16="http://schemas.microsoft.com/office/drawing/2014/main" id="{4ADBF347-6500-75C1-7CB9-A9EED3C919E9}"/>
                </a:ext>
              </a:extLst>
            </p:cNvPr>
            <p:cNvSpPr/>
            <p:nvPr/>
          </p:nvSpPr>
          <p:spPr>
            <a:xfrm>
              <a:off x="78927" y="1199490"/>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t>Recap</a:t>
              </a:r>
              <a:endParaRPr lang="en-US" dirty="0">
                <a:ea typeface="+mn-lt"/>
                <a:cs typeface="+mn-lt"/>
              </a:endParaRPr>
            </a:p>
            <a:p>
              <a:pPr algn="ctr"/>
              <a:r>
                <a:rPr lang="en-GB" sz="2400" dirty="0">
                  <a:ea typeface="+mn-lt"/>
                  <a:cs typeface="+mn-lt"/>
                </a:rPr>
                <a:t>Name 4 possible expenses on an Income Statement (4 marks)</a:t>
              </a:r>
              <a:endParaRPr lang="en-GB" dirty="0"/>
            </a:p>
            <a:p>
              <a:pPr algn="ctr"/>
              <a:endParaRPr lang="en-GB" sz="2400" dirty="0">
                <a:ea typeface="Calibri"/>
                <a:cs typeface="Calibri"/>
              </a:endParaRPr>
            </a:p>
          </p:txBody>
        </p:sp>
      </p:grpSp>
      <p:sp>
        <p:nvSpPr>
          <p:cNvPr id="4" name="TextBox 3">
            <a:extLst>
              <a:ext uri="{FF2B5EF4-FFF2-40B4-BE49-F238E27FC236}">
                <a16:creationId xmlns:a16="http://schemas.microsoft.com/office/drawing/2014/main" id="{17BFF9FE-7F6E-F4C5-9DD6-FDF3745FE002}"/>
              </a:ext>
            </a:extLst>
          </p:cNvPr>
          <p:cNvSpPr txBox="1"/>
          <p:nvPr/>
        </p:nvSpPr>
        <p:spPr>
          <a:xfrm>
            <a:off x="2057400" y="2237994"/>
            <a:ext cx="2644096" cy="62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Calibri"/>
              <a:cs typeface="Calibri"/>
            </a:endParaRPr>
          </a:p>
        </p:txBody>
      </p:sp>
    </p:spTree>
    <p:extLst>
      <p:ext uri="{BB962C8B-B14F-4D97-AF65-F5344CB8AC3E}">
        <p14:creationId xmlns:p14="http://schemas.microsoft.com/office/powerpoint/2010/main" val="34438815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6 Homework</a:t>
            </a:r>
          </a:p>
        </p:txBody>
      </p:sp>
    </p:spTree>
    <p:extLst>
      <p:ext uri="{BB962C8B-B14F-4D97-AF65-F5344CB8AC3E}">
        <p14:creationId xmlns:p14="http://schemas.microsoft.com/office/powerpoint/2010/main" val="213282332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6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419128898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lowchart: Connector 25">
            <a:extLst>
              <a:ext uri="{FF2B5EF4-FFF2-40B4-BE49-F238E27FC236}">
                <a16:creationId xmlns:a16="http://schemas.microsoft.com/office/drawing/2014/main" id="{87574559-4C5F-A6AA-BC72-39BC85AD1521}"/>
              </a:ext>
            </a:extLst>
          </p:cNvPr>
          <p:cNvSpPr/>
          <p:nvPr/>
        </p:nvSpPr>
        <p:spPr>
          <a:xfrm>
            <a:off x="4840602" y="4183466"/>
            <a:ext cx="311509" cy="290742"/>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35924"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Art Homework Term 1,</a:t>
              </a:r>
              <a:endParaRPr lang="en-GB" sz="2400">
                <a:ea typeface="+mn-lt"/>
                <a:cs typeface="+mn-lt"/>
              </a:endParaRPr>
            </a:p>
            <a:p>
              <a:pPr algn="ctr"/>
              <a:r>
                <a:rPr lang="en-GB" sz="2400" b="1">
                  <a:ea typeface="+mn-lt"/>
                  <a:cs typeface="+mn-lt"/>
                </a:rPr>
                <a:t> Week 1 - 6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(insert subject) this week?</a:t>
              </a:r>
              <a:endParaRPr lang="en-GB" sz="1400">
                <a:cs typeface="Calibri"/>
              </a:endParaRPr>
            </a:p>
            <a:p>
              <a:pPr marL="342900" indent="-342900">
                <a:buFont typeface="+mj-lt"/>
                <a:buAutoNum type="arabicPeriod"/>
              </a:pPr>
              <a:r>
                <a:rPr lang="en-GB" sz="1400"/>
                <a:t>What have been the areas that have challenged you in (insert topic)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–Spend an extra 10 mins on the tasks above each week.</a:t>
              </a: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a:t>
              </a:r>
              <a:r>
                <a:rPr lang="en-GB"/>
                <a:t>– Tone, value, shading, shape, form, depth</a:t>
              </a:r>
              <a:endParaRPr lang="en-US"/>
            </a:p>
          </p:txBody>
        </p:sp>
        <p:sp>
          <p:nvSpPr>
            <p:cNvPr id="9" name="Rectangle 8">
              <a:extLst>
                <a:ext uri="{FF2B5EF4-FFF2-40B4-BE49-F238E27FC236}">
                  <a16:creationId xmlns:a16="http://schemas.microsoft.com/office/drawing/2014/main" id="{4ADBF347-6500-75C1-7CB9-A9EED3C919E9}"/>
                </a:ext>
              </a:extLst>
            </p:cNvPr>
            <p:cNvSpPr/>
            <p:nvPr/>
          </p:nvSpPr>
          <p:spPr>
            <a:xfrm>
              <a:off x="150528" y="1240257"/>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cs typeface="Calibri"/>
              </a:endParaRPr>
            </a:p>
          </p:txBody>
        </p:sp>
      </p:grpSp>
      <p:sp>
        <p:nvSpPr>
          <p:cNvPr id="23" name="TextBox 22">
            <a:extLst>
              <a:ext uri="{FF2B5EF4-FFF2-40B4-BE49-F238E27FC236}">
                <a16:creationId xmlns:a16="http://schemas.microsoft.com/office/drawing/2014/main" id="{4407560F-1188-558A-2780-BF44E2A08755}"/>
              </a:ext>
            </a:extLst>
          </p:cNvPr>
          <p:cNvSpPr txBox="1"/>
          <p:nvPr/>
        </p:nvSpPr>
        <p:spPr>
          <a:xfrm>
            <a:off x="530855" y="1746740"/>
            <a:ext cx="5517650" cy="52322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Calibri"/>
              </a:rPr>
              <a:t>REVISION – PRACTICE YOUR SHADING BEFORE STARTING EACH TASK</a:t>
            </a:r>
          </a:p>
          <a:p>
            <a:endParaRPr lang="en-US" sz="1400">
              <a:ea typeface="Calibri"/>
              <a:cs typeface="Calibri"/>
            </a:endParaRPr>
          </a:p>
        </p:txBody>
      </p:sp>
      <p:sp>
        <p:nvSpPr>
          <p:cNvPr id="10" name="TextBox 9">
            <a:extLst>
              <a:ext uri="{FF2B5EF4-FFF2-40B4-BE49-F238E27FC236}">
                <a16:creationId xmlns:a16="http://schemas.microsoft.com/office/drawing/2014/main" id="{553F9A50-A67E-6608-D131-720EDBA5B796}"/>
              </a:ext>
            </a:extLst>
          </p:cNvPr>
          <p:cNvSpPr txBox="1"/>
          <p:nvPr/>
        </p:nvSpPr>
        <p:spPr>
          <a:xfrm>
            <a:off x="272831" y="3155801"/>
            <a:ext cx="4974915"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MAIN TASK:</a:t>
            </a:r>
          </a:p>
          <a:p>
            <a:r>
              <a:rPr lang="en-US" sz="1400">
                <a:ea typeface="Calibri"/>
                <a:cs typeface="Calibri"/>
              </a:rPr>
              <a:t>Create a portrait drawing each week, in your</a:t>
            </a:r>
            <a:endParaRPr lang="en-US">
              <a:ea typeface="Calibri"/>
              <a:cs typeface="Calibri"/>
            </a:endParaRPr>
          </a:p>
          <a:p>
            <a:r>
              <a:rPr lang="en-US" sz="1400">
                <a:ea typeface="Calibri"/>
                <a:cs typeface="Calibri"/>
              </a:rPr>
              <a:t>flip book sketchbook.</a:t>
            </a:r>
            <a:endParaRPr lang="en-US">
              <a:cs typeface="Calibri"/>
            </a:endParaRPr>
          </a:p>
          <a:p>
            <a:r>
              <a:rPr lang="en-US" sz="1400">
                <a:ea typeface="Calibri"/>
                <a:cs typeface="Calibri"/>
              </a:rPr>
              <a:t>Each week draw two portraits, one per page, try to consider the proportions of the overall face on each of the pages and use the space well.</a:t>
            </a:r>
            <a:endParaRPr lang="en-US" sz="1400">
              <a:cs typeface="Calibri"/>
            </a:endParaRPr>
          </a:p>
          <a:p>
            <a:endParaRPr lang="en-US" sz="1400">
              <a:ea typeface="Calibri"/>
              <a:cs typeface="Calibri"/>
            </a:endParaRPr>
          </a:p>
          <a:p>
            <a:r>
              <a:rPr lang="en-US" sz="1400">
                <a:ea typeface="Calibri"/>
                <a:cs typeface="Calibri"/>
              </a:rPr>
              <a:t>Week 1  Design a front cover for your portrait book and do two drawings ( pages)</a:t>
            </a:r>
          </a:p>
          <a:p>
            <a:r>
              <a:rPr lang="en-US" sz="1400">
                <a:ea typeface="Calibri"/>
                <a:cs typeface="Calibri"/>
              </a:rPr>
              <a:t>Week 2  - 2 x drawings </a:t>
            </a:r>
          </a:p>
          <a:p>
            <a:r>
              <a:rPr lang="en-US" sz="1400">
                <a:ea typeface="Calibri"/>
                <a:cs typeface="Calibri"/>
              </a:rPr>
              <a:t>Week 3  2 x drawings </a:t>
            </a:r>
          </a:p>
          <a:p>
            <a:r>
              <a:rPr lang="en-US" sz="1400">
                <a:ea typeface="Calibri"/>
                <a:cs typeface="Calibri"/>
              </a:rPr>
              <a:t>Week 4  2 x drawings </a:t>
            </a:r>
          </a:p>
          <a:p>
            <a:r>
              <a:rPr lang="en-US" sz="1400">
                <a:ea typeface="Calibri"/>
                <a:cs typeface="Calibri"/>
              </a:rPr>
              <a:t>Week 5  2 x drawings </a:t>
            </a:r>
          </a:p>
          <a:p>
            <a:r>
              <a:rPr lang="en-US" sz="1400">
                <a:ea typeface="Calibri"/>
                <a:cs typeface="Calibri"/>
              </a:rPr>
              <a:t>Week 6  2 x drawings </a:t>
            </a:r>
          </a:p>
        </p:txBody>
      </p:sp>
      <p:pic>
        <p:nvPicPr>
          <p:cNvPr id="12" name="Picture 11" descr="A book on a table&#10;&#10;Description automatically generated">
            <a:extLst>
              <a:ext uri="{FF2B5EF4-FFF2-40B4-BE49-F238E27FC236}">
                <a16:creationId xmlns:a16="http://schemas.microsoft.com/office/drawing/2014/main" id="{182DE847-409A-2A4B-9ED5-076F2CCD32BC}"/>
              </a:ext>
            </a:extLst>
          </p:cNvPr>
          <p:cNvPicPr>
            <a:picLocks noChangeAspect="1"/>
          </p:cNvPicPr>
          <p:nvPr/>
        </p:nvPicPr>
        <p:blipFill>
          <a:blip r:embed="rId3"/>
          <a:stretch>
            <a:fillRect/>
          </a:stretch>
        </p:blipFill>
        <p:spPr>
          <a:xfrm>
            <a:off x="5008418" y="2086154"/>
            <a:ext cx="1558637" cy="1600999"/>
          </a:xfrm>
          <a:prstGeom prst="rect">
            <a:avLst/>
          </a:prstGeom>
        </p:spPr>
      </p:pic>
      <p:pic>
        <p:nvPicPr>
          <p:cNvPr id="13" name="Picture 12" descr="A book with drawings on it&#10;&#10;Description automatically generated">
            <a:extLst>
              <a:ext uri="{FF2B5EF4-FFF2-40B4-BE49-F238E27FC236}">
                <a16:creationId xmlns:a16="http://schemas.microsoft.com/office/drawing/2014/main" id="{9AEF15DD-0F57-E782-E1AC-4BE2C5AFFB34}"/>
              </a:ext>
            </a:extLst>
          </p:cNvPr>
          <p:cNvPicPr>
            <a:picLocks noChangeAspect="1"/>
          </p:cNvPicPr>
          <p:nvPr/>
        </p:nvPicPr>
        <p:blipFill>
          <a:blip r:embed="rId4"/>
          <a:stretch>
            <a:fillRect/>
          </a:stretch>
        </p:blipFill>
        <p:spPr>
          <a:xfrm>
            <a:off x="3470564" y="4955609"/>
            <a:ext cx="2743199" cy="1822303"/>
          </a:xfrm>
          <a:prstGeom prst="rect">
            <a:avLst/>
          </a:prstGeom>
        </p:spPr>
      </p:pic>
    </p:spTree>
    <p:extLst>
      <p:ext uri="{BB962C8B-B14F-4D97-AF65-F5344CB8AC3E}">
        <p14:creationId xmlns:p14="http://schemas.microsoft.com/office/powerpoint/2010/main" val="32167378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8 English Homework</a:t>
              </a:r>
            </a:p>
            <a:p>
              <a:pPr algn="ctr"/>
              <a:r>
                <a:rPr lang="en-GB" sz="2400" b="1">
                  <a:ea typeface="+mn-lt"/>
                  <a:cs typeface="+mn-lt"/>
                </a:rPr>
                <a:t>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439589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‘In England (and in most other countries) there was a positive association between the frequency of reading for pleasure and reading attainment. England had the greatest difference between the mean attainment of children who read for fun (outside of school) on a daily basis (mean scale score 575) and those who read on a weekly basis (mean scale score 537), a difference of 38 points. Reading for pleasure is an activity that has real emotional and social consequences. There is a growing body of evidence which illustrates the importance of reading for pleasure for both educational purposes as well as personal development. The evidence strongly supports the argument that those who read more are better readers; and the amount of reading and reading achievement are thought to be reciprocally related to each other – as reading amount increases, reading achievement increases, which in turn increases reading amount. Children who read very little do not have the benefits that come with reading, and studies show that when struggling readers are not motivated to read, their opportunities to learn decrease significantly.’</a:t>
              </a:r>
              <a:endParaRPr lang="en-GB" sz="1400">
                <a:cs typeface="Calibri"/>
              </a:endParaRPr>
            </a:p>
          </p:txBody>
        </p:sp>
      </p:grpSp>
    </p:spTree>
    <p:extLst>
      <p:ext uri="{BB962C8B-B14F-4D97-AF65-F5344CB8AC3E}">
        <p14:creationId xmlns:p14="http://schemas.microsoft.com/office/powerpoint/2010/main" val="22995791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A7A87E21-E319-43CB-28D5-2BB3FD48B6E6}"/>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591614E5-DFF6-ABBA-B29D-E78C5563E8D5}"/>
              </a:ext>
            </a:extLst>
          </p:cNvPr>
          <p:cNvGrpSpPr/>
          <p:nvPr/>
        </p:nvGrpSpPr>
        <p:grpSpPr>
          <a:xfrm>
            <a:off x="143155" y="0"/>
            <a:ext cx="6707729" cy="9180540"/>
            <a:chOff x="3808891" y="0"/>
            <a:chExt cx="6731264" cy="9440716"/>
          </a:xfrm>
        </p:grpSpPr>
        <p:pic>
          <p:nvPicPr>
            <p:cNvPr id="4" name="Picture 3">
              <a:extLst>
                <a:ext uri="{FF2B5EF4-FFF2-40B4-BE49-F238E27FC236}">
                  <a16:creationId xmlns:a16="http://schemas.microsoft.com/office/drawing/2014/main" id="{489960B4-31A3-4CDA-5E04-4DF8BC15024E}"/>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430F5AA-EB01-B67B-DFE5-CFAC8442A04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Geography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E1886AD4-C694-8282-B4ED-20D9B0F0EFA9}"/>
                </a:ext>
              </a:extLst>
            </p:cNvPr>
            <p:cNvSpPr/>
            <p:nvPr/>
          </p:nvSpPr>
          <p:spPr>
            <a:xfrm>
              <a:off x="3812718" y="2187149"/>
              <a:ext cx="6590353" cy="447488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dirty="0">
                <a:ea typeface="+mn-lt"/>
                <a:cs typeface="+mn-lt"/>
              </a:endParaRPr>
            </a:p>
            <a:p>
              <a:endParaRPr lang="en-GB" sz="2000">
                <a:ea typeface="+mn-lt"/>
                <a:cs typeface="+mn-lt"/>
              </a:endParaRPr>
            </a:p>
            <a:p>
              <a:r>
                <a:rPr lang="en-GB" sz="2000" dirty="0">
                  <a:ea typeface="+mn-lt"/>
                  <a:cs typeface="+mn-lt"/>
                </a:rPr>
                <a:t>Create a Wordle or </a:t>
              </a:r>
              <a:r>
                <a:rPr lang="en-GB" sz="2000" dirty="0" err="1">
                  <a:ea typeface="+mn-lt"/>
                  <a:cs typeface="+mn-lt"/>
                </a:rPr>
                <a:t>Tagxedo</a:t>
              </a:r>
              <a:r>
                <a:rPr lang="en-GB" sz="2000" dirty="0">
                  <a:ea typeface="+mn-lt"/>
                  <a:cs typeface="+mn-lt"/>
                </a:rPr>
                <a:t> resource (example above) for the key vocabulary we have used in this unit – print it and bring it to class or e-mail it to me on ruth.varley@saintjamesschool.co.uk</a:t>
              </a:r>
              <a:endParaRPr lang="en-GB" sz="2000" dirty="0">
                <a:cs typeface="Calibri"/>
              </a:endParaRPr>
            </a:p>
          </p:txBody>
        </p:sp>
        <p:sp>
          <p:nvSpPr>
            <p:cNvPr id="7" name="Rectangle 6">
              <a:extLst>
                <a:ext uri="{FF2B5EF4-FFF2-40B4-BE49-F238E27FC236}">
                  <a16:creationId xmlns:a16="http://schemas.microsoft.com/office/drawing/2014/main" id="{F08C9E59-011F-1F07-FA00-63ACF2E3AEAB}"/>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Geography this week?</a:t>
              </a:r>
              <a:endParaRPr lang="en-GB" sz="1400">
                <a:cs typeface="Calibri"/>
              </a:endParaRPr>
            </a:p>
            <a:p>
              <a:pPr marL="236855" indent="-236855">
                <a:buAutoNum type="arabicPeriod"/>
              </a:pPr>
              <a:r>
                <a:rPr lang="en-GB" sz="1400" dirty="0"/>
                <a:t>What have been the areas that have challenged you in Geography this week?</a:t>
              </a:r>
              <a:endParaRPr lang="en-GB" sz="1400" dirty="0">
                <a:ea typeface="Calibri"/>
                <a:cs typeface="Calibri"/>
              </a:endParaRPr>
            </a:p>
            <a:p>
              <a:pPr marL="236855" indent="-236855">
                <a:buAutoNum type="arabicPeriod"/>
              </a:pPr>
              <a:r>
                <a:rPr lang="en-GB" sz="1400" dirty="0"/>
                <a:t>How could you improve next week?</a:t>
              </a:r>
              <a:endParaRPr lang="en-GB" dirty="0"/>
            </a:p>
          </p:txBody>
        </p:sp>
        <p:sp>
          <p:nvSpPr>
            <p:cNvPr id="8" name="Rectangle 7">
              <a:extLst>
                <a:ext uri="{FF2B5EF4-FFF2-40B4-BE49-F238E27FC236}">
                  <a16:creationId xmlns:a16="http://schemas.microsoft.com/office/drawing/2014/main" id="{C2E7FB05-07D7-054C-DA87-3504296A4A24}"/>
                </a:ext>
              </a:extLst>
            </p:cNvPr>
            <p:cNvSpPr/>
            <p:nvPr/>
          </p:nvSpPr>
          <p:spPr>
            <a:xfrm>
              <a:off x="3812717" y="7577694"/>
              <a:ext cx="6590353" cy="72682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Create a set of flashcards for the key words identified and their definitions.</a:t>
              </a:r>
              <a:endParaRPr lang="en-US" dirty="0">
                <a:cs typeface="Calibri"/>
              </a:endParaRPr>
            </a:p>
          </p:txBody>
        </p:sp>
        <p:sp>
          <p:nvSpPr>
            <p:cNvPr id="9" name="Rectangle 8">
              <a:extLst>
                <a:ext uri="{FF2B5EF4-FFF2-40B4-BE49-F238E27FC236}">
                  <a16:creationId xmlns:a16="http://schemas.microsoft.com/office/drawing/2014/main" id="{5395F257-CA3A-D1DF-84BD-0C0E0CDA8592}"/>
                </a:ext>
              </a:extLst>
            </p:cNvPr>
            <p:cNvSpPr/>
            <p:nvPr/>
          </p:nvSpPr>
          <p:spPr>
            <a:xfrm>
              <a:off x="3808891" y="6766688"/>
              <a:ext cx="6590353" cy="71201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ecosystem, biome, climate, trade, coral reef, Mediterranean, Wilderness</a:t>
              </a:r>
              <a:endParaRPr lang="en-GB" dirty="0">
                <a:cs typeface="Calibri"/>
              </a:endParaRPr>
            </a:p>
          </p:txBody>
        </p:sp>
        <p:sp>
          <p:nvSpPr>
            <p:cNvPr id="10" name="Rectangle 9">
              <a:extLst>
                <a:ext uri="{FF2B5EF4-FFF2-40B4-BE49-F238E27FC236}">
                  <a16:creationId xmlns:a16="http://schemas.microsoft.com/office/drawing/2014/main" id="{74B9D4C3-8756-10CB-B752-5F63CEB3624A}"/>
                </a:ext>
              </a:extLst>
            </p:cNvPr>
            <p:cNvSpPr/>
            <p:nvPr/>
          </p:nvSpPr>
          <p:spPr>
            <a:xfrm>
              <a:off x="3811901" y="1261024"/>
              <a:ext cx="6590354" cy="80155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cs typeface="Calibri"/>
                </a:rPr>
                <a:t>List as many different types of wilderness as you can.</a:t>
              </a:r>
            </a:p>
          </p:txBody>
        </p:sp>
      </p:grpSp>
      <p:pic>
        <p:nvPicPr>
          <p:cNvPr id="11" name="Picture 11">
            <a:extLst>
              <a:ext uri="{FF2B5EF4-FFF2-40B4-BE49-F238E27FC236}">
                <a16:creationId xmlns:a16="http://schemas.microsoft.com/office/drawing/2014/main" id="{9ECCD93A-FD45-229F-9CDA-33BA8AE141BC}"/>
              </a:ext>
            </a:extLst>
          </p:cNvPr>
          <p:cNvPicPr>
            <a:picLocks noChangeAspect="1"/>
          </p:cNvPicPr>
          <p:nvPr/>
        </p:nvPicPr>
        <p:blipFill>
          <a:blip r:embed="rId3"/>
          <a:stretch>
            <a:fillRect/>
          </a:stretch>
        </p:blipFill>
        <p:spPr>
          <a:xfrm>
            <a:off x="2037129" y="2398477"/>
            <a:ext cx="2172751" cy="2398085"/>
          </a:xfrm>
          <a:prstGeom prst="rect">
            <a:avLst/>
          </a:prstGeom>
        </p:spPr>
      </p:pic>
    </p:spTree>
    <p:extLst>
      <p:ext uri="{BB962C8B-B14F-4D97-AF65-F5344CB8AC3E}">
        <p14:creationId xmlns:p14="http://schemas.microsoft.com/office/powerpoint/2010/main" val="261783019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t>Year 8 History Homework – 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Flash Cards:</a:t>
            </a:r>
          </a:p>
          <a:p>
            <a:pPr marL="285750" indent="-285750">
              <a:buFont typeface="Arial"/>
              <a:buChar char="•"/>
            </a:pPr>
            <a:endParaRPr lang="en-US">
              <a:cs typeface="Calibri"/>
            </a:endParaRPr>
          </a:p>
          <a:p>
            <a:pPr marL="285750" indent="-285750">
              <a:buFont typeface="Arial"/>
              <a:buChar char="•"/>
            </a:pPr>
            <a:r>
              <a:rPr lang="en-US">
                <a:ea typeface="+mn-lt"/>
                <a:cs typeface="+mn-lt"/>
              </a:rPr>
              <a:t>Go back through the work we have completed on the British Empire and Slavery.</a:t>
            </a:r>
            <a:endParaRPr lang="en-US">
              <a:cs typeface="Calibri" panose="020F0502020204030204"/>
            </a:endParaRPr>
          </a:p>
          <a:p>
            <a:pPr marL="285750" indent="-285750">
              <a:buFont typeface="Arial"/>
              <a:buChar char="•"/>
            </a:pPr>
            <a:r>
              <a:rPr lang="en-US">
                <a:ea typeface="+mn-lt"/>
                <a:cs typeface="+mn-lt"/>
              </a:rPr>
              <a:t>Pick 3-4 key bits from each week. </a:t>
            </a:r>
            <a:endParaRPr lang="en-US">
              <a:cs typeface="Calibri" panose="020F0502020204030204"/>
            </a:endParaRPr>
          </a:p>
          <a:p>
            <a:pPr marL="285750" indent="-285750">
              <a:buFont typeface="Arial"/>
              <a:buChar char="•"/>
            </a:pPr>
            <a:r>
              <a:rPr lang="en-US">
                <a:ea typeface="+mn-lt"/>
                <a:cs typeface="+mn-lt"/>
              </a:rPr>
              <a:t>Take the bits and turn them into flash cards (examples available). </a:t>
            </a:r>
            <a:endParaRPr lang="en-US">
              <a:cs typeface="Calibri" panose="020F0502020204030204"/>
            </a:endParaRPr>
          </a:p>
          <a:p>
            <a:pPr marL="285750" indent="-285750">
              <a:buFont typeface="Arial"/>
              <a:buChar char="•"/>
            </a:pPr>
            <a:r>
              <a:rPr lang="en-US">
                <a:ea typeface="+mn-lt"/>
                <a:cs typeface="+mn-lt"/>
              </a:rPr>
              <a:t>Each card should be around 10cm long and 5cm high. </a:t>
            </a:r>
            <a:endParaRPr lang="en-US" sz="2000">
              <a:cs typeface="Calibri" panose="020F0502020204030204"/>
            </a:endParaRPr>
          </a:p>
          <a:p>
            <a:pPr marL="285750" indent="-285750">
              <a:buFont typeface="Arial"/>
              <a:buChar char="•"/>
            </a:pPr>
            <a:r>
              <a:rPr lang="en-US">
                <a:ea typeface="+mn-lt"/>
                <a:cs typeface="+mn-lt"/>
              </a:rPr>
              <a:t>Each card should have 1 of the key bits described on one side and on the other side it should have a word/clue/picture to </a:t>
            </a:r>
            <a:r>
              <a:rPr lang="en-US" err="1">
                <a:ea typeface="+mn-lt"/>
                <a:cs typeface="+mn-lt"/>
              </a:rPr>
              <a:t>summarise</a:t>
            </a:r>
            <a:r>
              <a:rPr lang="en-US">
                <a:ea typeface="+mn-lt"/>
                <a:cs typeface="+mn-lt"/>
              </a:rPr>
              <a:t> it.</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Who was William Wilberforce?</a:t>
                      </a:r>
                    </a:p>
                  </a:txBody>
                  <a:tcPr/>
                </a:tc>
                <a:extLst>
                  <a:ext uri="{0D108BD9-81ED-4DB2-BD59-A6C34878D82A}">
                    <a16:rowId xmlns:a16="http://schemas.microsoft.com/office/drawing/2014/main" val="3427877305"/>
                  </a:ext>
                </a:extLst>
              </a:tr>
              <a:tr h="334459">
                <a:tc>
                  <a:txBody>
                    <a:bodyPr/>
                    <a:lstStyle/>
                    <a:p>
                      <a:r>
                        <a:rPr lang="en-GB" sz="1100"/>
                        <a:t>2. Who was Harriet Tubman?</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Who was Olaudah Equiano?</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When did Britain begin building an empire?</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How many men, women and children were in slavery in America?</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a:t>
            </a:r>
            <a:endParaRPr lang="en-GB">
              <a:cs typeface="Calibri"/>
            </a:endParaRPr>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7082013"/>
            <a:ext cx="1060952" cy="1061862"/>
          </a:xfrm>
          <a:prstGeom prst="rect">
            <a:avLst/>
          </a:prstGeom>
        </p:spPr>
      </p:pic>
      <p:pic>
        <p:nvPicPr>
          <p:cNvPr id="10" name="Picture 9" descr="Qr code&#10;&#10;Description automatically generated">
            <a:extLst>
              <a:ext uri="{FF2B5EF4-FFF2-40B4-BE49-F238E27FC236}">
                <a16:creationId xmlns:a16="http://schemas.microsoft.com/office/drawing/2014/main" id="{48908175-A119-06CF-4A53-C9500DEDDEAD}"/>
              </a:ext>
            </a:extLst>
          </p:cNvPr>
          <p:cNvPicPr>
            <a:picLocks noChangeAspect="1"/>
          </p:cNvPicPr>
          <p:nvPr/>
        </p:nvPicPr>
        <p:blipFill>
          <a:blip r:embed="rId4"/>
          <a:stretch>
            <a:fillRect/>
          </a:stretch>
        </p:blipFill>
        <p:spPr>
          <a:xfrm>
            <a:off x="4483284" y="6912013"/>
            <a:ext cx="1285398" cy="1318248"/>
          </a:xfrm>
          <a:prstGeom prst="rect">
            <a:avLst/>
          </a:prstGeom>
        </p:spPr>
      </p:pic>
    </p:spTree>
    <p:extLst>
      <p:ext uri="{BB962C8B-B14F-4D97-AF65-F5344CB8AC3E}">
        <p14:creationId xmlns:p14="http://schemas.microsoft.com/office/powerpoint/2010/main" val="27430845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5"/>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8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506275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1012550">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1012550">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1012550">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1012550">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1012550">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Tree>
    <p:extLst>
      <p:ext uri="{BB962C8B-B14F-4D97-AF65-F5344CB8AC3E}">
        <p14:creationId xmlns:p14="http://schemas.microsoft.com/office/powerpoint/2010/main" val="383390989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Mathematics Homework </a:t>
              </a:r>
            </a:p>
            <a:p>
              <a:pPr algn="ctr"/>
              <a:r>
                <a:rPr lang="en-GB" sz="2400" b="1" dirty="0">
                  <a:ea typeface="+mn-lt"/>
                  <a:cs typeface="+mn-lt"/>
                </a:rPr>
                <a:t> Half Term 4, Week 6</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sz="1600" b="1" dirty="0">
                  <a:ea typeface="+mn-lt"/>
                  <a:cs typeface="+mn-lt"/>
                </a:rPr>
                <a:t>Main Task – nth term of a linear sequence</a:t>
              </a:r>
            </a:p>
            <a:p>
              <a:endParaRPr lang="en-GB" sz="1600" b="1" dirty="0">
                <a:ea typeface="+mn-lt"/>
                <a:cs typeface="+mn-lt"/>
              </a:endParaRPr>
            </a:p>
            <a:p>
              <a:r>
                <a:rPr lang="en-GB" sz="1600" b="1" dirty="0">
                  <a:ea typeface="+mn-lt"/>
                  <a:cs typeface="+mn-lt"/>
                </a:rPr>
                <a:t> </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644976"/>
              <a:ext cx="6561438" cy="7957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600" dirty="0"/>
                <a:t>What have been your strengths in maths this week?</a:t>
              </a:r>
            </a:p>
            <a:p>
              <a:pPr marL="342900" indent="-342900">
                <a:buFont typeface="+mj-lt"/>
                <a:buAutoNum type="arabicPeriod"/>
              </a:pPr>
              <a:r>
                <a:rPr lang="en-GB" sz="1600" dirty="0"/>
                <a:t>What have been the areas that have challenged you in maths this week?</a:t>
              </a:r>
            </a:p>
            <a:p>
              <a:pPr marL="342900" indent="-342900">
                <a:buFont typeface="+mj-lt"/>
                <a:buAutoNum type="arabicPeriod"/>
              </a:pPr>
              <a:r>
                <a:rPr lang="en-GB" sz="1600"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0348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ea typeface="+mn-lt"/>
                      <a:cs typeface="+mn-lt"/>
                    </a:rPr>
                    <a:t>Extension Task </a:t>
                  </a:r>
                  <a:r>
                    <a:rPr lang="en-GB" dirty="0">
                      <a:ea typeface="+mn-lt"/>
                      <a:cs typeface="+mn-lt"/>
                    </a:rPr>
                    <a:t>– A sequence is given by the rule </a:t>
                  </a:r>
                  <a14:m>
                    <m:oMath xmlns:m="http://schemas.openxmlformats.org/officeDocument/2006/math">
                      <m:r>
                        <a:rPr lang="en-GB" b="0" i="1" smtClean="0">
                          <a:latin typeface="Cambria Math" panose="02040503050406030204" pitchFamily="18" charset="0"/>
                          <a:ea typeface="+mn-lt"/>
                          <a:cs typeface="+mn-lt"/>
                        </a:rPr>
                        <m:t>3</m:t>
                      </m:r>
                      <m:r>
                        <a:rPr lang="en-GB" b="0" i="1" smtClean="0">
                          <a:latin typeface="Cambria Math" panose="02040503050406030204" pitchFamily="18" charset="0"/>
                          <a:ea typeface="+mn-lt"/>
                          <a:cs typeface="+mn-lt"/>
                        </a:rPr>
                        <m:t>𝑛</m:t>
                      </m:r>
                      <m:r>
                        <a:rPr lang="en-GB" b="0" i="1" smtClean="0">
                          <a:latin typeface="Cambria Math" panose="02040503050406030204" pitchFamily="18" charset="0"/>
                          <a:ea typeface="+mn-lt"/>
                          <a:cs typeface="+mn-lt"/>
                        </a:rPr>
                        <m:t>+7</m:t>
                      </m:r>
                    </m:oMath>
                  </a14:m>
                  <a:r>
                    <a:rPr lang="en-GB" dirty="0">
                      <a:ea typeface="+mn-lt"/>
                      <a:cs typeface="+mn-lt"/>
                    </a:rPr>
                    <a:t>, </a:t>
                  </a:r>
                </a:p>
                <a:p>
                  <a:pPr marL="342900" indent="-342900" algn="ctr">
                    <a:buAutoNum type="alphaLcParenR"/>
                  </a:pPr>
                  <a:r>
                    <a:rPr lang="en-GB" sz="1600" dirty="0">
                      <a:ea typeface="+mn-lt"/>
                      <a:cs typeface="+mn-lt"/>
                    </a:rPr>
                    <a:t>Find the 45</a:t>
                  </a:r>
                  <a:r>
                    <a:rPr lang="en-GB" sz="1600" baseline="30000" dirty="0">
                      <a:ea typeface="+mn-lt"/>
                      <a:cs typeface="+mn-lt"/>
                    </a:rPr>
                    <a:t>th</a:t>
                  </a:r>
                  <a:r>
                    <a:rPr lang="en-GB" sz="1600" dirty="0">
                      <a:ea typeface="+mn-lt"/>
                      <a:cs typeface="+mn-lt"/>
                    </a:rPr>
                    <a:t> term	b) Is 213 in the sequence?	c) which term will be the first that is greater than 1000? </a:t>
                  </a:r>
                </a:p>
              </p:txBody>
            </p:sp>
          </mc:Choice>
          <mc:Fallback xmlns="">
            <p:sp>
              <p:nvSpPr>
                <p:cNvPr id="11" name="Rectangle 10">
                  <a:extLst>
                    <a:ext uri="{FF2B5EF4-FFF2-40B4-BE49-F238E27FC236}">
                      <a16:creationId xmlns:a16="http://schemas.microsoft.com/office/drawing/2014/main" id="{38A54583-C5E1-773D-C272-C7C4920A8AD8}"/>
                    </a:ext>
                  </a:extLst>
                </p:cNvPr>
                <p:cNvSpPr>
                  <a:spLocks noRot="1" noChangeAspect="1" noMove="1" noResize="1" noEditPoints="1" noAdjustHandles="1" noChangeArrowheads="1" noChangeShapeType="1" noTextEdit="1"/>
                </p:cNvSpPr>
                <p:nvPr/>
              </p:nvSpPr>
              <p:spPr>
                <a:xfrm>
                  <a:off x="145020" y="7681337"/>
                  <a:ext cx="6561438" cy="903481"/>
                </a:xfrm>
                <a:prstGeom prst="rect">
                  <a:avLst/>
                </a:prstGeom>
                <a:blipFill>
                  <a:blip r:embed="rId3"/>
                  <a:stretch>
                    <a:fillRect r="-464" b="-5333"/>
                  </a:stretch>
                </a:blipFill>
              </p:spPr>
              <p:txBody>
                <a:bodyPr/>
                <a:lstStyle/>
                <a:p>
                  <a:r>
                    <a:rPr lang="en-US">
                      <a:noFill/>
                    </a:rPr>
                    <a:t> </a:t>
                  </a:r>
                </a:p>
              </p:txBody>
            </p:sp>
          </mc:Fallback>
        </mc:AlternateContent>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 </a:t>
              </a:r>
              <a:r>
                <a:rPr lang="en-GB" dirty="0"/>
                <a:t>Rule, Term, Linear, Substitute, Position  </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Recap Task – Percentages (Half Term 4)</a:t>
              </a:r>
            </a:p>
            <a:p>
              <a:pPr marL="342900" indent="-342900" algn="ctr">
                <a:buAutoNum type="arabicPeriod"/>
              </a:pPr>
              <a:r>
                <a:rPr lang="en-GB" dirty="0"/>
                <a:t>Find 40% of 360</a:t>
              </a:r>
            </a:p>
            <a:p>
              <a:pPr marL="342900" indent="-342900" algn="ctr">
                <a:buAutoNum type="arabicPeriod"/>
              </a:pPr>
              <a:r>
                <a:rPr lang="en-GB" dirty="0"/>
                <a:t> Increase £42 by 20%</a:t>
              </a:r>
            </a:p>
            <a:p>
              <a:pPr marL="342900" indent="-342900" algn="ctr">
                <a:buAutoNum type="arabicPeriod"/>
              </a:pPr>
              <a:r>
                <a:rPr lang="en-GB" dirty="0"/>
                <a:t>Decrease £300 by 7%</a:t>
              </a:r>
            </a:p>
            <a:p>
              <a:pPr marL="342900" indent="-342900" algn="ctr">
                <a:buAutoNum type="arabicPeriod"/>
              </a:pPr>
              <a:r>
                <a:rPr lang="en-GB" dirty="0"/>
                <a:t>There are 700 students in a school, 140 of them are in year 8. What percentage of the school is in year 8? </a:t>
              </a:r>
            </a:p>
          </p:txBody>
        </p:sp>
      </p:grpSp>
      <p:pic>
        <p:nvPicPr>
          <p:cNvPr id="10" name="Picture 9">
            <a:extLst>
              <a:ext uri="{FF2B5EF4-FFF2-40B4-BE49-F238E27FC236}">
                <a16:creationId xmlns:a16="http://schemas.microsoft.com/office/drawing/2014/main" id="{4F23857F-1AD9-5263-9417-2BBF58D11005}"/>
              </a:ext>
            </a:extLst>
          </p:cNvPr>
          <p:cNvPicPr>
            <a:picLocks noChangeAspect="1"/>
          </p:cNvPicPr>
          <p:nvPr/>
        </p:nvPicPr>
        <p:blipFill>
          <a:blip r:embed="rId4"/>
          <a:stretch>
            <a:fillRect/>
          </a:stretch>
        </p:blipFill>
        <p:spPr>
          <a:xfrm>
            <a:off x="352153" y="3283441"/>
            <a:ext cx="6240884" cy="3332511"/>
          </a:xfrm>
          <a:prstGeom prst="rect">
            <a:avLst/>
          </a:prstGeom>
        </p:spPr>
      </p:pic>
    </p:spTree>
    <p:extLst>
      <p:ext uri="{BB962C8B-B14F-4D97-AF65-F5344CB8AC3E}">
        <p14:creationId xmlns:p14="http://schemas.microsoft.com/office/powerpoint/2010/main" val="320344628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Music - Variation</a:t>
              </a:r>
              <a:endParaRPr lang="en-US" dirty="0"/>
            </a:p>
            <a:p>
              <a:pPr algn="ctr"/>
              <a:r>
                <a:rPr lang="en-GB" sz="2400" b="1" dirty="0">
                  <a:ea typeface="+mn-lt"/>
                  <a:cs typeface="+mn-lt"/>
                </a:rPr>
                <a:t>Homework - Half Term 4 Week 6</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Nimrod</a:t>
              </a:r>
              <a:endParaRPr lang="en-US" dirty="0"/>
            </a:p>
            <a:p>
              <a:r>
                <a:rPr lang="en-GB" sz="1600" dirty="0">
                  <a:ea typeface="+mn-lt"/>
                  <a:cs typeface="+mn-lt"/>
                </a:rPr>
                <a:t>                                         Composer: Edward Elgar</a:t>
              </a:r>
              <a:endParaRPr lang="en-US" dirty="0"/>
            </a:p>
            <a:p>
              <a:r>
                <a:rPr lang="en-GB" sz="1600" dirty="0">
                  <a:ea typeface="+mn-lt"/>
                  <a:cs typeface="+mn-lt"/>
                </a:rPr>
                <a:t>                                         Genre: Romantic</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dirty="0">
                <a:ea typeface="+mn-lt"/>
                <a:cs typeface="+mn-lt"/>
              </a:endParaRPr>
            </a:p>
            <a:p>
              <a:pPr marL="342900" indent="-342900">
                <a:buAutoNum type="arabicPeriod"/>
              </a:pPr>
              <a:endParaRPr lang="en-GB" sz="1600">
                <a:ea typeface="+mn-lt"/>
                <a:cs typeface="+mn-lt"/>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0" name="Table 6">
            <a:extLst>
              <a:ext uri="{FF2B5EF4-FFF2-40B4-BE49-F238E27FC236}">
                <a16:creationId xmlns:a16="http://schemas.microsoft.com/office/drawing/2014/main" id="{3D67EDDD-EB75-93BD-D8CD-B1A498A126B7}"/>
              </a:ext>
            </a:extLst>
          </p:cNvPr>
          <p:cNvGraphicFramePr>
            <a:graphicFrameLocks noGrp="1"/>
          </p:cNvGraphicFramePr>
          <p:nvPr>
            <p:extLst>
              <p:ext uri="{D42A27DB-BD31-4B8C-83A1-F6EECF244321}">
                <p14:modId xmlns:p14="http://schemas.microsoft.com/office/powerpoint/2010/main" val="127211849"/>
              </p:ext>
            </p:extLst>
          </p:nvPr>
        </p:nvGraphicFramePr>
        <p:xfrm>
          <a:off x="159307" y="1287061"/>
          <a:ext cx="6537254" cy="1639212"/>
        </p:xfrm>
        <a:graphic>
          <a:graphicData uri="http://schemas.openxmlformats.org/drawingml/2006/table">
            <a:tbl>
              <a:tblPr firstRow="1" bandRow="1">
                <a:tableStyleId>{5940675A-B579-460E-94D1-54222C63F5DA}</a:tableStyleId>
              </a:tblPr>
              <a:tblGrid>
                <a:gridCol w="6537254">
                  <a:extLst>
                    <a:ext uri="{9D8B030D-6E8A-4147-A177-3AD203B41FA5}">
                      <a16:colId xmlns:a16="http://schemas.microsoft.com/office/drawing/2014/main" val="1295060696"/>
                    </a:ext>
                  </a:extLst>
                </a:gridCol>
              </a:tblGrid>
              <a:tr h="1639212">
                <a:tc>
                  <a:txBody>
                    <a:bodyPr/>
                    <a:lstStyle/>
                    <a:p>
                      <a:pPr lvl="0" algn="ctr">
                        <a:lnSpc>
                          <a:spcPct val="100000"/>
                        </a:lnSpc>
                        <a:spcBef>
                          <a:spcPts val="0"/>
                        </a:spcBef>
                        <a:spcAft>
                          <a:spcPts val="0"/>
                        </a:spcAft>
                        <a:buNone/>
                      </a:pPr>
                      <a:r>
                        <a:rPr lang="en-GB" sz="1600" b="0" i="0" u="none" strike="noStrike" noProof="0" dirty="0">
                          <a:latin typeface="Calibri"/>
                        </a:rPr>
                        <a:t>Imagine you are writing a ‘</a:t>
                      </a:r>
                      <a:r>
                        <a:rPr lang="en-GB" sz="1600" b="1" i="0" u="none" strike="noStrike" noProof="0" dirty="0">
                          <a:latin typeface="Calibri"/>
                        </a:rPr>
                        <a:t>Theme and Variations</a:t>
                      </a:r>
                      <a:r>
                        <a:rPr lang="en-GB" sz="1600" b="0" i="0" u="none" strike="noStrike" noProof="0" dirty="0">
                          <a:latin typeface="Calibri"/>
                        </a:rPr>
                        <a:t>’.</a:t>
                      </a:r>
                      <a:endParaRPr lang="en-US" dirty="0"/>
                    </a:p>
                    <a:p>
                      <a:pPr lvl="0" algn="ctr">
                        <a:lnSpc>
                          <a:spcPct val="100000"/>
                        </a:lnSpc>
                        <a:spcBef>
                          <a:spcPts val="0"/>
                        </a:spcBef>
                        <a:spcAft>
                          <a:spcPts val="0"/>
                        </a:spcAft>
                        <a:buNone/>
                      </a:pPr>
                      <a:r>
                        <a:rPr lang="en-GB" sz="1600" b="0" i="0" u="none" strike="noStrike" noProof="0" dirty="0">
                          <a:latin typeface="Calibri"/>
                        </a:rPr>
                        <a:t>What different ways can you arrange your </a:t>
                      </a:r>
                      <a:r>
                        <a:rPr lang="en-GB" sz="1600" b="1" i="1" u="none" strike="noStrike" noProof="0" dirty="0">
                          <a:latin typeface="Calibri"/>
                        </a:rPr>
                        <a:t>theme </a:t>
                      </a:r>
                      <a:r>
                        <a:rPr lang="en-GB" sz="1600" b="0" i="0" u="none" strike="noStrike" noProof="0" dirty="0">
                          <a:latin typeface="Calibri"/>
                        </a:rPr>
                        <a:t>to include as many </a:t>
                      </a:r>
                      <a:r>
                        <a:rPr lang="en-GB" sz="1600" b="1" i="1" u="none" strike="noStrike" noProof="0" dirty="0">
                          <a:latin typeface="Calibri"/>
                        </a:rPr>
                        <a:t>variations</a:t>
                      </a:r>
                      <a:r>
                        <a:rPr lang="en-GB" sz="1600" b="0" i="0" u="none" strike="noStrike" noProof="0" dirty="0">
                          <a:latin typeface="Calibri"/>
                        </a:rPr>
                        <a:t> as possible?</a:t>
                      </a:r>
                      <a:endParaRPr lang="en-GB" dirty="0"/>
                    </a:p>
                  </a:txBody>
                  <a:tcPr anchor="ctr"/>
                </a:tc>
                <a:extLst>
                  <a:ext uri="{0D108BD9-81ED-4DB2-BD59-A6C34878D82A}">
                    <a16:rowId xmlns:a16="http://schemas.microsoft.com/office/drawing/2014/main" val="3427877305"/>
                  </a:ext>
                </a:extLst>
              </a:tr>
            </a:tbl>
          </a:graphicData>
        </a:graphic>
      </p:graphicFrame>
    </p:spTree>
    <p:extLst>
      <p:ext uri="{BB962C8B-B14F-4D97-AF65-F5344CB8AC3E}">
        <p14:creationId xmlns:p14="http://schemas.microsoft.com/office/powerpoint/2010/main" val="16789578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01966" y="6595"/>
            <a:ext cx="6722076" cy="9455114"/>
            <a:chOff x="135924" y="0"/>
            <a:chExt cx="6722076" cy="945511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 Year 8 RE Homework – </a:t>
              </a:r>
              <a:endParaRPr lang="en-GB" sz="2400">
                <a:ea typeface="+mn-lt"/>
                <a:cs typeface="+mn-lt"/>
              </a:endParaRPr>
            </a:p>
            <a:p>
              <a:pPr algn="ctr"/>
              <a:r>
                <a:rPr lang="en-GB" sz="2400" b="1">
                  <a:ea typeface="+mn-lt"/>
                  <a:cs typeface="+mn-lt"/>
                </a:rPr>
                <a:t>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70812" y="2115882"/>
              <a:ext cx="6564462" cy="4176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a:ea typeface="Calibri"/>
                <a:cs typeface="Calibri"/>
              </a:endParaRPr>
            </a:p>
            <a:p>
              <a:r>
                <a:rPr lang="en-GB" dirty="0">
                  <a:solidFill>
                    <a:srgbClr val="000000"/>
                  </a:solidFill>
                  <a:ea typeface="+mn-lt"/>
                  <a:cs typeface="+mn-lt"/>
                </a:rPr>
                <a:t>Create a brain dump (mind map) of everything that you can remember from this topic, Religion and Human Rights. Include as many key words and links as you can.</a:t>
              </a:r>
              <a:endParaRPr lang="en-GB" dirty="0"/>
            </a:p>
            <a:p>
              <a:endParaRPr lang="en-GB">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dirty="0">
                <a:solidFill>
                  <a:srgbClr val="000000"/>
                </a:solidFill>
                <a:ea typeface="+mn-lt"/>
                <a:cs typeface="+mn-lt"/>
              </a:endParaRPr>
            </a:p>
            <a:p>
              <a:endParaRPr lang="en-GB" sz="2000" b="1" dirty="0">
                <a:solidFill>
                  <a:srgbClr val="231F20"/>
                </a:solidFill>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a:p>
              <a:endParaRPr lang="en-GB" sz="24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83653" y="8496232"/>
              <a:ext cx="6580435" cy="9588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600"/>
                <a:t>What have been your strengths in RE this week?</a:t>
              </a:r>
              <a:endParaRPr lang="en-GB" sz="1600">
                <a:cs typeface="Calibri"/>
              </a:endParaRPr>
            </a:p>
            <a:p>
              <a:pPr marL="342900" indent="-342900">
                <a:buAutoNum type="arabicPeriod"/>
              </a:pPr>
              <a:r>
                <a:rPr lang="en-GB" sz="1600"/>
                <a:t>What have been the areas that have challenged you in RE this week?</a:t>
              </a:r>
              <a:endParaRPr lang="en-GB" sz="1600">
                <a:cs typeface="Calibri"/>
              </a:endParaRPr>
            </a:p>
            <a:p>
              <a:pPr marL="342900" indent="-342900">
                <a:buAutoNum type="arabicPeriod"/>
              </a:pPr>
              <a:r>
                <a:rPr lang="en-GB" sz="1600"/>
                <a:t>How could you improve next week?</a:t>
              </a:r>
              <a:endParaRPr lang="en-GB" sz="16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86957" y="7499027"/>
              <a:ext cx="6564742" cy="87036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Include definitions of any key words you include in your brain dump</a:t>
              </a:r>
              <a:endParaRPr lang="en-US" dirty="0"/>
            </a:p>
          </p:txBody>
        </p:sp>
        <p:sp>
          <p:nvSpPr>
            <p:cNvPr id="7" name="Rectangle 6">
              <a:extLst>
                <a:ext uri="{FF2B5EF4-FFF2-40B4-BE49-F238E27FC236}">
                  <a16:creationId xmlns:a16="http://schemas.microsoft.com/office/drawing/2014/main" id="{D3695D3E-C125-EF5F-32F6-B7E32E204520}"/>
                </a:ext>
              </a:extLst>
            </p:cNvPr>
            <p:cNvSpPr/>
            <p:nvPr/>
          </p:nvSpPr>
          <p:spPr>
            <a:xfrm>
              <a:off x="146886" y="6338439"/>
              <a:ext cx="6595137" cy="105434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human rights, animal rights, social justice, freedom of expression, community, gender, discrimination, legislation</a:t>
              </a:r>
              <a:endParaRPr lang="en-GB" dirty="0">
                <a:ea typeface="Calibri"/>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50527" y="1261024"/>
              <a:ext cx="6597534" cy="69791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cs typeface="Calibri"/>
                </a:rPr>
                <a:t>List as many key terms as you can remember from this topic, Religion and Human Rights.</a:t>
              </a:r>
            </a:p>
          </p:txBody>
        </p:sp>
      </p:grpSp>
      <p:pic>
        <p:nvPicPr>
          <p:cNvPr id="4" name="Picture 3" descr="Image result for religion and human rights">
            <a:extLst>
              <a:ext uri="{FF2B5EF4-FFF2-40B4-BE49-F238E27FC236}">
                <a16:creationId xmlns:a16="http://schemas.microsoft.com/office/drawing/2014/main" id="{383F68AA-778D-2C64-709F-1EAE4D95174D}"/>
              </a:ext>
            </a:extLst>
          </p:cNvPr>
          <p:cNvPicPr>
            <a:picLocks noChangeAspect="1"/>
          </p:cNvPicPr>
          <p:nvPr/>
        </p:nvPicPr>
        <p:blipFill>
          <a:blip r:embed="rId3"/>
          <a:stretch>
            <a:fillRect/>
          </a:stretch>
        </p:blipFill>
        <p:spPr>
          <a:xfrm>
            <a:off x="1233176" y="3521814"/>
            <a:ext cx="4468118" cy="2430425"/>
          </a:xfrm>
          <a:prstGeom prst="rect">
            <a:avLst/>
          </a:prstGeom>
        </p:spPr>
      </p:pic>
    </p:spTree>
    <p:extLst>
      <p:ext uri="{BB962C8B-B14F-4D97-AF65-F5344CB8AC3E}">
        <p14:creationId xmlns:p14="http://schemas.microsoft.com/office/powerpoint/2010/main" val="12653757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2400" b="1">
                  <a:ea typeface="+mn-lt"/>
                  <a:cs typeface="+mn-lt"/>
                </a:rPr>
                <a:t>Year 8 Science Homework – 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358914"/>
              <a:ext cx="6561438" cy="45798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ea typeface="+mn-lt"/>
                  <a:cs typeface="+mn-lt"/>
                </a:rPr>
                <a:t>Main Task (Available 28</a:t>
              </a:r>
              <a:r>
                <a:rPr lang="en-GB" baseline="30000">
                  <a:ea typeface="+mn-lt"/>
                  <a:cs typeface="+mn-lt"/>
                </a:rPr>
                <a:t>th</a:t>
              </a:r>
              <a:r>
                <a:rPr lang="en-GB">
                  <a:ea typeface="+mn-lt"/>
                  <a:cs typeface="+mn-lt"/>
                </a:rPr>
                <a:t> March 2024) </a:t>
              </a:r>
            </a:p>
            <a:p>
              <a:pPr algn="ctr"/>
              <a:r>
                <a:rPr lang="en-GB" b="1" u="sng">
                  <a:ea typeface="+mn-lt"/>
                  <a:cs typeface="+mn-lt"/>
                </a:rPr>
                <a:t>Due: 18</a:t>
              </a:r>
              <a:r>
                <a:rPr lang="en-GB" b="1" u="sng" baseline="30000">
                  <a:ea typeface="+mn-lt"/>
                  <a:cs typeface="+mn-lt"/>
                </a:rPr>
                <a:t>th</a:t>
              </a:r>
              <a:r>
                <a:rPr lang="en-GB" b="1" u="sng">
                  <a:ea typeface="+mn-lt"/>
                  <a:cs typeface="+mn-lt"/>
                </a:rPr>
                <a:t> April 2024</a:t>
              </a:r>
            </a:p>
            <a:p>
              <a:endParaRPr lang="en-GB">
                <a:ea typeface="+mn-lt"/>
                <a:cs typeface="+mn-lt"/>
              </a:endParaRPr>
            </a:p>
            <a:p>
              <a:r>
                <a:rPr lang="en-GB" u="sng">
                  <a:ea typeface="+mn-lt"/>
                  <a:cs typeface="+mn-lt"/>
                </a:rPr>
                <a:t>Recap on Biological Systems and </a:t>
              </a:r>
            </a:p>
            <a:p>
              <a:r>
                <a:rPr lang="en-GB" u="sng">
                  <a:ea typeface="+mn-lt"/>
                  <a:cs typeface="+mn-lt"/>
                </a:rPr>
                <a:t>Processes</a:t>
              </a:r>
            </a:p>
            <a:p>
              <a:endParaRPr lang="en-GB" u="sng">
                <a:ea typeface="+mn-lt"/>
                <a:cs typeface="+mn-lt"/>
              </a:endParaRPr>
            </a:p>
            <a:p>
              <a:r>
                <a:rPr lang="en-GB">
                  <a:ea typeface="+mn-lt"/>
                  <a:cs typeface="+mn-lt"/>
                </a:rPr>
                <a:t>1.6.20 to 1.6.23 -  </a:t>
              </a:r>
            </a:p>
            <a:p>
              <a:endParaRPr lang="en-GB">
                <a:ea typeface="+mn-lt"/>
                <a:cs typeface="+mn-lt"/>
              </a:endParaRPr>
            </a:p>
            <a:p>
              <a:r>
                <a:rPr lang="en-GB" u="sng">
                  <a:ea typeface="+mn-lt"/>
                  <a:cs typeface="+mn-lt"/>
                </a:rPr>
                <a:t>Recap on Reactivity: All of it!</a:t>
              </a:r>
              <a:endParaRPr lang="en-GB">
                <a:ea typeface="+mn-lt"/>
                <a:cs typeface="+mn-lt"/>
              </a:endParaRPr>
            </a:p>
            <a:p>
              <a:endParaRPr lang="en-GB">
                <a:ea typeface="+mn-lt"/>
                <a:cs typeface="+mn-lt"/>
              </a:endParaRPr>
            </a:p>
            <a:p>
              <a:endParaRPr lang="en-GB">
                <a:ea typeface="+mn-lt"/>
                <a:cs typeface="+mn-lt"/>
              </a:endParaRPr>
            </a:p>
            <a:p>
              <a:endParaRPr lang="en-GB">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normAutofit fontScale="92500" lnSpcReduction="10000"/>
            </a:bodyP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lnSpcReduction="10000"/>
            </a:bodyPr>
            <a:lstStyle/>
            <a:p>
              <a:pPr algn="ctr"/>
              <a:r>
                <a:rPr lang="en-GB"/>
                <a:t>Key words – Punnett, Squares, Inheritance, Joints, Renal System, Circulatory System, Electromagnetism, Circuit Symbols,</a:t>
              </a:r>
              <a:endParaRPr lang="en-GB">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96313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a:cs typeface="Calibri"/>
                </a:rPr>
                <a:t>Recap: See Below</a:t>
              </a:r>
            </a:p>
          </p:txBody>
        </p:sp>
      </p:grpSp>
      <p:pic>
        <p:nvPicPr>
          <p:cNvPr id="10" name="Picture 9">
            <a:extLst>
              <a:ext uri="{FF2B5EF4-FFF2-40B4-BE49-F238E27FC236}">
                <a16:creationId xmlns:a16="http://schemas.microsoft.com/office/drawing/2014/main" id="{1E016B87-9A05-B678-1118-AA9AD9A6BDD6}"/>
              </a:ext>
            </a:extLst>
          </p:cNvPr>
          <p:cNvPicPr>
            <a:picLocks noChangeAspect="1"/>
          </p:cNvPicPr>
          <p:nvPr/>
        </p:nvPicPr>
        <p:blipFill>
          <a:blip r:embed="rId3"/>
          <a:stretch>
            <a:fillRect/>
          </a:stretch>
        </p:blipFill>
        <p:spPr>
          <a:xfrm>
            <a:off x="3575050" y="3729306"/>
            <a:ext cx="2800350" cy="2800350"/>
          </a:xfrm>
          <a:prstGeom prst="rect">
            <a:avLst/>
          </a:prstGeom>
        </p:spPr>
      </p:pic>
    </p:spTree>
    <p:extLst>
      <p:ext uri="{BB962C8B-B14F-4D97-AF65-F5344CB8AC3E}">
        <p14:creationId xmlns:p14="http://schemas.microsoft.com/office/powerpoint/2010/main" val="244405160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59436"/>
            <a:ext cx="6732848" cy="9900984"/>
            <a:chOff x="125152" y="0"/>
            <a:chExt cx="6732848"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8 Young Enterprise, Homework – Half Term 4, Week 6</a:t>
              </a:r>
              <a:endParaRPr lang="en-GB" sz="24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50910"/>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dirty="0">
                  <a:ea typeface="+mn-lt"/>
                  <a:cs typeface="+mn-lt"/>
                </a:rPr>
                <a:t>Extension Task –How could you improve your poster skills in future? Give at least 3 ideas for improvement. (3 marks)</a:t>
              </a:r>
              <a:endParaRPr lang="en-GB" dirty="0">
                <a:latin typeface="-webkit-standard"/>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5152" y="691506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Key words –</a:t>
              </a:r>
              <a:r>
                <a:rPr lang="en-GB" dirty="0">
                  <a:latin typeface="Calibri"/>
                  <a:ea typeface="+mn-lt"/>
                  <a:cs typeface="+mn-lt"/>
                </a:rPr>
                <a:t> Finance, Life Skills</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73812"/>
              <a:ext cx="6561438" cy="552859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200" dirty="0">
                  <a:latin typeface="-webkit-standard"/>
                  <a:ea typeface="+mn-lt"/>
                  <a:cs typeface="+mn-lt"/>
                </a:rPr>
                <a:t>Recap Task </a:t>
              </a:r>
              <a:endParaRPr lang="en-GB" sz="2200">
                <a:latin typeface="-webkit-standard"/>
                <a:ea typeface="+mn-lt"/>
                <a:cs typeface="+mn-lt"/>
              </a:endParaRPr>
            </a:p>
            <a:p>
              <a:pPr algn="ctr"/>
              <a:endParaRPr lang="en-GB" sz="2200" dirty="0">
                <a:latin typeface="-webkit-standard"/>
                <a:ea typeface="+mn-lt"/>
                <a:cs typeface="+mn-lt"/>
              </a:endParaRPr>
            </a:p>
            <a:p>
              <a:pPr algn="ctr"/>
              <a:r>
                <a:rPr lang="en-GB" sz="2000" dirty="0">
                  <a:ea typeface="+mn-lt"/>
                  <a:cs typeface="+mn-lt"/>
                </a:rPr>
                <a:t>Name 3 reasons why learning about finance skills could help you in life. (3 marks)</a:t>
              </a:r>
              <a:endParaRPr lang="en-GB" sz="2000" dirty="0"/>
            </a:p>
            <a:p>
              <a:pPr algn="ctr"/>
              <a:endParaRPr lang="en-GB" sz="2200">
                <a:ea typeface="+mn-lt"/>
                <a:cs typeface="+mn-lt"/>
              </a:endParaRPr>
            </a:p>
            <a:p>
              <a:pPr algn="ctr"/>
              <a:r>
                <a:rPr lang="en-GB" sz="2200" dirty="0">
                  <a:ea typeface="+mn-lt"/>
                  <a:cs typeface="+mn-lt"/>
                </a:rPr>
                <a:t>Main Task</a:t>
              </a:r>
            </a:p>
            <a:p>
              <a:pPr algn="ctr"/>
              <a:endParaRPr lang="en-GB" sz="2200" u="sng" dirty="0">
                <a:ea typeface="+mn-lt"/>
                <a:cs typeface="+mn-lt"/>
              </a:endParaRPr>
            </a:p>
            <a:p>
              <a:pPr algn="ctr"/>
              <a:r>
                <a:rPr lang="en-GB" sz="2200" dirty="0">
                  <a:latin typeface="Calibri" panose="020F0502020204030204"/>
                  <a:cs typeface="Calibri"/>
                </a:rPr>
                <a:t>Create a poster that highlights the main reasons (at least 4) why finance skills are so important in life.</a:t>
              </a:r>
            </a:p>
            <a:p>
              <a:pPr algn="ctr"/>
              <a:endParaRPr lang="en-GB" sz="2200" dirty="0">
                <a:latin typeface="Calibri" panose="020F0502020204030204"/>
                <a:cs typeface="Calibri"/>
              </a:endParaRPr>
            </a:p>
            <a:p>
              <a:pPr algn="ctr"/>
              <a:r>
                <a:rPr lang="en-GB" sz="2200" dirty="0">
                  <a:latin typeface="Calibri" panose="020F0502020204030204"/>
                  <a:cs typeface="Calibri"/>
                </a:rPr>
                <a:t>Be creative!</a:t>
              </a:r>
            </a:p>
            <a:p>
              <a:pPr algn="ctr"/>
              <a:endParaRPr lang="en-GB" sz="2200" dirty="0">
                <a:latin typeface="Calibri" panose="020F0502020204030204"/>
                <a:cs typeface="Calibri"/>
              </a:endParaRPr>
            </a:p>
            <a:p>
              <a:pPr algn="ctr"/>
              <a:r>
                <a:rPr lang="en-GB" sz="2200" dirty="0">
                  <a:latin typeface="Calibri" panose="020F0502020204030204"/>
                  <a:cs typeface="Calibri"/>
                </a:rPr>
                <a:t>Prepare to present your poster in class.</a:t>
              </a:r>
            </a:p>
            <a:p>
              <a:pPr algn="ctr"/>
              <a:r>
                <a:rPr lang="en-GB" sz="2200" dirty="0">
                  <a:latin typeface="Calibri" panose="020F0502020204030204"/>
                  <a:cs typeface="Calibri"/>
                </a:rPr>
                <a:t>(10 marks)</a:t>
              </a:r>
            </a:p>
            <a:p>
              <a:pPr algn="ctr"/>
              <a:endParaRPr lang="en-GB" sz="2200" dirty="0">
                <a:latin typeface="Calibri" panose="020F0502020204030204"/>
                <a:cs typeface="Calibri"/>
              </a:endParaRPr>
            </a:p>
            <a:p>
              <a:pPr marL="457200" indent="-457200" algn="ctr">
                <a:buAutoNum type="arabicPeriod"/>
              </a:pPr>
              <a:endParaRPr lang="en-GB" sz="2000" dirty="0">
                <a:latin typeface="-webkit-standard"/>
                <a:cs typeface="Calibri"/>
              </a:endParaRPr>
            </a:p>
          </p:txBody>
        </p:sp>
      </p:grpSp>
    </p:spTree>
    <p:extLst>
      <p:ext uri="{BB962C8B-B14F-4D97-AF65-F5344CB8AC3E}">
        <p14:creationId xmlns:p14="http://schemas.microsoft.com/office/powerpoint/2010/main" val="32828311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877450" y="1505875"/>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B5A0EC-545B-9BA9-A639-E29A43F1F046}"/>
              </a:ext>
            </a:extLst>
          </p:cNvPr>
          <p:cNvSpPr txBox="1"/>
          <p:nvPr/>
        </p:nvSpPr>
        <p:spPr>
          <a:xfrm>
            <a:off x="148280" y="7029524"/>
            <a:ext cx="6561438" cy="1569660"/>
          </a:xfrm>
          <a:prstGeom prst="rect">
            <a:avLst/>
          </a:prstGeom>
          <a:noFill/>
        </p:spPr>
        <p:txBody>
          <a:bodyPr wrap="square">
            <a:spAutoFit/>
          </a:bodyPr>
          <a:lstStyle/>
          <a:p>
            <a:pPr algn="ctr" rtl="0" fontAlgn="base"/>
            <a:r>
              <a:rPr lang="en-US" sz="24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2400">
                <a:solidFill>
                  <a:srgbClr val="000000"/>
                </a:solidFill>
                <a:latin typeface="Calibri" panose="020F0502020204030204" pitchFamily="34" charset="0"/>
              </a:rPr>
              <a:t> </a:t>
            </a:r>
            <a:endParaRPr lang="en-US" sz="2400">
              <a:solidFill>
                <a:srgbClr val="000000"/>
              </a:solidFill>
              <a:latin typeface="Segoe UI" panose="020B0502040204020203" pitchFamily="34" charset="0"/>
            </a:endParaRPr>
          </a:p>
        </p:txBody>
      </p:sp>
    </p:spTree>
    <p:extLst>
      <p:ext uri="{BB962C8B-B14F-4D97-AF65-F5344CB8AC3E}">
        <p14:creationId xmlns:p14="http://schemas.microsoft.com/office/powerpoint/2010/main" val="2276309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14797</Words>
  <Application>Microsoft Office PowerPoint</Application>
  <PresentationFormat>A4 Paper (210x297 mm)</PresentationFormat>
  <Paragraphs>1638</Paragraphs>
  <Slides>89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89</vt:i4>
      </vt:variant>
    </vt:vector>
  </HeadingPairs>
  <TitlesOfParts>
    <vt:vector size="97" baseType="lpstr">
      <vt:lpstr>Arial</vt:lpstr>
      <vt:lpstr>Arial,Sans-Serif</vt:lpstr>
      <vt:lpstr>Calibri</vt:lpstr>
      <vt:lpstr>Calibri Light</vt:lpstr>
      <vt:lpstr>Cambria Math</vt:lpstr>
      <vt:lpstr>Segoe UI</vt:lpstr>
      <vt:lpstr>-webkit-standard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David Rose</cp:lastModifiedBy>
  <cp:revision>718</cp:revision>
  <dcterms:created xsi:type="dcterms:W3CDTF">2023-02-02T12:08:08Z</dcterms:created>
  <dcterms:modified xsi:type="dcterms:W3CDTF">2024-02-07T09:48:08Z</dcterms:modified>
</cp:coreProperties>
</file>