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sldIdLst>
    <p:sldId id="685" r:id="rId2"/>
    <p:sldId id="450" r:id="rId3"/>
    <p:sldId id="421" r:id="rId4"/>
    <p:sldId id="420" r:id="rId5"/>
    <p:sldId id="419" r:id="rId6"/>
    <p:sldId id="734" r:id="rId7"/>
    <p:sldId id="418" r:id="rId8"/>
    <p:sldId id="417" r:id="rId9"/>
    <p:sldId id="416" r:id="rId10"/>
    <p:sldId id="725" r:id="rId11"/>
    <p:sldId id="724" r:id="rId12"/>
    <p:sldId id="415" r:id="rId13"/>
    <p:sldId id="414" r:id="rId14"/>
    <p:sldId id="723" r:id="rId15"/>
    <p:sldId id="412" r:id="rId16"/>
    <p:sldId id="265" r:id="rId17"/>
    <p:sldId id="642" r:id="rId18"/>
    <p:sldId id="354" r:id="rId19"/>
    <p:sldId id="717" r:id="rId20"/>
    <p:sldId id="371" r:id="rId21"/>
    <p:sldId id="310" r:id="rId22"/>
    <p:sldId id="321" r:id="rId23"/>
    <p:sldId id="485" r:id="rId24"/>
    <p:sldId id="732" r:id="rId25"/>
    <p:sldId id="483" r:id="rId26"/>
    <p:sldId id="328" r:id="rId27"/>
    <p:sldId id="726" r:id="rId28"/>
    <p:sldId id="372" r:id="rId29"/>
    <p:sldId id="643" r:id="rId30"/>
    <p:sldId id="644" r:id="rId31"/>
    <p:sldId id="718" r:id="rId32"/>
    <p:sldId id="444" r:id="rId33"/>
    <p:sldId id="311" r:id="rId34"/>
    <p:sldId id="320" r:id="rId35"/>
    <p:sldId id="666" r:id="rId36"/>
    <p:sldId id="733" r:id="rId37"/>
    <p:sldId id="285" r:id="rId38"/>
    <p:sldId id="329" r:id="rId39"/>
    <p:sldId id="727" r:id="rId40"/>
    <p:sldId id="373" r:id="rId41"/>
    <p:sldId id="645" r:id="rId42"/>
    <p:sldId id="646" r:id="rId43"/>
    <p:sldId id="719" r:id="rId44"/>
    <p:sldId id="445" r:id="rId45"/>
    <p:sldId id="312" r:id="rId46"/>
    <p:sldId id="319" r:id="rId47"/>
    <p:sldId id="667" r:id="rId48"/>
    <p:sldId id="261" r:id="rId49"/>
    <p:sldId id="284" r:id="rId50"/>
    <p:sldId id="330" r:id="rId51"/>
    <p:sldId id="728" r:id="rId52"/>
    <p:sldId id="374" r:id="rId53"/>
    <p:sldId id="647" r:id="rId54"/>
    <p:sldId id="648" r:id="rId55"/>
    <p:sldId id="720" r:id="rId56"/>
    <p:sldId id="446" r:id="rId57"/>
    <p:sldId id="313" r:id="rId58"/>
    <p:sldId id="318" r:id="rId59"/>
    <p:sldId id="668" r:id="rId60"/>
    <p:sldId id="262" r:id="rId61"/>
    <p:sldId id="283" r:id="rId62"/>
    <p:sldId id="331" r:id="rId63"/>
    <p:sldId id="729" r:id="rId64"/>
    <p:sldId id="375" r:id="rId65"/>
    <p:sldId id="649" r:id="rId66"/>
    <p:sldId id="650" r:id="rId67"/>
    <p:sldId id="721" r:id="rId68"/>
    <p:sldId id="447" r:id="rId69"/>
    <p:sldId id="314" r:id="rId70"/>
    <p:sldId id="317" r:id="rId71"/>
    <p:sldId id="669" r:id="rId72"/>
    <p:sldId id="263" r:id="rId73"/>
    <p:sldId id="282" r:id="rId74"/>
    <p:sldId id="332" r:id="rId75"/>
    <p:sldId id="730" r:id="rId76"/>
    <p:sldId id="376" r:id="rId77"/>
    <p:sldId id="651" r:id="rId78"/>
    <p:sldId id="652" r:id="rId79"/>
    <p:sldId id="722" r:id="rId80"/>
    <p:sldId id="448" r:id="rId81"/>
    <p:sldId id="315" r:id="rId82"/>
    <p:sldId id="316" r:id="rId83"/>
    <p:sldId id="670" r:id="rId84"/>
    <p:sldId id="259" r:id="rId85"/>
    <p:sldId id="731" r:id="rId86"/>
    <p:sldId id="333" r:id="rId87"/>
    <p:sldId id="500" r:id="rId88"/>
    <p:sldId id="377" r:id="rId89"/>
    <p:sldId id="267" r:id="rId90"/>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15FBEA-1262-4941-7303-8D365930316F}" v="119" dt="2024-02-05T14:08:10.128"/>
    <p1510:client id="{3E43DBB9-A192-E908-604F-E4C1D0088814}" v="484" dt="2024-02-04T11:13:57.0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6" d="100"/>
          <a:sy n="56" d="100"/>
        </p:scale>
        <p:origin x="254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microsoft.com/office/2016/11/relationships/changesInfo" Target="changesInfos/changesInfo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9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Varley" userId="S::ruth.varley@saintjamesschool.co.uk::18bb3d3a-016c-4ee2-8245-664e67839578" providerId="AD" clId="Web-{B39B6DF7-8457-7321-1D03-F338CFEEB9BA}"/>
    <pc:docChg chg="modSld">
      <pc:chgData name="Ruth Varley" userId="S::ruth.varley@saintjamesschool.co.uk::18bb3d3a-016c-4ee2-8245-664e67839578" providerId="AD" clId="Web-{B39B6DF7-8457-7321-1D03-F338CFEEB9BA}" dt="2024-02-01T20:02:01.946" v="50" actId="20577"/>
      <pc:docMkLst>
        <pc:docMk/>
      </pc:docMkLst>
      <pc:sldChg chg="modSp">
        <pc:chgData name="Ruth Varley" userId="S::ruth.varley@saintjamesschool.co.uk::18bb3d3a-016c-4ee2-8245-664e67839578" providerId="AD" clId="Web-{B39B6DF7-8457-7321-1D03-F338CFEEB9BA}" dt="2024-02-01T19:53:47.820" v="12" actId="14100"/>
        <pc:sldMkLst>
          <pc:docMk/>
          <pc:sldMk cId="1960657669" sldId="310"/>
        </pc:sldMkLst>
        <pc:spChg chg="mod">
          <ac:chgData name="Ruth Varley" userId="S::ruth.varley@saintjamesschool.co.uk::18bb3d3a-016c-4ee2-8245-664e67839578" providerId="AD" clId="Web-{B39B6DF7-8457-7321-1D03-F338CFEEB9BA}" dt="2024-02-01T19:53:47.820" v="12" actId="14100"/>
          <ac:spMkLst>
            <pc:docMk/>
            <pc:sldMk cId="1960657669" sldId="310"/>
            <ac:spMk id="12" creationId="{51EB53B0-E300-1E79-CCCF-60F1B30E5B6C}"/>
          </ac:spMkLst>
        </pc:spChg>
      </pc:sldChg>
      <pc:sldChg chg="modSp">
        <pc:chgData name="Ruth Varley" userId="S::ruth.varley@saintjamesschool.co.uk::18bb3d3a-016c-4ee2-8245-664e67839578" providerId="AD" clId="Web-{B39B6DF7-8457-7321-1D03-F338CFEEB9BA}" dt="2024-02-01T19:55:09.213" v="14" actId="20577"/>
        <pc:sldMkLst>
          <pc:docMk/>
          <pc:sldMk cId="575735938" sldId="311"/>
        </pc:sldMkLst>
        <pc:spChg chg="mod">
          <ac:chgData name="Ruth Varley" userId="S::ruth.varley@saintjamesschool.co.uk::18bb3d3a-016c-4ee2-8245-664e67839578" providerId="AD" clId="Web-{B39B6DF7-8457-7321-1D03-F338CFEEB9BA}" dt="2024-02-01T19:55:09.213" v="14" actId="20577"/>
          <ac:spMkLst>
            <pc:docMk/>
            <pc:sldMk cId="575735938" sldId="311"/>
            <ac:spMk id="8" creationId="{F1ACF2DB-D85C-6E27-4C16-3A50CC7209AD}"/>
          </ac:spMkLst>
        </pc:spChg>
      </pc:sldChg>
      <pc:sldChg chg="modSp">
        <pc:chgData name="Ruth Varley" userId="S::ruth.varley@saintjamesschool.co.uk::18bb3d3a-016c-4ee2-8245-664e67839578" providerId="AD" clId="Web-{B39B6DF7-8457-7321-1D03-F338CFEEB9BA}" dt="2024-02-01T19:57:12.124" v="16" actId="20577"/>
        <pc:sldMkLst>
          <pc:docMk/>
          <pc:sldMk cId="30994161" sldId="312"/>
        </pc:sldMkLst>
        <pc:spChg chg="mod">
          <ac:chgData name="Ruth Varley" userId="S::ruth.varley@saintjamesschool.co.uk::18bb3d3a-016c-4ee2-8245-664e67839578" providerId="AD" clId="Web-{B39B6DF7-8457-7321-1D03-F338CFEEB9BA}" dt="2024-02-01T19:57:12.124" v="16" actId="20577"/>
          <ac:spMkLst>
            <pc:docMk/>
            <pc:sldMk cId="30994161" sldId="312"/>
            <ac:spMk id="8" creationId="{003A493D-5FC7-C583-C290-96075CDD2D4D}"/>
          </ac:spMkLst>
        </pc:spChg>
      </pc:sldChg>
      <pc:sldChg chg="modSp">
        <pc:chgData name="Ruth Varley" userId="S::ruth.varley@saintjamesschool.co.uk::18bb3d3a-016c-4ee2-8245-664e67839578" providerId="AD" clId="Web-{B39B6DF7-8457-7321-1D03-F338CFEEB9BA}" dt="2024-02-01T19:59:47.848" v="20" actId="20577"/>
        <pc:sldMkLst>
          <pc:docMk/>
          <pc:sldMk cId="625207489" sldId="314"/>
        </pc:sldMkLst>
        <pc:spChg chg="mod">
          <ac:chgData name="Ruth Varley" userId="S::ruth.varley@saintjamesschool.co.uk::18bb3d3a-016c-4ee2-8245-664e67839578" providerId="AD" clId="Web-{B39B6DF7-8457-7321-1D03-F338CFEEB9BA}" dt="2024-02-01T19:59:47.848" v="20" actId="20577"/>
          <ac:spMkLst>
            <pc:docMk/>
            <pc:sldMk cId="625207489" sldId="314"/>
            <ac:spMk id="8" creationId="{26D8301E-C18B-4CA9-6C6F-044EB7E78DB1}"/>
          </ac:spMkLst>
        </pc:spChg>
      </pc:sldChg>
      <pc:sldChg chg="modSp">
        <pc:chgData name="Ruth Varley" userId="S::ruth.varley@saintjamesschool.co.uk::18bb3d3a-016c-4ee2-8245-664e67839578" providerId="AD" clId="Web-{B39B6DF7-8457-7321-1D03-F338CFEEB9BA}" dt="2024-02-01T19:58:25.767" v="18" actId="20577"/>
        <pc:sldMkLst>
          <pc:docMk/>
          <pc:sldMk cId="1587950449" sldId="315"/>
        </pc:sldMkLst>
        <pc:spChg chg="mod">
          <ac:chgData name="Ruth Varley" userId="S::ruth.varley@saintjamesschool.co.uk::18bb3d3a-016c-4ee2-8245-664e67839578" providerId="AD" clId="Web-{B39B6DF7-8457-7321-1D03-F338CFEEB9BA}" dt="2024-02-01T19:58:25.767" v="18" actId="20577"/>
          <ac:spMkLst>
            <pc:docMk/>
            <pc:sldMk cId="1587950449" sldId="315"/>
            <ac:spMk id="8" creationId="{318FDBE9-3CDF-AA1E-9B35-4188B91C09EA}"/>
          </ac:spMkLst>
        </pc:spChg>
      </pc:sldChg>
      <pc:sldChg chg="modSp">
        <pc:chgData name="Ruth Varley" userId="S::ruth.varley@saintjamesschool.co.uk::18bb3d3a-016c-4ee2-8245-664e67839578" providerId="AD" clId="Web-{B39B6DF7-8457-7321-1D03-F338CFEEB9BA}" dt="2024-02-01T20:02:01.946" v="50" actId="20577"/>
        <pc:sldMkLst>
          <pc:docMk/>
          <pc:sldMk cId="3697582841" sldId="333"/>
        </pc:sldMkLst>
        <pc:spChg chg="mod">
          <ac:chgData name="Ruth Varley" userId="S::ruth.varley@saintjamesschool.co.uk::18bb3d3a-016c-4ee2-8245-664e67839578" providerId="AD" clId="Web-{B39B6DF7-8457-7321-1D03-F338CFEEB9BA}" dt="2024-02-01T20:02:01.946" v="50" actId="20577"/>
          <ac:spMkLst>
            <pc:docMk/>
            <pc:sldMk cId="3697582841" sldId="333"/>
            <ac:spMk id="7" creationId="{469D7CA7-8A96-76C9-D9F5-711AC689823C}"/>
          </ac:spMkLst>
        </pc:spChg>
      </pc:sldChg>
    </pc:docChg>
  </pc:docChgLst>
  <pc:docChgLst>
    <pc:chgData name="Kevin Chan" userId="d7f1e113-3f10-4d05-b890-7f01e0f820a4" providerId="ADAL" clId="{185E5808-7A2B-40F0-9BD9-998D883053DB}"/>
    <pc:docChg chg="undo custSel addSld delSld modSld sldOrd">
      <pc:chgData name="Kevin Chan" userId="d7f1e113-3f10-4d05-b890-7f01e0f820a4" providerId="ADAL" clId="{185E5808-7A2B-40F0-9BD9-998D883053DB}" dt="2024-01-26T16:07:36.223" v="1676" actId="1076"/>
      <pc:docMkLst>
        <pc:docMk/>
      </pc:docMkLst>
      <pc:sldChg chg="addSp delSp modSp mod">
        <pc:chgData name="Kevin Chan" userId="d7f1e113-3f10-4d05-b890-7f01e0f820a4" providerId="ADAL" clId="{185E5808-7A2B-40F0-9BD9-998D883053DB}" dt="2024-01-26T16:07:36.223" v="1676" actId="1076"/>
        <pc:sldMkLst>
          <pc:docMk/>
          <pc:sldMk cId="1849417217" sldId="500"/>
        </pc:sldMkLst>
        <pc:spChg chg="mod">
          <ac:chgData name="Kevin Chan" userId="d7f1e113-3f10-4d05-b890-7f01e0f820a4" providerId="ADAL" clId="{185E5808-7A2B-40F0-9BD9-998D883053DB}" dt="2024-01-26T16:07:33.245" v="1675" actId="20577"/>
          <ac:spMkLst>
            <pc:docMk/>
            <pc:sldMk cId="1849417217" sldId="500"/>
            <ac:spMk id="4" creationId="{E9FA04D7-4D32-9491-B8C3-1A262DFD4714}"/>
          </ac:spMkLst>
        </pc:spChg>
        <pc:graphicFrameChg chg="add mod modGraphic">
          <ac:chgData name="Kevin Chan" userId="d7f1e113-3f10-4d05-b890-7f01e0f820a4" providerId="ADAL" clId="{185E5808-7A2B-40F0-9BD9-998D883053DB}" dt="2024-01-26T16:07:31.825" v="1674" actId="1076"/>
          <ac:graphicFrameMkLst>
            <pc:docMk/>
            <pc:sldMk cId="1849417217" sldId="500"/>
            <ac:graphicFrameMk id="5" creationId="{E79F1EEA-DD76-DE58-0F4D-ECC4EF7334BA}"/>
          </ac:graphicFrameMkLst>
        </pc:graphicFrameChg>
        <pc:graphicFrameChg chg="del mod modGraphic">
          <ac:chgData name="Kevin Chan" userId="d7f1e113-3f10-4d05-b890-7f01e0f820a4" providerId="ADAL" clId="{185E5808-7A2B-40F0-9BD9-998D883053DB}" dt="2024-01-26T15:51:25.609" v="838" actId="478"/>
          <ac:graphicFrameMkLst>
            <pc:docMk/>
            <pc:sldMk cId="1849417217" sldId="500"/>
            <ac:graphicFrameMk id="7" creationId="{B407200D-1BCD-E599-ACFB-159463BD7DD2}"/>
          </ac:graphicFrameMkLst>
        </pc:graphicFrameChg>
        <pc:graphicFrameChg chg="add del mod modGraphic">
          <ac:chgData name="Kevin Chan" userId="d7f1e113-3f10-4d05-b890-7f01e0f820a4" providerId="ADAL" clId="{185E5808-7A2B-40F0-9BD9-998D883053DB}" dt="2024-01-26T16:07:36.223" v="1676" actId="1076"/>
          <ac:graphicFrameMkLst>
            <pc:docMk/>
            <pc:sldMk cId="1849417217" sldId="500"/>
            <ac:graphicFrameMk id="9" creationId="{AFD25099-958A-7FC5-E639-22E7A42596D3}"/>
          </ac:graphicFrameMkLst>
        </pc:graphicFrameChg>
      </pc:sldChg>
      <pc:sldChg chg="addSp delSp modSp del mod">
        <pc:chgData name="Kevin Chan" userId="d7f1e113-3f10-4d05-b890-7f01e0f820a4" providerId="ADAL" clId="{185E5808-7A2B-40F0-9BD9-998D883053DB}" dt="2024-01-26T14:03:05.407" v="729" actId="47"/>
        <pc:sldMkLst>
          <pc:docMk/>
          <pc:sldMk cId="589166764" sldId="581"/>
        </pc:sldMkLst>
        <pc:spChg chg="mod">
          <ac:chgData name="Kevin Chan" userId="d7f1e113-3f10-4d05-b890-7f01e0f820a4" providerId="ADAL" clId="{185E5808-7A2B-40F0-9BD9-998D883053DB}" dt="2024-01-26T13:57:07.700" v="522" actId="20577"/>
          <ac:spMkLst>
            <pc:docMk/>
            <pc:sldMk cId="589166764" sldId="581"/>
            <ac:spMk id="2" creationId="{2FE46170-FA0F-FBA5-026E-DBFFF709D98C}"/>
          </ac:spMkLst>
        </pc:spChg>
        <pc:spChg chg="add mod">
          <ac:chgData name="Kevin Chan" userId="d7f1e113-3f10-4d05-b890-7f01e0f820a4" providerId="ADAL" clId="{185E5808-7A2B-40F0-9BD9-998D883053DB}" dt="2024-01-26T13:59:08.115" v="641" actId="1076"/>
          <ac:spMkLst>
            <pc:docMk/>
            <pc:sldMk cId="589166764" sldId="581"/>
            <ac:spMk id="4" creationId="{BDEF906C-75A4-BD60-1729-8C28C26646B4}"/>
          </ac:spMkLst>
        </pc:spChg>
        <pc:spChg chg="mod">
          <ac:chgData name="Kevin Chan" userId="d7f1e113-3f10-4d05-b890-7f01e0f820a4" providerId="ADAL" clId="{185E5808-7A2B-40F0-9BD9-998D883053DB}" dt="2024-01-26T13:57:17.383" v="560" actId="20577"/>
          <ac:spMkLst>
            <pc:docMk/>
            <pc:sldMk cId="589166764" sldId="581"/>
            <ac:spMk id="9" creationId="{4ADBF347-6500-75C1-7CB9-A9EED3C919E9}"/>
          </ac:spMkLst>
        </pc:spChg>
        <pc:picChg chg="del">
          <ac:chgData name="Kevin Chan" userId="d7f1e113-3f10-4d05-b890-7f01e0f820a4" providerId="ADAL" clId="{185E5808-7A2B-40F0-9BD9-998D883053DB}" dt="2024-01-26T13:53:11.005" v="72" actId="478"/>
          <ac:picMkLst>
            <pc:docMk/>
            <pc:sldMk cId="589166764" sldId="581"/>
            <ac:picMk id="7" creationId="{11264886-A6DB-72AD-FF5A-6C7E5F92B63A}"/>
          </ac:picMkLst>
        </pc:picChg>
        <pc:picChg chg="del">
          <ac:chgData name="Kevin Chan" userId="d7f1e113-3f10-4d05-b890-7f01e0f820a4" providerId="ADAL" clId="{185E5808-7A2B-40F0-9BD9-998D883053DB}" dt="2024-01-26T13:53:11.355" v="73" actId="478"/>
          <ac:picMkLst>
            <pc:docMk/>
            <pc:sldMk cId="589166764" sldId="581"/>
            <ac:picMk id="1028" creationId="{B145011C-7440-AD19-B740-DD53B991B7CB}"/>
          </ac:picMkLst>
        </pc:picChg>
        <pc:picChg chg="del">
          <ac:chgData name="Kevin Chan" userId="d7f1e113-3f10-4d05-b890-7f01e0f820a4" providerId="ADAL" clId="{185E5808-7A2B-40F0-9BD9-998D883053DB}" dt="2024-01-26T13:53:11.672" v="74" actId="478"/>
          <ac:picMkLst>
            <pc:docMk/>
            <pc:sldMk cId="589166764" sldId="581"/>
            <ac:picMk id="1030" creationId="{ACA9BBF8-0D80-069A-8EE8-AF4B9547F6C7}"/>
          </ac:picMkLst>
        </pc:picChg>
      </pc:sldChg>
      <pc:sldChg chg="del">
        <pc:chgData name="Kevin Chan" userId="d7f1e113-3f10-4d05-b890-7f01e0f820a4" providerId="ADAL" clId="{185E5808-7A2B-40F0-9BD9-998D883053DB}" dt="2024-01-26T13:59:25.050" v="642" actId="47"/>
        <pc:sldMkLst>
          <pc:docMk/>
          <pc:sldMk cId="1561142729" sldId="696"/>
        </pc:sldMkLst>
      </pc:sldChg>
      <pc:sldChg chg="del">
        <pc:chgData name="Kevin Chan" userId="d7f1e113-3f10-4d05-b890-7f01e0f820a4" providerId="ADAL" clId="{185E5808-7A2B-40F0-9BD9-998D883053DB}" dt="2024-01-26T14:07:12.830" v="759" actId="47"/>
        <pc:sldMkLst>
          <pc:docMk/>
          <pc:sldMk cId="2953200672" sldId="697"/>
        </pc:sldMkLst>
      </pc:sldChg>
      <pc:sldChg chg="delSp modSp del mod">
        <pc:chgData name="Kevin Chan" userId="d7f1e113-3f10-4d05-b890-7f01e0f820a4" providerId="ADAL" clId="{185E5808-7A2B-40F0-9BD9-998D883053DB}" dt="2024-01-26T15:42:39.548" v="784" actId="47"/>
        <pc:sldMkLst>
          <pc:docMk/>
          <pc:sldMk cId="3557605493" sldId="698"/>
        </pc:sldMkLst>
        <pc:spChg chg="mod">
          <ac:chgData name="Kevin Chan" userId="d7f1e113-3f10-4d05-b890-7f01e0f820a4" providerId="ADAL" clId="{185E5808-7A2B-40F0-9BD9-998D883053DB}" dt="2024-01-26T13:52:59.483" v="69" actId="21"/>
          <ac:spMkLst>
            <pc:docMk/>
            <pc:sldMk cId="3557605493" sldId="698"/>
            <ac:spMk id="9" creationId="{4ADBF347-6500-75C1-7CB9-A9EED3C919E9}"/>
          </ac:spMkLst>
        </pc:spChg>
        <pc:picChg chg="del">
          <ac:chgData name="Kevin Chan" userId="d7f1e113-3f10-4d05-b890-7f01e0f820a4" providerId="ADAL" clId="{185E5808-7A2B-40F0-9BD9-998D883053DB}" dt="2024-01-26T13:52:16.223" v="0" actId="478"/>
          <ac:picMkLst>
            <pc:docMk/>
            <pc:sldMk cId="3557605493" sldId="698"/>
            <ac:picMk id="5122" creationId="{E35913EC-F057-5A86-5461-BBB530E7994B}"/>
          </ac:picMkLst>
        </pc:picChg>
        <pc:picChg chg="del">
          <ac:chgData name="Kevin Chan" userId="d7f1e113-3f10-4d05-b890-7f01e0f820a4" providerId="ADAL" clId="{185E5808-7A2B-40F0-9BD9-998D883053DB}" dt="2024-01-26T13:52:16.646" v="1" actId="478"/>
          <ac:picMkLst>
            <pc:docMk/>
            <pc:sldMk cId="3557605493" sldId="698"/>
            <ac:picMk id="5124" creationId="{87BE038E-3947-C26D-08F1-3017DD978DAF}"/>
          </ac:picMkLst>
        </pc:picChg>
        <pc:picChg chg="del">
          <ac:chgData name="Kevin Chan" userId="d7f1e113-3f10-4d05-b890-7f01e0f820a4" providerId="ADAL" clId="{185E5808-7A2B-40F0-9BD9-998D883053DB}" dt="2024-01-26T13:52:16.999" v="2" actId="478"/>
          <ac:picMkLst>
            <pc:docMk/>
            <pc:sldMk cId="3557605493" sldId="698"/>
            <ac:picMk id="5126" creationId="{7EE257B1-0201-DE10-372D-C702C5441154}"/>
          </ac:picMkLst>
        </pc:picChg>
      </pc:sldChg>
      <pc:sldChg chg="del">
        <pc:chgData name="Kevin Chan" userId="d7f1e113-3f10-4d05-b890-7f01e0f820a4" providerId="ADAL" clId="{185E5808-7A2B-40F0-9BD9-998D883053DB}" dt="2024-01-26T15:48:07.932" v="807" actId="47"/>
        <pc:sldMkLst>
          <pc:docMk/>
          <pc:sldMk cId="165612960" sldId="699"/>
        </pc:sldMkLst>
      </pc:sldChg>
      <pc:sldChg chg="modSp add mod ord">
        <pc:chgData name="Kevin Chan" userId="d7f1e113-3f10-4d05-b890-7f01e0f820a4" providerId="ADAL" clId="{185E5808-7A2B-40F0-9BD9-998D883053DB}" dt="2024-01-26T14:03:30.181" v="733" actId="20577"/>
        <pc:sldMkLst>
          <pc:docMk/>
          <pc:sldMk cId="2543699565" sldId="726"/>
        </pc:sldMkLst>
        <pc:spChg chg="mod">
          <ac:chgData name="Kevin Chan" userId="d7f1e113-3f10-4d05-b890-7f01e0f820a4" providerId="ADAL" clId="{185E5808-7A2B-40F0-9BD9-998D883053DB}" dt="2024-01-26T14:03:30.181" v="733" actId="20577"/>
          <ac:spMkLst>
            <pc:docMk/>
            <pc:sldMk cId="2543699565" sldId="726"/>
            <ac:spMk id="2" creationId="{2FE46170-FA0F-FBA5-026E-DBFFF709D98C}"/>
          </ac:spMkLst>
        </pc:spChg>
        <pc:spChg chg="mod">
          <ac:chgData name="Kevin Chan" userId="d7f1e113-3f10-4d05-b890-7f01e0f820a4" providerId="ADAL" clId="{185E5808-7A2B-40F0-9BD9-998D883053DB}" dt="2024-01-26T14:03:09.812" v="730" actId="1076"/>
          <ac:spMkLst>
            <pc:docMk/>
            <pc:sldMk cId="2543699565" sldId="726"/>
            <ac:spMk id="4" creationId="{BDEF906C-75A4-BD60-1729-8C28C26646B4}"/>
          </ac:spMkLst>
        </pc:spChg>
        <pc:spChg chg="mod">
          <ac:chgData name="Kevin Chan" userId="d7f1e113-3f10-4d05-b890-7f01e0f820a4" providerId="ADAL" clId="{185E5808-7A2B-40F0-9BD9-998D883053DB}" dt="2024-01-26T14:01:50.661" v="674" actId="20577"/>
          <ac:spMkLst>
            <pc:docMk/>
            <pc:sldMk cId="2543699565" sldId="726"/>
            <ac:spMk id="10" creationId="{72DA49A5-8C5A-D2C8-56B8-CA739D43C8CD}"/>
          </ac:spMkLst>
        </pc:spChg>
      </pc:sldChg>
      <pc:sldChg chg="modSp add mod">
        <pc:chgData name="Kevin Chan" userId="d7f1e113-3f10-4d05-b890-7f01e0f820a4" providerId="ADAL" clId="{185E5808-7A2B-40F0-9BD9-998D883053DB}" dt="2024-01-26T14:03:47.876" v="757" actId="20577"/>
        <pc:sldMkLst>
          <pc:docMk/>
          <pc:sldMk cId="1979369145" sldId="727"/>
        </pc:sldMkLst>
        <pc:spChg chg="mod">
          <ac:chgData name="Kevin Chan" userId="d7f1e113-3f10-4d05-b890-7f01e0f820a4" providerId="ADAL" clId="{185E5808-7A2B-40F0-9BD9-998D883053DB}" dt="2024-01-26T14:03:47.876" v="757" actId="20577"/>
          <ac:spMkLst>
            <pc:docMk/>
            <pc:sldMk cId="1979369145" sldId="727"/>
            <ac:spMk id="9" creationId="{4ADBF347-6500-75C1-7CB9-A9EED3C919E9}"/>
          </ac:spMkLst>
        </pc:spChg>
      </pc:sldChg>
      <pc:sldChg chg="modSp add mod">
        <pc:chgData name="Kevin Chan" userId="d7f1e113-3f10-4d05-b890-7f01e0f820a4" providerId="ADAL" clId="{185E5808-7A2B-40F0-9BD9-998D883053DB}" dt="2024-01-26T14:07:23.236" v="782" actId="20577"/>
        <pc:sldMkLst>
          <pc:docMk/>
          <pc:sldMk cId="3155811800" sldId="728"/>
        </pc:sldMkLst>
        <pc:spChg chg="mod">
          <ac:chgData name="Kevin Chan" userId="d7f1e113-3f10-4d05-b890-7f01e0f820a4" providerId="ADAL" clId="{185E5808-7A2B-40F0-9BD9-998D883053DB}" dt="2024-01-26T14:07:23.236" v="782" actId="20577"/>
          <ac:spMkLst>
            <pc:docMk/>
            <pc:sldMk cId="3155811800" sldId="728"/>
            <ac:spMk id="2" creationId="{2FE46170-FA0F-FBA5-026E-DBFFF709D98C}"/>
          </ac:spMkLst>
        </pc:spChg>
        <pc:spChg chg="mod">
          <ac:chgData name="Kevin Chan" userId="d7f1e113-3f10-4d05-b890-7f01e0f820a4" providerId="ADAL" clId="{185E5808-7A2B-40F0-9BD9-998D883053DB}" dt="2024-01-26T14:07:20.480" v="780" actId="20577"/>
          <ac:spMkLst>
            <pc:docMk/>
            <pc:sldMk cId="3155811800" sldId="728"/>
            <ac:spMk id="9" creationId="{4ADBF347-6500-75C1-7CB9-A9EED3C919E9}"/>
          </ac:spMkLst>
        </pc:spChg>
      </pc:sldChg>
      <pc:sldChg chg="modSp add mod">
        <pc:chgData name="Kevin Chan" userId="d7f1e113-3f10-4d05-b890-7f01e0f820a4" providerId="ADAL" clId="{185E5808-7A2B-40F0-9BD9-998D883053DB}" dt="2024-01-26T15:42:51.402" v="806" actId="20577"/>
        <pc:sldMkLst>
          <pc:docMk/>
          <pc:sldMk cId="1379594518" sldId="729"/>
        </pc:sldMkLst>
        <pc:spChg chg="mod">
          <ac:chgData name="Kevin Chan" userId="d7f1e113-3f10-4d05-b890-7f01e0f820a4" providerId="ADAL" clId="{185E5808-7A2B-40F0-9BD9-998D883053DB}" dt="2024-01-26T15:42:41.530" v="786" actId="20577"/>
          <ac:spMkLst>
            <pc:docMk/>
            <pc:sldMk cId="1379594518" sldId="729"/>
            <ac:spMk id="2" creationId="{2FE46170-FA0F-FBA5-026E-DBFFF709D98C}"/>
          </ac:spMkLst>
        </pc:spChg>
        <pc:spChg chg="mod">
          <ac:chgData name="Kevin Chan" userId="d7f1e113-3f10-4d05-b890-7f01e0f820a4" providerId="ADAL" clId="{185E5808-7A2B-40F0-9BD9-998D883053DB}" dt="2024-01-26T15:42:51.402" v="806" actId="20577"/>
          <ac:spMkLst>
            <pc:docMk/>
            <pc:sldMk cId="1379594518" sldId="729"/>
            <ac:spMk id="9" creationId="{4ADBF347-6500-75C1-7CB9-A9EED3C919E9}"/>
          </ac:spMkLst>
        </pc:spChg>
      </pc:sldChg>
      <pc:sldChg chg="modSp add mod">
        <pc:chgData name="Kevin Chan" userId="d7f1e113-3f10-4d05-b890-7f01e0f820a4" providerId="ADAL" clId="{185E5808-7A2B-40F0-9BD9-998D883053DB}" dt="2024-01-26T15:49:05.016" v="831" actId="20577"/>
        <pc:sldMkLst>
          <pc:docMk/>
          <pc:sldMk cId="1844281507" sldId="730"/>
        </pc:sldMkLst>
        <pc:spChg chg="mod">
          <ac:chgData name="Kevin Chan" userId="d7f1e113-3f10-4d05-b890-7f01e0f820a4" providerId="ADAL" clId="{185E5808-7A2B-40F0-9BD9-998D883053DB}" dt="2024-01-26T15:49:05.016" v="831" actId="20577"/>
          <ac:spMkLst>
            <pc:docMk/>
            <pc:sldMk cId="1844281507" sldId="730"/>
            <ac:spMk id="2" creationId="{2FE46170-FA0F-FBA5-026E-DBFFF709D98C}"/>
          </ac:spMkLst>
        </pc:spChg>
        <pc:spChg chg="mod">
          <ac:chgData name="Kevin Chan" userId="d7f1e113-3f10-4d05-b890-7f01e0f820a4" providerId="ADAL" clId="{185E5808-7A2B-40F0-9BD9-998D883053DB}" dt="2024-01-26T15:48:37.032" v="829" actId="20577"/>
          <ac:spMkLst>
            <pc:docMk/>
            <pc:sldMk cId="1844281507" sldId="730"/>
            <ac:spMk id="9" creationId="{4ADBF347-6500-75C1-7CB9-A9EED3C919E9}"/>
          </ac:spMkLst>
        </pc:spChg>
      </pc:sldChg>
    </pc:docChg>
  </pc:docChgLst>
  <pc:docChgLst>
    <pc:chgData name="Mark Morris" userId="S::mark.morris@saintjamesschool.co.uk::8f589643-d61b-4aba-9c81-e3623d027a16" providerId="AD" clId="Web-{CEC3F34A-6B30-AE87-F838-734CA0FD9AD9}"/>
    <pc:docChg chg="delSld modSld">
      <pc:chgData name="Mark Morris" userId="S::mark.morris@saintjamesschool.co.uk::8f589643-d61b-4aba-9c81-e3623d027a16" providerId="AD" clId="Web-{CEC3F34A-6B30-AE87-F838-734CA0FD9AD9}" dt="2023-12-08T10:57:36.802" v="17"/>
      <pc:docMkLst>
        <pc:docMk/>
      </pc:docMkLst>
      <pc:sldChg chg="modSp">
        <pc:chgData name="Mark Morris" userId="S::mark.morris@saintjamesschool.co.uk::8f589643-d61b-4aba-9c81-e3623d027a16" providerId="AD" clId="Web-{CEC3F34A-6B30-AE87-F838-734CA0FD9AD9}" dt="2023-12-08T10:55:58.503" v="12" actId="20577"/>
        <pc:sldMkLst>
          <pc:docMk/>
          <pc:sldMk cId="4268954085" sldId="354"/>
        </pc:sldMkLst>
        <pc:spChg chg="mod">
          <ac:chgData name="Mark Morris" userId="S::mark.morris@saintjamesschool.co.uk::8f589643-d61b-4aba-9c81-e3623d027a16" providerId="AD" clId="Web-{CEC3F34A-6B30-AE87-F838-734CA0FD9AD9}" dt="2023-12-08T10:55:31.736" v="7" actId="20577"/>
          <ac:spMkLst>
            <pc:docMk/>
            <pc:sldMk cId="4268954085" sldId="354"/>
            <ac:spMk id="2" creationId="{2FE46170-FA0F-FBA5-026E-DBFFF709D98C}"/>
          </ac:spMkLst>
        </pc:spChg>
        <pc:spChg chg="mod">
          <ac:chgData name="Mark Morris" userId="S::mark.morris@saintjamesschool.co.uk::8f589643-d61b-4aba-9c81-e3623d027a16" providerId="AD" clId="Web-{CEC3F34A-6B30-AE87-F838-734CA0FD9AD9}" dt="2023-12-08T10:55:47.893" v="9" actId="20577"/>
          <ac:spMkLst>
            <pc:docMk/>
            <pc:sldMk cId="4268954085" sldId="354"/>
            <ac:spMk id="4" creationId="{31A6B481-F551-1BC1-E24D-739BAB671418}"/>
          </ac:spMkLst>
        </pc:spChg>
        <pc:spChg chg="mod">
          <ac:chgData name="Mark Morris" userId="S::mark.morris@saintjamesschool.co.uk::8f589643-d61b-4aba-9c81-e3623d027a16" providerId="AD" clId="Web-{CEC3F34A-6B30-AE87-F838-734CA0FD9AD9}" dt="2023-12-08T10:55:58.503" v="12" actId="20577"/>
          <ac:spMkLst>
            <pc:docMk/>
            <pc:sldMk cId="4268954085" sldId="354"/>
            <ac:spMk id="7" creationId="{D3695D3E-C125-EF5F-32F6-B7E32E204520}"/>
          </ac:spMkLst>
        </pc:spChg>
        <pc:spChg chg="mod">
          <ac:chgData name="Mark Morris" userId="S::mark.morris@saintjamesschool.co.uk::8f589643-d61b-4aba-9c81-e3623d027a16" providerId="AD" clId="Web-{CEC3F34A-6B30-AE87-F838-734CA0FD9AD9}" dt="2023-12-08T10:55:19.580" v="5" actId="14100"/>
          <ac:spMkLst>
            <pc:docMk/>
            <pc:sldMk cId="4268954085" sldId="354"/>
            <ac:spMk id="11" creationId="{38A54583-C5E1-773D-C272-C7C4920A8AD8}"/>
          </ac:spMkLst>
        </pc:spChg>
      </pc:sldChg>
      <pc:sldChg chg="del">
        <pc:chgData name="Mark Morris" userId="S::mark.morris@saintjamesschool.co.uk::8f589643-d61b-4aba-9c81-e3623d027a16" providerId="AD" clId="Web-{CEC3F34A-6B30-AE87-F838-734CA0FD9AD9}" dt="2023-12-08T10:57:03.036" v="13"/>
        <pc:sldMkLst>
          <pc:docMk/>
          <pc:sldMk cId="3335633189" sldId="655"/>
        </pc:sldMkLst>
      </pc:sldChg>
      <pc:sldChg chg="del">
        <pc:chgData name="Mark Morris" userId="S::mark.morris@saintjamesschool.co.uk::8f589643-d61b-4aba-9c81-e3623d027a16" providerId="AD" clId="Web-{CEC3F34A-6B30-AE87-F838-734CA0FD9AD9}" dt="2023-12-08T10:57:10.536" v="14"/>
        <pc:sldMkLst>
          <pc:docMk/>
          <pc:sldMk cId="3205792043" sldId="656"/>
        </pc:sldMkLst>
      </pc:sldChg>
      <pc:sldChg chg="del">
        <pc:chgData name="Mark Morris" userId="S::mark.morris@saintjamesschool.co.uk::8f589643-d61b-4aba-9c81-e3623d027a16" providerId="AD" clId="Web-{CEC3F34A-6B30-AE87-F838-734CA0FD9AD9}" dt="2023-12-08T10:57:19.989" v="15"/>
        <pc:sldMkLst>
          <pc:docMk/>
          <pc:sldMk cId="2540627467" sldId="657"/>
        </pc:sldMkLst>
      </pc:sldChg>
      <pc:sldChg chg="del">
        <pc:chgData name="Mark Morris" userId="S::mark.morris@saintjamesschool.co.uk::8f589643-d61b-4aba-9c81-e3623d027a16" providerId="AD" clId="Web-{CEC3F34A-6B30-AE87-F838-734CA0FD9AD9}" dt="2023-12-08T10:57:28.114" v="16"/>
        <pc:sldMkLst>
          <pc:docMk/>
          <pc:sldMk cId="3910383797" sldId="658"/>
        </pc:sldMkLst>
      </pc:sldChg>
      <pc:sldChg chg="del">
        <pc:chgData name="Mark Morris" userId="S::mark.morris@saintjamesschool.co.uk::8f589643-d61b-4aba-9c81-e3623d027a16" providerId="AD" clId="Web-{CEC3F34A-6B30-AE87-F838-734CA0FD9AD9}" dt="2023-12-08T10:57:36.802" v="17"/>
        <pc:sldMkLst>
          <pc:docMk/>
          <pc:sldMk cId="693574106" sldId="659"/>
        </pc:sldMkLst>
      </pc:sldChg>
    </pc:docChg>
  </pc:docChgLst>
  <pc:docChgLst>
    <pc:chgData name="Guest User" userId="S::urn:spo:anon#2e41d4d7dd95a5593cd9cbedeaaacc62e6fc85a2b738856c1c1ae7b97eddfba9::" providerId="AD" clId="Web-{BE84E59A-45FA-9776-A337-E6C3EE96DB6D}"/>
    <pc:docChg chg="modSld">
      <pc:chgData name="Guest User" userId="S::urn:spo:anon#2e41d4d7dd95a5593cd9cbedeaaacc62e6fc85a2b738856c1c1ae7b97eddfba9::" providerId="AD" clId="Web-{BE84E59A-45FA-9776-A337-E6C3EE96DB6D}" dt="2023-11-01T21:17:07.354" v="111"/>
      <pc:docMkLst>
        <pc:docMk/>
      </pc:docMkLst>
      <pc:sldChg chg="modSp">
        <pc:chgData name="Guest User" userId="S::urn:spo:anon#2e41d4d7dd95a5593cd9cbedeaaacc62e6fc85a2b738856c1c1ae7b97eddfba9::" providerId="AD" clId="Web-{BE84E59A-45FA-9776-A337-E6C3EE96DB6D}" dt="2023-11-01T21:14:03.535" v="91"/>
        <pc:sldMkLst>
          <pc:docMk/>
          <pc:sldMk cId="4066767919" sldId="282"/>
        </pc:sldMkLst>
        <pc:spChg chg="mod">
          <ac:chgData name="Guest User" userId="S::urn:spo:anon#2e41d4d7dd95a5593cd9cbedeaaacc62e6fc85a2b738856c1c1ae7b97eddfba9::" providerId="AD" clId="Web-{BE84E59A-45FA-9776-A337-E6C3EE96DB6D}" dt="2023-11-01T21:08:20.132" v="73" actId="20577"/>
          <ac:spMkLst>
            <pc:docMk/>
            <pc:sldMk cId="4066767919" sldId="282"/>
            <ac:spMk id="2" creationId="{2FE46170-FA0F-FBA5-026E-DBFFF709D98C}"/>
          </ac:spMkLst>
        </pc:spChg>
        <pc:spChg chg="mod">
          <ac:chgData name="Guest User" userId="S::urn:spo:anon#2e41d4d7dd95a5593cd9cbedeaaacc62e6fc85a2b738856c1c1ae7b97eddfba9::" providerId="AD" clId="Web-{BE84E59A-45FA-9776-A337-E6C3EE96DB6D}" dt="2023-11-01T21:08:54.602" v="79" actId="20577"/>
          <ac:spMkLst>
            <pc:docMk/>
            <pc:sldMk cId="4066767919" sldId="282"/>
            <ac:spMk id="5" creationId="{DA2A138E-5BA6-3D9F-0372-EFB31043A970}"/>
          </ac:spMkLst>
        </pc:spChg>
        <pc:graphicFrameChg chg="mod modGraphic">
          <ac:chgData name="Guest User" userId="S::urn:spo:anon#2e41d4d7dd95a5593cd9cbedeaaacc62e6fc85a2b738856c1c1ae7b97eddfba9::" providerId="AD" clId="Web-{BE84E59A-45FA-9776-A337-E6C3EE96DB6D}" dt="2023-11-01T21:14:03.535" v="91"/>
          <ac:graphicFrameMkLst>
            <pc:docMk/>
            <pc:sldMk cId="4066767919" sldId="282"/>
            <ac:graphicFrameMk id="9" creationId="{AAD1A3F9-61BA-43EC-061B-8C2A06EC3438}"/>
          </ac:graphicFrameMkLst>
        </pc:graphicFrameChg>
      </pc:sldChg>
      <pc:sldChg chg="modSp">
        <pc:chgData name="Guest User" userId="S::urn:spo:anon#2e41d4d7dd95a5593cd9cbedeaaacc62e6fc85a2b738856c1c1ae7b97eddfba9::" providerId="AD" clId="Web-{BE84E59A-45FA-9776-A337-E6C3EE96DB6D}" dt="2023-11-01T21:14:27.285" v="95"/>
        <pc:sldMkLst>
          <pc:docMk/>
          <pc:sldMk cId="2337465927" sldId="283"/>
        </pc:sldMkLst>
        <pc:spChg chg="mod">
          <ac:chgData name="Guest User" userId="S::urn:spo:anon#2e41d4d7dd95a5593cd9cbedeaaacc62e6fc85a2b738856c1c1ae7b97eddfba9::" providerId="AD" clId="Web-{BE84E59A-45FA-9776-A337-E6C3EE96DB6D}" dt="2023-11-01T21:06:37.331" v="53" actId="20577"/>
          <ac:spMkLst>
            <pc:docMk/>
            <pc:sldMk cId="2337465927" sldId="283"/>
            <ac:spMk id="2" creationId="{2FE46170-FA0F-FBA5-026E-DBFFF709D98C}"/>
          </ac:spMkLst>
        </pc:spChg>
        <pc:spChg chg="mod">
          <ac:chgData name="Guest User" userId="S::urn:spo:anon#2e41d4d7dd95a5593cd9cbedeaaacc62e6fc85a2b738856c1c1ae7b97eddfba9::" providerId="AD" clId="Web-{BE84E59A-45FA-9776-A337-E6C3EE96DB6D}" dt="2023-11-01T21:07:36.615" v="71" actId="20577"/>
          <ac:spMkLst>
            <pc:docMk/>
            <pc:sldMk cId="2337465927" sldId="283"/>
            <ac:spMk id="5" creationId="{DA2A138E-5BA6-3D9F-0372-EFB31043A970}"/>
          </ac:spMkLst>
        </pc:spChg>
        <pc:graphicFrameChg chg="mod modGraphic">
          <ac:chgData name="Guest User" userId="S::urn:spo:anon#2e41d4d7dd95a5593cd9cbedeaaacc62e6fc85a2b738856c1c1ae7b97eddfba9::" providerId="AD" clId="Web-{BE84E59A-45FA-9776-A337-E6C3EE96DB6D}" dt="2023-11-01T21:14:27.285" v="95"/>
          <ac:graphicFrameMkLst>
            <pc:docMk/>
            <pc:sldMk cId="2337465927" sldId="283"/>
            <ac:graphicFrameMk id="9" creationId="{438F1BF2-55CD-E5C2-A10E-915C84D75BBB}"/>
          </ac:graphicFrameMkLst>
        </pc:graphicFrameChg>
      </pc:sldChg>
      <pc:sldChg chg="modSp">
        <pc:chgData name="Guest User" userId="S::urn:spo:anon#2e41d4d7dd95a5593cd9cbedeaaacc62e6fc85a2b738856c1c1ae7b97eddfba9::" providerId="AD" clId="Web-{BE84E59A-45FA-9776-A337-E6C3EE96DB6D}" dt="2023-11-01T21:17:07.354" v="111"/>
        <pc:sldMkLst>
          <pc:docMk/>
          <pc:sldMk cId="1499476274" sldId="284"/>
        </pc:sldMkLst>
        <pc:spChg chg="mod">
          <ac:chgData name="Guest User" userId="S::urn:spo:anon#2e41d4d7dd95a5593cd9cbedeaaacc62e6fc85a2b738856c1c1ae7b97eddfba9::" providerId="AD" clId="Web-{BE84E59A-45FA-9776-A337-E6C3EE96DB6D}" dt="2023-11-01T21:05:12.094" v="34" actId="20577"/>
          <ac:spMkLst>
            <pc:docMk/>
            <pc:sldMk cId="1499476274" sldId="284"/>
            <ac:spMk id="2" creationId="{2FE46170-FA0F-FBA5-026E-DBFFF709D98C}"/>
          </ac:spMkLst>
        </pc:spChg>
        <pc:spChg chg="mod">
          <ac:chgData name="Guest User" userId="S::urn:spo:anon#2e41d4d7dd95a5593cd9cbedeaaacc62e6fc85a2b738856c1c1ae7b97eddfba9::" providerId="AD" clId="Web-{BE84E59A-45FA-9776-A337-E6C3EE96DB6D}" dt="2023-11-01T21:05:59.424" v="50" actId="20577"/>
          <ac:spMkLst>
            <pc:docMk/>
            <pc:sldMk cId="1499476274" sldId="284"/>
            <ac:spMk id="5" creationId="{DA2A138E-5BA6-3D9F-0372-EFB31043A970}"/>
          </ac:spMkLst>
        </pc:spChg>
        <pc:graphicFrameChg chg="mod modGraphic">
          <ac:chgData name="Guest User" userId="S::urn:spo:anon#2e41d4d7dd95a5593cd9cbedeaaacc62e6fc85a2b738856c1c1ae7b97eddfba9::" providerId="AD" clId="Web-{BE84E59A-45FA-9776-A337-E6C3EE96DB6D}" dt="2023-11-01T21:17:07.354" v="111"/>
          <ac:graphicFrameMkLst>
            <pc:docMk/>
            <pc:sldMk cId="1499476274" sldId="284"/>
            <ac:graphicFrameMk id="9" creationId="{58A3DDDF-E64B-9607-E3F0-DF268389E062}"/>
          </ac:graphicFrameMkLst>
        </pc:graphicFrameChg>
      </pc:sldChg>
      <pc:sldChg chg="modSp">
        <pc:chgData name="Guest User" userId="S::urn:spo:anon#2e41d4d7dd95a5593cd9cbedeaaacc62e6fc85a2b738856c1c1ae7b97eddfba9::" providerId="AD" clId="Web-{BE84E59A-45FA-9776-A337-E6C3EE96DB6D}" dt="2023-11-01T21:04:08.701" v="31" actId="20577"/>
        <pc:sldMkLst>
          <pc:docMk/>
          <pc:sldMk cId="1580821871" sldId="285"/>
        </pc:sldMkLst>
        <pc:spChg chg="mod">
          <ac:chgData name="Guest User" userId="S::urn:spo:anon#2e41d4d7dd95a5593cd9cbedeaaacc62e6fc85a2b738856c1c1ae7b97eddfba9::" providerId="AD" clId="Web-{BE84E59A-45FA-9776-A337-E6C3EE96DB6D}" dt="2023-11-01T21:03:26.356" v="17" actId="20577"/>
          <ac:spMkLst>
            <pc:docMk/>
            <pc:sldMk cId="1580821871" sldId="285"/>
            <ac:spMk id="2" creationId="{2FE46170-FA0F-FBA5-026E-DBFFF709D98C}"/>
          </ac:spMkLst>
        </pc:spChg>
        <pc:spChg chg="mod">
          <ac:chgData name="Guest User" userId="S::urn:spo:anon#2e41d4d7dd95a5593cd9cbedeaaacc62e6fc85a2b738856c1c1ae7b97eddfba9::" providerId="AD" clId="Web-{BE84E59A-45FA-9776-A337-E6C3EE96DB6D}" dt="2023-11-01T21:04:08.701" v="31" actId="20577"/>
          <ac:spMkLst>
            <pc:docMk/>
            <pc:sldMk cId="1580821871" sldId="285"/>
            <ac:spMk id="5" creationId="{DA2A138E-5BA6-3D9F-0372-EFB31043A970}"/>
          </ac:spMkLst>
        </pc:spChg>
        <pc:graphicFrameChg chg="mod modGraphic">
          <ac:chgData name="Guest User" userId="S::urn:spo:anon#2e41d4d7dd95a5593cd9cbedeaaacc62e6fc85a2b738856c1c1ae7b97eddfba9::" providerId="AD" clId="Web-{BE84E59A-45FA-9776-A337-E6C3EE96DB6D}" dt="2023-11-01T21:03:38.122" v="27"/>
          <ac:graphicFrameMkLst>
            <pc:docMk/>
            <pc:sldMk cId="1580821871" sldId="285"/>
            <ac:graphicFrameMk id="9" creationId="{D13EEB50-3935-0B34-EAA8-5D122C25CC4C}"/>
          </ac:graphicFrameMkLst>
        </pc:graphicFrameChg>
      </pc:sldChg>
      <pc:sldChg chg="modSp">
        <pc:chgData name="Guest User" userId="S::urn:spo:anon#2e41d4d7dd95a5593cd9cbedeaaacc62e6fc85a2b738856c1c1ae7b97eddfba9::" providerId="AD" clId="Web-{BE84E59A-45FA-9776-A337-E6C3EE96DB6D}" dt="2023-11-01T21:16:27.930" v="99"/>
        <pc:sldMkLst>
          <pc:docMk/>
          <pc:sldMk cId="753292156" sldId="413"/>
        </pc:sldMkLst>
        <pc:spChg chg="mod">
          <ac:chgData name="Guest User" userId="S::urn:spo:anon#2e41d4d7dd95a5593cd9cbedeaaacc62e6fc85a2b738856c1c1ae7b97eddfba9::" providerId="AD" clId="Web-{BE84E59A-45FA-9776-A337-E6C3EE96DB6D}" dt="2023-11-01T21:09:21.587" v="81" actId="20577"/>
          <ac:spMkLst>
            <pc:docMk/>
            <pc:sldMk cId="753292156" sldId="413"/>
            <ac:spMk id="2" creationId="{2FE46170-FA0F-FBA5-026E-DBFFF709D98C}"/>
          </ac:spMkLst>
        </pc:spChg>
        <pc:spChg chg="mod">
          <ac:chgData name="Guest User" userId="S::urn:spo:anon#2e41d4d7dd95a5593cd9cbedeaaacc62e6fc85a2b738856c1c1ae7b97eddfba9::" providerId="AD" clId="Web-{BE84E59A-45FA-9776-A337-E6C3EE96DB6D}" dt="2023-11-01T21:13:45.675" v="87" actId="20577"/>
          <ac:spMkLst>
            <pc:docMk/>
            <pc:sldMk cId="753292156" sldId="413"/>
            <ac:spMk id="5" creationId="{DA2A138E-5BA6-3D9F-0372-EFB31043A970}"/>
          </ac:spMkLst>
        </pc:spChg>
        <pc:graphicFrameChg chg="mod modGraphic">
          <ac:chgData name="Guest User" userId="S::urn:spo:anon#2e41d4d7dd95a5593cd9cbedeaaacc62e6fc85a2b738856c1c1ae7b97eddfba9::" providerId="AD" clId="Web-{BE84E59A-45FA-9776-A337-E6C3EE96DB6D}" dt="2023-11-01T21:16:27.930" v="99"/>
          <ac:graphicFrameMkLst>
            <pc:docMk/>
            <pc:sldMk cId="753292156" sldId="413"/>
            <ac:graphicFrameMk id="14" creationId="{5984C025-19B9-0C3E-6C10-357CE3432525}"/>
          </ac:graphicFrameMkLst>
        </pc:graphicFrameChg>
      </pc:sldChg>
      <pc:sldChg chg="modSp">
        <pc:chgData name="Guest User" userId="S::urn:spo:anon#2e41d4d7dd95a5593cd9cbedeaaacc62e6fc85a2b738856c1c1ae7b97eddfba9::" providerId="AD" clId="Web-{BE84E59A-45FA-9776-A337-E6C3EE96DB6D}" dt="2023-11-01T21:02:57.745" v="14" actId="20577"/>
        <pc:sldMkLst>
          <pc:docMk/>
          <pc:sldMk cId="3849930352" sldId="483"/>
        </pc:sldMkLst>
        <pc:spChg chg="mod">
          <ac:chgData name="Guest User" userId="S::urn:spo:anon#2e41d4d7dd95a5593cd9cbedeaaacc62e6fc85a2b738856c1c1ae7b97eddfba9::" providerId="AD" clId="Web-{BE84E59A-45FA-9776-A337-E6C3EE96DB6D}" dt="2023-11-01T21:02:16.134" v="2" actId="20577"/>
          <ac:spMkLst>
            <pc:docMk/>
            <pc:sldMk cId="3849930352" sldId="483"/>
            <ac:spMk id="2" creationId="{2FE46170-FA0F-FBA5-026E-DBFFF709D98C}"/>
          </ac:spMkLst>
        </pc:spChg>
        <pc:spChg chg="mod">
          <ac:chgData name="Guest User" userId="S::urn:spo:anon#2e41d4d7dd95a5593cd9cbedeaaacc62e6fc85a2b738856c1c1ae7b97eddfba9::" providerId="AD" clId="Web-{BE84E59A-45FA-9776-A337-E6C3EE96DB6D}" dt="2023-11-01T21:02:57.745" v="14" actId="20577"/>
          <ac:spMkLst>
            <pc:docMk/>
            <pc:sldMk cId="3849930352" sldId="483"/>
            <ac:spMk id="5" creationId="{DA2A138E-5BA6-3D9F-0372-EFB31043A970}"/>
          </ac:spMkLst>
        </pc:spChg>
        <pc:graphicFrameChg chg="mod modGraphic">
          <ac:chgData name="Guest User" userId="S::urn:spo:anon#2e41d4d7dd95a5593cd9cbedeaaacc62e6fc85a2b738856c1c1ae7b97eddfba9::" providerId="AD" clId="Web-{BE84E59A-45FA-9776-A337-E6C3EE96DB6D}" dt="2023-11-01T21:02:28.541" v="12"/>
          <ac:graphicFrameMkLst>
            <pc:docMk/>
            <pc:sldMk cId="3849930352" sldId="483"/>
            <ac:graphicFrameMk id="9" creationId="{D13EEB50-3935-0B34-EAA8-5D122C25CC4C}"/>
          </ac:graphicFrameMkLst>
        </pc:graphicFrameChg>
      </pc:sldChg>
    </pc:docChg>
  </pc:docChgLst>
  <pc:docChgLst>
    <pc:chgData name="Ruth Varley" userId="S::ruth.varley@saintjamesschool.co.uk::18bb3d3a-016c-4ee2-8245-664e67839578" providerId="AD" clId="Web-{86F0A8AF-4E5A-93D0-A05E-A703A1D6D94B}"/>
    <pc:docChg chg="addSld delSld modSld">
      <pc:chgData name="Ruth Varley" userId="S::ruth.varley@saintjamesschool.co.uk::18bb3d3a-016c-4ee2-8245-664e67839578" providerId="AD" clId="Web-{86F0A8AF-4E5A-93D0-A05E-A703A1D6D94B}" dt="2023-12-02T17:50:30.708" v="53"/>
      <pc:docMkLst>
        <pc:docMk/>
      </pc:docMkLst>
      <pc:sldChg chg="del">
        <pc:chgData name="Ruth Varley" userId="S::ruth.varley@saintjamesschool.co.uk::18bb3d3a-016c-4ee2-8245-664e67839578" providerId="AD" clId="Web-{86F0A8AF-4E5A-93D0-A05E-A703A1D6D94B}" dt="2023-12-02T17:46:21.168" v="33"/>
        <pc:sldMkLst>
          <pc:docMk/>
          <pc:sldMk cId="34530430" sldId="471"/>
        </pc:sldMkLst>
      </pc:sldChg>
      <pc:sldChg chg="del">
        <pc:chgData name="Ruth Varley" userId="S::ruth.varley@saintjamesschool.co.uk::18bb3d3a-016c-4ee2-8245-664e67839578" providerId="AD" clId="Web-{86F0A8AF-4E5A-93D0-A05E-A703A1D6D94B}" dt="2023-12-02T17:46:58.731" v="36"/>
        <pc:sldMkLst>
          <pc:docMk/>
          <pc:sldMk cId="1463019802" sldId="472"/>
        </pc:sldMkLst>
      </pc:sldChg>
      <pc:sldChg chg="del">
        <pc:chgData name="Ruth Varley" userId="S::ruth.varley@saintjamesschool.co.uk::18bb3d3a-016c-4ee2-8245-664e67839578" providerId="AD" clId="Web-{86F0A8AF-4E5A-93D0-A05E-A703A1D6D94B}" dt="2023-12-02T17:45:57.792" v="29"/>
        <pc:sldMkLst>
          <pc:docMk/>
          <pc:sldMk cId="830762744" sldId="473"/>
        </pc:sldMkLst>
      </pc:sldChg>
      <pc:sldChg chg="del">
        <pc:chgData name="Ruth Varley" userId="S::ruth.varley@saintjamesschool.co.uk::18bb3d3a-016c-4ee2-8245-664e67839578" providerId="AD" clId="Web-{86F0A8AF-4E5A-93D0-A05E-A703A1D6D94B}" dt="2023-12-02T17:45:34.135" v="25"/>
        <pc:sldMkLst>
          <pc:docMk/>
          <pc:sldMk cId="1230828883" sldId="474"/>
        </pc:sldMkLst>
      </pc:sldChg>
      <pc:sldChg chg="del">
        <pc:chgData name="Ruth Varley" userId="S::ruth.varley@saintjamesschool.co.uk::18bb3d3a-016c-4ee2-8245-664e67839578" providerId="AD" clId="Web-{86F0A8AF-4E5A-93D0-A05E-A703A1D6D94B}" dt="2023-12-02T17:44:45.102" v="21"/>
        <pc:sldMkLst>
          <pc:docMk/>
          <pc:sldMk cId="3802437517" sldId="475"/>
        </pc:sldMkLst>
      </pc:sldChg>
      <pc:sldChg chg="delSp modSp">
        <pc:chgData name="Ruth Varley" userId="S::ruth.varley@saintjamesschool.co.uk::18bb3d3a-016c-4ee2-8245-664e67839578" providerId="AD" clId="Web-{86F0A8AF-4E5A-93D0-A05E-A703A1D6D94B}" dt="2023-12-02T17:19:46.357" v="17" actId="20577"/>
        <pc:sldMkLst>
          <pc:docMk/>
          <pc:sldMk cId="806000806" sldId="476"/>
        </pc:sldMkLst>
        <pc:spChg chg="mod">
          <ac:chgData name="Ruth Varley" userId="S::ruth.varley@saintjamesschool.co.uk::18bb3d3a-016c-4ee2-8245-664e67839578" providerId="AD" clId="Web-{86F0A8AF-4E5A-93D0-A05E-A703A1D6D94B}" dt="2023-12-02T17:19:46.357" v="17" actId="20577"/>
          <ac:spMkLst>
            <pc:docMk/>
            <pc:sldMk cId="806000806" sldId="476"/>
            <ac:spMk id="10" creationId="{DCFD0685-B20D-147D-CBAC-8A1E28781121}"/>
          </ac:spMkLst>
        </pc:spChg>
        <pc:spChg chg="mod">
          <ac:chgData name="Ruth Varley" userId="S::ruth.varley@saintjamesschool.co.uk::18bb3d3a-016c-4ee2-8245-664e67839578" providerId="AD" clId="Web-{86F0A8AF-4E5A-93D0-A05E-A703A1D6D94B}" dt="2023-12-02T17:19:32.404" v="12" actId="20577"/>
          <ac:spMkLst>
            <pc:docMk/>
            <pc:sldMk cId="806000806" sldId="476"/>
            <ac:spMk id="11" creationId="{18FF0998-9A8E-9094-D087-D02FD0A851F3}"/>
          </ac:spMkLst>
        </pc:spChg>
        <pc:spChg chg="mod">
          <ac:chgData name="Ruth Varley" userId="S::ruth.varley@saintjamesschool.co.uk::18bb3d3a-016c-4ee2-8245-664e67839578" providerId="AD" clId="Web-{86F0A8AF-4E5A-93D0-A05E-A703A1D6D94B}" dt="2023-12-02T17:19:44.639" v="15" actId="20577"/>
          <ac:spMkLst>
            <pc:docMk/>
            <pc:sldMk cId="806000806" sldId="476"/>
            <ac:spMk id="13" creationId="{84D4EFC9-D142-935A-6E47-84C2764DC65B}"/>
          </ac:spMkLst>
        </pc:spChg>
        <pc:spChg chg="mod">
          <ac:chgData name="Ruth Varley" userId="S::ruth.varley@saintjamesschool.co.uk::18bb3d3a-016c-4ee2-8245-664e67839578" providerId="AD" clId="Web-{86F0A8AF-4E5A-93D0-A05E-A703A1D6D94B}" dt="2023-12-02T17:19:38.388" v="13" actId="20577"/>
          <ac:spMkLst>
            <pc:docMk/>
            <pc:sldMk cId="806000806" sldId="476"/>
            <ac:spMk id="14" creationId="{3205ADD6-2C36-447A-CFAD-22740C733509}"/>
          </ac:spMkLst>
        </pc:spChg>
        <pc:spChg chg="mod">
          <ac:chgData name="Ruth Varley" userId="S::ruth.varley@saintjamesschool.co.uk::18bb3d3a-016c-4ee2-8245-664e67839578" providerId="AD" clId="Web-{86F0A8AF-4E5A-93D0-A05E-A703A1D6D94B}" dt="2023-12-02T17:19:21.107" v="9" actId="20577"/>
          <ac:spMkLst>
            <pc:docMk/>
            <pc:sldMk cId="806000806" sldId="476"/>
            <ac:spMk id="15" creationId="{97F1E433-D325-DBDE-167A-F51F0E1D708B}"/>
          </ac:spMkLst>
        </pc:spChg>
        <pc:picChg chg="del">
          <ac:chgData name="Ruth Varley" userId="S::ruth.varley@saintjamesschool.co.uk::18bb3d3a-016c-4ee2-8245-664e67839578" providerId="AD" clId="Web-{86F0A8AF-4E5A-93D0-A05E-A703A1D6D94B}" dt="2023-12-02T17:19:23.591" v="10"/>
          <ac:picMkLst>
            <pc:docMk/>
            <pc:sldMk cId="806000806" sldId="476"/>
            <ac:picMk id="4" creationId="{B1FED1F7-9FF1-00F7-3ABA-33E5DAB6E3DA}"/>
          </ac:picMkLst>
        </pc:picChg>
      </pc:sldChg>
      <pc:sldChg chg="del">
        <pc:chgData name="Ruth Varley" userId="S::ruth.varley@saintjamesschool.co.uk::18bb3d3a-016c-4ee2-8245-664e67839578" providerId="AD" clId="Web-{86F0A8AF-4E5A-93D0-A05E-A703A1D6D94B}" dt="2023-12-02T17:50:30.708" v="53"/>
        <pc:sldMkLst>
          <pc:docMk/>
          <pc:sldMk cId="2498933588" sldId="477"/>
        </pc:sldMkLst>
      </pc:sldChg>
      <pc:sldChg chg="del">
        <pc:chgData name="Ruth Varley" userId="S::ruth.varley@saintjamesschool.co.uk::18bb3d3a-016c-4ee2-8245-664e67839578" providerId="AD" clId="Web-{86F0A8AF-4E5A-93D0-A05E-A703A1D6D94B}" dt="2023-12-02T17:49:46.316" v="50"/>
        <pc:sldMkLst>
          <pc:docMk/>
          <pc:sldMk cId="1757454550" sldId="478"/>
        </pc:sldMkLst>
      </pc:sldChg>
      <pc:sldChg chg="del">
        <pc:chgData name="Ruth Varley" userId="S::ruth.varley@saintjamesschool.co.uk::18bb3d3a-016c-4ee2-8245-664e67839578" providerId="AD" clId="Web-{86F0A8AF-4E5A-93D0-A05E-A703A1D6D94B}" dt="2023-12-02T17:49:24.955" v="46"/>
        <pc:sldMkLst>
          <pc:docMk/>
          <pc:sldMk cId="965253619" sldId="479"/>
        </pc:sldMkLst>
      </pc:sldChg>
      <pc:sldChg chg="del">
        <pc:chgData name="Ruth Varley" userId="S::ruth.varley@saintjamesschool.co.uk::18bb3d3a-016c-4ee2-8245-664e67839578" providerId="AD" clId="Web-{86F0A8AF-4E5A-93D0-A05E-A703A1D6D94B}" dt="2023-12-02T17:48:51.501" v="43"/>
        <pc:sldMkLst>
          <pc:docMk/>
          <pc:sldMk cId="1527343569" sldId="480"/>
        </pc:sldMkLst>
      </pc:sldChg>
      <pc:sldChg chg="del">
        <pc:chgData name="Ruth Varley" userId="S::ruth.varley@saintjamesschool.co.uk::18bb3d3a-016c-4ee2-8245-664e67839578" providerId="AD" clId="Web-{86F0A8AF-4E5A-93D0-A05E-A703A1D6D94B}" dt="2023-12-02T17:48:05.906" v="39"/>
        <pc:sldMkLst>
          <pc:docMk/>
          <pc:sldMk cId="1185547659" sldId="481"/>
        </pc:sldMkLst>
      </pc:sldChg>
      <pc:sldChg chg="delSp modSp">
        <pc:chgData name="Ruth Varley" userId="S::ruth.varley@saintjamesschool.co.uk::18bb3d3a-016c-4ee2-8245-664e67839578" providerId="AD" clId="Web-{86F0A8AF-4E5A-93D0-A05E-A703A1D6D94B}" dt="2023-12-02T17:19:17.544" v="8" actId="20577"/>
        <pc:sldMkLst>
          <pc:docMk/>
          <pc:sldMk cId="2108645954" sldId="482"/>
        </pc:sldMkLst>
        <pc:spChg chg="mod">
          <ac:chgData name="Ruth Varley" userId="S::ruth.varley@saintjamesschool.co.uk::18bb3d3a-016c-4ee2-8245-664e67839578" providerId="AD" clId="Web-{86F0A8AF-4E5A-93D0-A05E-A703A1D6D94B}" dt="2023-12-02T17:18:46.465" v="1" actId="20577"/>
          <ac:spMkLst>
            <pc:docMk/>
            <pc:sldMk cId="2108645954" sldId="482"/>
            <ac:spMk id="6" creationId="{13916F9A-3926-E28A-2608-6B161D365788}"/>
          </ac:spMkLst>
        </pc:spChg>
        <pc:spChg chg="mod">
          <ac:chgData name="Ruth Varley" userId="S::ruth.varley@saintjamesschool.co.uk::18bb3d3a-016c-4ee2-8245-664e67839578" providerId="AD" clId="Web-{86F0A8AF-4E5A-93D0-A05E-A703A1D6D94B}" dt="2023-12-02T17:18:53.903" v="4" actId="20577"/>
          <ac:spMkLst>
            <pc:docMk/>
            <pc:sldMk cId="2108645954" sldId="482"/>
            <ac:spMk id="7" creationId="{66C61AE6-B411-C8F6-D991-AF0F4CCCB70B}"/>
          </ac:spMkLst>
        </pc:spChg>
        <pc:spChg chg="mod">
          <ac:chgData name="Ruth Varley" userId="S::ruth.varley@saintjamesschool.co.uk::18bb3d3a-016c-4ee2-8245-664e67839578" providerId="AD" clId="Web-{86F0A8AF-4E5A-93D0-A05E-A703A1D6D94B}" dt="2023-12-02T17:19:01.590" v="5" actId="20577"/>
          <ac:spMkLst>
            <pc:docMk/>
            <pc:sldMk cId="2108645954" sldId="482"/>
            <ac:spMk id="9" creationId="{6BF0D135-A81E-C2E7-BDC3-D544B0F49B4B}"/>
          </ac:spMkLst>
        </pc:spChg>
        <pc:spChg chg="mod">
          <ac:chgData name="Ruth Varley" userId="S::ruth.varley@saintjamesschool.co.uk::18bb3d3a-016c-4ee2-8245-664e67839578" providerId="AD" clId="Web-{86F0A8AF-4E5A-93D0-A05E-A703A1D6D94B}" dt="2023-12-02T17:19:17.544" v="8" actId="20577"/>
          <ac:spMkLst>
            <pc:docMk/>
            <pc:sldMk cId="2108645954" sldId="482"/>
            <ac:spMk id="10" creationId="{CF9542F0-3EAE-0B07-6AC6-A0C13119DCD4}"/>
          </ac:spMkLst>
        </pc:spChg>
        <pc:spChg chg="mod">
          <ac:chgData name="Ruth Varley" userId="S::ruth.varley@saintjamesschool.co.uk::18bb3d3a-016c-4ee2-8245-664e67839578" providerId="AD" clId="Web-{86F0A8AF-4E5A-93D0-A05E-A703A1D6D94B}" dt="2023-12-02T17:18:47.543" v="2" actId="20577"/>
          <ac:spMkLst>
            <pc:docMk/>
            <pc:sldMk cId="2108645954" sldId="482"/>
            <ac:spMk id="11" creationId="{55EDDC6F-AE10-C2C1-B40D-457CBC9AE063}"/>
          </ac:spMkLst>
        </pc:spChg>
        <pc:picChg chg="del">
          <ac:chgData name="Ruth Varley" userId="S::ruth.varley@saintjamesschool.co.uk::18bb3d3a-016c-4ee2-8245-664e67839578" providerId="AD" clId="Web-{86F0A8AF-4E5A-93D0-A05E-A703A1D6D94B}" dt="2023-12-02T17:18:50.231" v="3"/>
          <ac:picMkLst>
            <pc:docMk/>
            <pc:sldMk cId="2108645954" sldId="482"/>
            <ac:picMk id="12" creationId="{A8E45D5B-296C-8D27-849E-1DFF8D0E5199}"/>
          </ac:picMkLst>
        </pc:picChg>
      </pc:sldChg>
      <pc:sldChg chg="modSp add replId">
        <pc:chgData name="Ruth Varley" userId="S::ruth.varley@saintjamesschool.co.uk::18bb3d3a-016c-4ee2-8245-664e67839578" providerId="AD" clId="Web-{86F0A8AF-4E5A-93D0-A05E-A703A1D6D94B}" dt="2023-12-02T17:44:30.804" v="20" actId="20577"/>
        <pc:sldMkLst>
          <pc:docMk/>
          <pc:sldMk cId="1121539406" sldId="686"/>
        </pc:sldMkLst>
        <pc:spChg chg="mod">
          <ac:chgData name="Ruth Varley" userId="S::ruth.varley@saintjamesschool.co.uk::18bb3d3a-016c-4ee2-8245-664e67839578" providerId="AD" clId="Web-{86F0A8AF-4E5A-93D0-A05E-A703A1D6D94B}" dt="2023-12-02T17:44:26.398" v="19" actId="20577"/>
          <ac:spMkLst>
            <pc:docMk/>
            <pc:sldMk cId="1121539406" sldId="686"/>
            <ac:spMk id="10" creationId="{DCFD0685-B20D-147D-CBAC-8A1E28781121}"/>
          </ac:spMkLst>
        </pc:spChg>
        <pc:spChg chg="mod">
          <ac:chgData name="Ruth Varley" userId="S::ruth.varley@saintjamesschool.co.uk::18bb3d3a-016c-4ee2-8245-664e67839578" providerId="AD" clId="Web-{86F0A8AF-4E5A-93D0-A05E-A703A1D6D94B}" dt="2023-12-02T17:44:30.804" v="20" actId="20577"/>
          <ac:spMkLst>
            <pc:docMk/>
            <pc:sldMk cId="1121539406" sldId="686"/>
            <ac:spMk id="11" creationId="{18FF0998-9A8E-9094-D087-D02FD0A851F3}"/>
          </ac:spMkLst>
        </pc:spChg>
      </pc:sldChg>
      <pc:sldChg chg="modSp add replId">
        <pc:chgData name="Ruth Varley" userId="S::ruth.varley@saintjamesschool.co.uk::18bb3d3a-016c-4ee2-8245-664e67839578" providerId="AD" clId="Web-{86F0A8AF-4E5A-93D0-A05E-A703A1D6D94B}" dt="2023-12-02T17:45:22.165" v="24" actId="20577"/>
        <pc:sldMkLst>
          <pc:docMk/>
          <pc:sldMk cId="995528358" sldId="687"/>
        </pc:sldMkLst>
        <pc:spChg chg="mod">
          <ac:chgData name="Ruth Varley" userId="S::ruth.varley@saintjamesschool.co.uk::18bb3d3a-016c-4ee2-8245-664e67839578" providerId="AD" clId="Web-{86F0A8AF-4E5A-93D0-A05E-A703A1D6D94B}" dt="2023-12-02T17:45:22.165" v="24" actId="20577"/>
          <ac:spMkLst>
            <pc:docMk/>
            <pc:sldMk cId="995528358" sldId="687"/>
            <ac:spMk id="10" creationId="{DCFD0685-B20D-147D-CBAC-8A1E28781121}"/>
          </ac:spMkLst>
        </pc:spChg>
      </pc:sldChg>
      <pc:sldChg chg="modSp add replId">
        <pc:chgData name="Ruth Varley" userId="S::ruth.varley@saintjamesschool.co.uk::18bb3d3a-016c-4ee2-8245-664e67839578" providerId="AD" clId="Web-{86F0A8AF-4E5A-93D0-A05E-A703A1D6D94B}" dt="2023-12-02T17:45:52.245" v="28" actId="20577"/>
        <pc:sldMkLst>
          <pc:docMk/>
          <pc:sldMk cId="3735679454" sldId="688"/>
        </pc:sldMkLst>
        <pc:spChg chg="mod">
          <ac:chgData name="Ruth Varley" userId="S::ruth.varley@saintjamesschool.co.uk::18bb3d3a-016c-4ee2-8245-664e67839578" providerId="AD" clId="Web-{86F0A8AF-4E5A-93D0-A05E-A703A1D6D94B}" dt="2023-12-02T17:45:52.245" v="28" actId="20577"/>
          <ac:spMkLst>
            <pc:docMk/>
            <pc:sldMk cId="3735679454" sldId="688"/>
            <ac:spMk id="10" creationId="{DCFD0685-B20D-147D-CBAC-8A1E28781121}"/>
          </ac:spMkLst>
        </pc:spChg>
      </pc:sldChg>
      <pc:sldChg chg="modSp add replId">
        <pc:chgData name="Ruth Varley" userId="S::ruth.varley@saintjamesschool.co.uk::18bb3d3a-016c-4ee2-8245-664e67839578" providerId="AD" clId="Web-{86F0A8AF-4E5A-93D0-A05E-A703A1D6D94B}" dt="2023-12-02T17:46:14.527" v="32" actId="20577"/>
        <pc:sldMkLst>
          <pc:docMk/>
          <pc:sldMk cId="3044772142" sldId="689"/>
        </pc:sldMkLst>
        <pc:spChg chg="mod">
          <ac:chgData name="Ruth Varley" userId="S::ruth.varley@saintjamesschool.co.uk::18bb3d3a-016c-4ee2-8245-664e67839578" providerId="AD" clId="Web-{86F0A8AF-4E5A-93D0-A05E-A703A1D6D94B}" dt="2023-12-02T17:46:14.527" v="32" actId="20577"/>
          <ac:spMkLst>
            <pc:docMk/>
            <pc:sldMk cId="3044772142" sldId="689"/>
            <ac:spMk id="10" creationId="{DCFD0685-B20D-147D-CBAC-8A1E28781121}"/>
          </ac:spMkLst>
        </pc:spChg>
      </pc:sldChg>
      <pc:sldChg chg="modSp add replId">
        <pc:chgData name="Ruth Varley" userId="S::ruth.varley@saintjamesschool.co.uk::18bb3d3a-016c-4ee2-8245-664e67839578" providerId="AD" clId="Web-{86F0A8AF-4E5A-93D0-A05E-A703A1D6D94B}" dt="2023-12-02T17:46:48.169" v="35" actId="20577"/>
        <pc:sldMkLst>
          <pc:docMk/>
          <pc:sldMk cId="1056866249" sldId="690"/>
        </pc:sldMkLst>
        <pc:spChg chg="mod">
          <ac:chgData name="Ruth Varley" userId="S::ruth.varley@saintjamesschool.co.uk::18bb3d3a-016c-4ee2-8245-664e67839578" providerId="AD" clId="Web-{86F0A8AF-4E5A-93D0-A05E-A703A1D6D94B}" dt="2023-12-02T17:46:48.169" v="35" actId="20577"/>
          <ac:spMkLst>
            <pc:docMk/>
            <pc:sldMk cId="1056866249" sldId="690"/>
            <ac:spMk id="10" creationId="{DCFD0685-B20D-147D-CBAC-8A1E28781121}"/>
          </ac:spMkLst>
        </pc:spChg>
      </pc:sldChg>
      <pc:sldChg chg="modSp add replId">
        <pc:chgData name="Ruth Varley" userId="S::ruth.varley@saintjamesschool.co.uk::18bb3d3a-016c-4ee2-8245-664e67839578" providerId="AD" clId="Web-{86F0A8AF-4E5A-93D0-A05E-A703A1D6D94B}" dt="2023-12-02T17:48:01.624" v="38" actId="20577"/>
        <pc:sldMkLst>
          <pc:docMk/>
          <pc:sldMk cId="3834086500" sldId="691"/>
        </pc:sldMkLst>
        <pc:spChg chg="mod">
          <ac:chgData name="Ruth Varley" userId="S::ruth.varley@saintjamesschool.co.uk::18bb3d3a-016c-4ee2-8245-664e67839578" providerId="AD" clId="Web-{86F0A8AF-4E5A-93D0-A05E-A703A1D6D94B}" dt="2023-12-02T17:48:01.624" v="38" actId="20577"/>
          <ac:spMkLst>
            <pc:docMk/>
            <pc:sldMk cId="3834086500" sldId="691"/>
            <ac:spMk id="6" creationId="{13916F9A-3926-E28A-2608-6B161D365788}"/>
          </ac:spMkLst>
        </pc:spChg>
      </pc:sldChg>
      <pc:sldChg chg="modSp add replId">
        <pc:chgData name="Ruth Varley" userId="S::ruth.varley@saintjamesschool.co.uk::18bb3d3a-016c-4ee2-8245-664e67839578" providerId="AD" clId="Web-{86F0A8AF-4E5A-93D0-A05E-A703A1D6D94B}" dt="2023-12-02T17:48:47.876" v="42" actId="20577"/>
        <pc:sldMkLst>
          <pc:docMk/>
          <pc:sldMk cId="1245274225" sldId="692"/>
        </pc:sldMkLst>
        <pc:spChg chg="mod">
          <ac:chgData name="Ruth Varley" userId="S::ruth.varley@saintjamesschool.co.uk::18bb3d3a-016c-4ee2-8245-664e67839578" providerId="AD" clId="Web-{86F0A8AF-4E5A-93D0-A05E-A703A1D6D94B}" dt="2023-12-02T17:48:47.876" v="42" actId="20577"/>
          <ac:spMkLst>
            <pc:docMk/>
            <pc:sldMk cId="1245274225" sldId="692"/>
            <ac:spMk id="6" creationId="{13916F9A-3926-E28A-2608-6B161D365788}"/>
          </ac:spMkLst>
        </pc:spChg>
      </pc:sldChg>
      <pc:sldChg chg="modSp add replId">
        <pc:chgData name="Ruth Varley" userId="S::ruth.varley@saintjamesschool.co.uk::18bb3d3a-016c-4ee2-8245-664e67839578" providerId="AD" clId="Web-{86F0A8AF-4E5A-93D0-A05E-A703A1D6D94B}" dt="2023-12-02T17:49:13.377" v="45" actId="20577"/>
        <pc:sldMkLst>
          <pc:docMk/>
          <pc:sldMk cId="1034413149" sldId="693"/>
        </pc:sldMkLst>
        <pc:spChg chg="mod">
          <ac:chgData name="Ruth Varley" userId="S::ruth.varley@saintjamesschool.co.uk::18bb3d3a-016c-4ee2-8245-664e67839578" providerId="AD" clId="Web-{86F0A8AF-4E5A-93D0-A05E-A703A1D6D94B}" dt="2023-12-02T17:49:13.377" v="45" actId="20577"/>
          <ac:spMkLst>
            <pc:docMk/>
            <pc:sldMk cId="1034413149" sldId="693"/>
            <ac:spMk id="6" creationId="{13916F9A-3926-E28A-2608-6B161D365788}"/>
          </ac:spMkLst>
        </pc:spChg>
      </pc:sldChg>
      <pc:sldChg chg="modSp add replId">
        <pc:chgData name="Ruth Varley" userId="S::ruth.varley@saintjamesschool.co.uk::18bb3d3a-016c-4ee2-8245-664e67839578" providerId="AD" clId="Web-{86F0A8AF-4E5A-93D0-A05E-A703A1D6D94B}" dt="2023-12-02T17:49:42.440" v="49" actId="20577"/>
        <pc:sldMkLst>
          <pc:docMk/>
          <pc:sldMk cId="1168238918" sldId="694"/>
        </pc:sldMkLst>
        <pc:spChg chg="mod">
          <ac:chgData name="Ruth Varley" userId="S::ruth.varley@saintjamesschool.co.uk::18bb3d3a-016c-4ee2-8245-664e67839578" providerId="AD" clId="Web-{86F0A8AF-4E5A-93D0-A05E-A703A1D6D94B}" dt="2023-12-02T17:49:42.440" v="49" actId="20577"/>
          <ac:spMkLst>
            <pc:docMk/>
            <pc:sldMk cId="1168238918" sldId="694"/>
            <ac:spMk id="6" creationId="{13916F9A-3926-E28A-2608-6B161D365788}"/>
          </ac:spMkLst>
        </pc:spChg>
      </pc:sldChg>
      <pc:sldChg chg="modSp add replId">
        <pc:chgData name="Ruth Varley" userId="S::ruth.varley@saintjamesschool.co.uk::18bb3d3a-016c-4ee2-8245-664e67839578" providerId="AD" clId="Web-{86F0A8AF-4E5A-93D0-A05E-A703A1D6D94B}" dt="2023-12-02T17:50:21.473" v="52" actId="20577"/>
        <pc:sldMkLst>
          <pc:docMk/>
          <pc:sldMk cId="1767055329" sldId="695"/>
        </pc:sldMkLst>
        <pc:spChg chg="mod">
          <ac:chgData name="Ruth Varley" userId="S::ruth.varley@saintjamesschool.co.uk::18bb3d3a-016c-4ee2-8245-664e67839578" providerId="AD" clId="Web-{86F0A8AF-4E5A-93D0-A05E-A703A1D6D94B}" dt="2023-12-02T17:50:21.473" v="52" actId="20577"/>
          <ac:spMkLst>
            <pc:docMk/>
            <pc:sldMk cId="1767055329" sldId="695"/>
            <ac:spMk id="6" creationId="{13916F9A-3926-E28A-2608-6B161D365788}"/>
          </ac:spMkLst>
        </pc:spChg>
      </pc:sldChg>
    </pc:docChg>
  </pc:docChgLst>
  <pc:docChgLst>
    <pc:chgData name="David Rose" userId="S::david.rose@saintjamesschool.co.uk::8d788d76-18ca-49d3-996c-1baa68da9a15" providerId="AD" clId="Web-{697F9748-8F2A-808A-3985-5419AA4CD257}"/>
    <pc:docChg chg="modSld">
      <pc:chgData name="David Rose" userId="S::david.rose@saintjamesschool.co.uk::8d788d76-18ca-49d3-996c-1baa68da9a15" providerId="AD" clId="Web-{697F9748-8F2A-808A-3985-5419AA4CD257}" dt="2023-12-12T16:47:59.434" v="34" actId="14100"/>
      <pc:docMkLst>
        <pc:docMk/>
      </pc:docMkLst>
      <pc:sldChg chg="modSp">
        <pc:chgData name="David Rose" userId="S::david.rose@saintjamesschool.co.uk::8d788d76-18ca-49d3-996c-1baa68da9a15" providerId="AD" clId="Web-{697F9748-8F2A-808A-3985-5419AA4CD257}" dt="2023-12-12T16:46:48.666" v="27" actId="20577"/>
        <pc:sldMkLst>
          <pc:docMk/>
          <pc:sldMk cId="1017329541" sldId="261"/>
        </pc:sldMkLst>
        <pc:spChg chg="mod">
          <ac:chgData name="David Rose" userId="S::david.rose@saintjamesschool.co.uk::8d788d76-18ca-49d3-996c-1baa68da9a15" providerId="AD" clId="Web-{697F9748-8F2A-808A-3985-5419AA4CD257}" dt="2023-12-12T16:46:48.666" v="27" actId="20577"/>
          <ac:spMkLst>
            <pc:docMk/>
            <pc:sldMk cId="1017329541" sldId="261"/>
            <ac:spMk id="2" creationId="{2FE46170-FA0F-FBA5-026E-DBFFF709D98C}"/>
          </ac:spMkLst>
        </pc:spChg>
      </pc:sldChg>
      <pc:sldChg chg="modSp">
        <pc:chgData name="David Rose" userId="S::david.rose@saintjamesschool.co.uk::8d788d76-18ca-49d3-996c-1baa68da9a15" providerId="AD" clId="Web-{697F9748-8F2A-808A-3985-5419AA4CD257}" dt="2023-12-12T16:47:07.682" v="32" actId="20577"/>
        <pc:sldMkLst>
          <pc:docMk/>
          <pc:sldMk cId="1359692748" sldId="372"/>
        </pc:sldMkLst>
        <pc:spChg chg="mod">
          <ac:chgData name="David Rose" userId="S::david.rose@saintjamesschool.co.uk::8d788d76-18ca-49d3-996c-1baa68da9a15" providerId="AD" clId="Web-{697F9748-8F2A-808A-3985-5419AA4CD257}" dt="2023-12-12T16:47:07.682" v="32" actId="20577"/>
          <ac:spMkLst>
            <pc:docMk/>
            <pc:sldMk cId="1359692748" sldId="372"/>
            <ac:spMk id="5" creationId="{DA2A138E-5BA6-3D9F-0372-EFB31043A970}"/>
          </ac:spMkLst>
        </pc:spChg>
      </pc:sldChg>
      <pc:sldChg chg="modSp">
        <pc:chgData name="David Rose" userId="S::david.rose@saintjamesschool.co.uk::8d788d76-18ca-49d3-996c-1baa68da9a15" providerId="AD" clId="Web-{697F9748-8F2A-808A-3985-5419AA4CD257}" dt="2023-12-12T16:47:59.434" v="34" actId="14100"/>
        <pc:sldMkLst>
          <pc:docMk/>
          <pc:sldMk cId="1564253563" sldId="375"/>
        </pc:sldMkLst>
        <pc:spChg chg="mod">
          <ac:chgData name="David Rose" userId="S::david.rose@saintjamesschool.co.uk::8d788d76-18ca-49d3-996c-1baa68da9a15" providerId="AD" clId="Web-{697F9748-8F2A-808A-3985-5419AA4CD257}" dt="2023-12-12T16:47:59.434" v="34" actId="14100"/>
          <ac:spMkLst>
            <pc:docMk/>
            <pc:sldMk cId="1564253563" sldId="375"/>
            <ac:spMk id="5" creationId="{DA2A138E-5BA6-3D9F-0372-EFB31043A970}"/>
          </ac:spMkLst>
        </pc:spChg>
        <pc:spChg chg="mod">
          <ac:chgData name="David Rose" userId="S::david.rose@saintjamesschool.co.uk::8d788d76-18ca-49d3-996c-1baa68da9a15" providerId="AD" clId="Web-{697F9748-8F2A-808A-3985-5419AA4CD257}" dt="2023-12-12T16:47:56.762" v="33" actId="14100"/>
          <ac:spMkLst>
            <pc:docMk/>
            <pc:sldMk cId="1564253563" sldId="375"/>
            <ac:spMk id="9" creationId="{4ADBF347-6500-75C1-7CB9-A9EED3C919E9}"/>
          </ac:spMkLst>
        </pc:spChg>
      </pc:sldChg>
      <pc:sldChg chg="modSp">
        <pc:chgData name="David Rose" userId="S::david.rose@saintjamesschool.co.uk::8d788d76-18ca-49d3-996c-1baa68da9a15" providerId="AD" clId="Web-{697F9748-8F2A-808A-3985-5419AA4CD257}" dt="2023-12-12T16:44:00.989" v="25"/>
        <pc:sldMkLst>
          <pc:docMk/>
          <pc:sldMk cId="3345181530" sldId="714"/>
        </pc:sldMkLst>
        <pc:graphicFrameChg chg="mod modGraphic">
          <ac:chgData name="David Rose" userId="S::david.rose@saintjamesschool.co.uk::8d788d76-18ca-49d3-996c-1baa68da9a15" providerId="AD" clId="Web-{697F9748-8F2A-808A-3985-5419AA4CD257}" dt="2023-12-12T16:44:00.989" v="25"/>
          <ac:graphicFrameMkLst>
            <pc:docMk/>
            <pc:sldMk cId="3345181530" sldId="714"/>
            <ac:graphicFrameMk id="2" creationId="{CC2A6B0B-2440-B1A8-6D63-6450D642D9B4}"/>
          </ac:graphicFrameMkLst>
        </pc:graphicFrameChg>
      </pc:sldChg>
    </pc:docChg>
  </pc:docChgLst>
  <pc:docChgLst>
    <pc:chgData name="David Rose" userId="S::david.rose@saintjamesschool.co.uk::8d788d76-18ca-49d3-996c-1baa68da9a15" providerId="AD" clId="Web-{5D1D4688-F00F-346C-5E1B-1838C8E14018}"/>
    <pc:docChg chg="addSld delSld modSld">
      <pc:chgData name="David Rose" userId="S::david.rose@saintjamesschool.co.uk::8d788d76-18ca-49d3-996c-1baa68da9a15" providerId="AD" clId="Web-{5D1D4688-F00F-346C-5E1B-1838C8E14018}" dt="2023-11-01T10:45:17.226" v="35"/>
      <pc:docMkLst>
        <pc:docMk/>
      </pc:docMkLst>
      <pc:sldChg chg="del">
        <pc:chgData name="David Rose" userId="S::david.rose@saintjamesschool.co.uk::8d788d76-18ca-49d3-996c-1baa68da9a15" providerId="AD" clId="Web-{5D1D4688-F00F-346C-5E1B-1838C8E14018}" dt="2023-11-01T10:44:52.803" v="14"/>
        <pc:sldMkLst>
          <pc:docMk/>
          <pc:sldMk cId="1492356482" sldId="451"/>
        </pc:sldMkLst>
      </pc:sldChg>
      <pc:sldChg chg="del">
        <pc:chgData name="David Rose" userId="S::david.rose@saintjamesschool.co.uk::8d788d76-18ca-49d3-996c-1baa68da9a15" providerId="AD" clId="Web-{5D1D4688-F00F-346C-5E1B-1838C8E14018}" dt="2023-11-01T10:44:52.803" v="15"/>
        <pc:sldMkLst>
          <pc:docMk/>
          <pc:sldMk cId="3425221397" sldId="452"/>
        </pc:sldMkLst>
      </pc:sldChg>
      <pc:sldChg chg="del">
        <pc:chgData name="David Rose" userId="S::david.rose@saintjamesschool.co.uk::8d788d76-18ca-49d3-996c-1baa68da9a15" providerId="AD" clId="Web-{5D1D4688-F00F-346C-5E1B-1838C8E14018}" dt="2023-11-01T10:44:52.803" v="16"/>
        <pc:sldMkLst>
          <pc:docMk/>
          <pc:sldMk cId="3313450335" sldId="453"/>
        </pc:sldMkLst>
      </pc:sldChg>
      <pc:sldChg chg="del">
        <pc:chgData name="David Rose" userId="S::david.rose@saintjamesschool.co.uk::8d788d76-18ca-49d3-996c-1baa68da9a15" providerId="AD" clId="Web-{5D1D4688-F00F-346C-5E1B-1838C8E14018}" dt="2023-11-01T10:44:52.819" v="17"/>
        <pc:sldMkLst>
          <pc:docMk/>
          <pc:sldMk cId="3551555775" sldId="454"/>
        </pc:sldMkLst>
      </pc:sldChg>
      <pc:sldChg chg="del">
        <pc:chgData name="David Rose" userId="S::david.rose@saintjamesschool.co.uk::8d788d76-18ca-49d3-996c-1baa68da9a15" providerId="AD" clId="Web-{5D1D4688-F00F-346C-5E1B-1838C8E14018}" dt="2023-11-01T10:44:52.819" v="19"/>
        <pc:sldMkLst>
          <pc:docMk/>
          <pc:sldMk cId="1530775466" sldId="455"/>
        </pc:sldMkLst>
      </pc:sldChg>
      <pc:sldChg chg="del">
        <pc:chgData name="David Rose" userId="S::david.rose@saintjamesschool.co.uk::8d788d76-18ca-49d3-996c-1baa68da9a15" providerId="AD" clId="Web-{5D1D4688-F00F-346C-5E1B-1838C8E14018}" dt="2023-11-01T10:44:52.819" v="20"/>
        <pc:sldMkLst>
          <pc:docMk/>
          <pc:sldMk cId="2188282489" sldId="456"/>
        </pc:sldMkLst>
      </pc:sldChg>
      <pc:sldChg chg="del">
        <pc:chgData name="David Rose" userId="S::david.rose@saintjamesschool.co.uk::8d788d76-18ca-49d3-996c-1baa68da9a15" providerId="AD" clId="Web-{5D1D4688-F00F-346C-5E1B-1838C8E14018}" dt="2023-11-01T10:44:52.819" v="21"/>
        <pc:sldMkLst>
          <pc:docMk/>
          <pc:sldMk cId="1525795463" sldId="457"/>
        </pc:sldMkLst>
      </pc:sldChg>
      <pc:sldChg chg="del">
        <pc:chgData name="David Rose" userId="S::david.rose@saintjamesschool.co.uk::8d788d76-18ca-49d3-996c-1baa68da9a15" providerId="AD" clId="Web-{5D1D4688-F00F-346C-5E1B-1838C8E14018}" dt="2023-11-01T10:44:52.819" v="22"/>
        <pc:sldMkLst>
          <pc:docMk/>
          <pc:sldMk cId="1027722854" sldId="458"/>
        </pc:sldMkLst>
      </pc:sldChg>
      <pc:sldChg chg="del">
        <pc:chgData name="David Rose" userId="S::david.rose@saintjamesschool.co.uk::8d788d76-18ca-49d3-996c-1baa68da9a15" providerId="AD" clId="Web-{5D1D4688-F00F-346C-5E1B-1838C8E14018}" dt="2023-11-01T10:44:52.835" v="23"/>
        <pc:sldMkLst>
          <pc:docMk/>
          <pc:sldMk cId="1821333274" sldId="459"/>
        </pc:sldMkLst>
      </pc:sldChg>
      <pc:sldChg chg="del">
        <pc:chgData name="David Rose" userId="S::david.rose@saintjamesschool.co.uk::8d788d76-18ca-49d3-996c-1baa68da9a15" providerId="AD" clId="Web-{5D1D4688-F00F-346C-5E1B-1838C8E14018}" dt="2023-11-01T10:44:52.835" v="24"/>
        <pc:sldMkLst>
          <pc:docMk/>
          <pc:sldMk cId="1240515464" sldId="460"/>
        </pc:sldMkLst>
      </pc:sldChg>
      <pc:sldChg chg="del">
        <pc:chgData name="David Rose" userId="S::david.rose@saintjamesschool.co.uk::8d788d76-18ca-49d3-996c-1baa68da9a15" providerId="AD" clId="Web-{5D1D4688-F00F-346C-5E1B-1838C8E14018}" dt="2023-11-01T10:44:52.835" v="25"/>
        <pc:sldMkLst>
          <pc:docMk/>
          <pc:sldMk cId="895471400" sldId="461"/>
        </pc:sldMkLst>
      </pc:sldChg>
      <pc:sldChg chg="del">
        <pc:chgData name="David Rose" userId="S::david.rose@saintjamesschool.co.uk::8d788d76-18ca-49d3-996c-1baa68da9a15" providerId="AD" clId="Web-{5D1D4688-F00F-346C-5E1B-1838C8E14018}" dt="2023-11-01T10:44:33.100" v="13"/>
        <pc:sldMkLst>
          <pc:docMk/>
          <pc:sldMk cId="1264789630" sldId="462"/>
        </pc:sldMkLst>
      </pc:sldChg>
      <pc:sldChg chg="del">
        <pc:chgData name="David Rose" userId="S::david.rose@saintjamesschool.co.uk::8d788d76-18ca-49d3-996c-1baa68da9a15" providerId="AD" clId="Web-{5D1D4688-F00F-346C-5E1B-1838C8E14018}" dt="2023-11-01T10:44:52.819" v="18"/>
        <pc:sldMkLst>
          <pc:docMk/>
          <pc:sldMk cId="2374774778" sldId="512"/>
        </pc:sldMkLst>
      </pc:sldChg>
      <pc:sldChg chg="add">
        <pc:chgData name="David Rose" userId="S::david.rose@saintjamesschool.co.uk::8d788d76-18ca-49d3-996c-1baa68da9a15" providerId="AD" clId="Web-{5D1D4688-F00F-346C-5E1B-1838C8E14018}" dt="2023-11-01T10:43:30.473" v="0"/>
        <pc:sldMkLst>
          <pc:docMk/>
          <pc:sldMk cId="3980939345" sldId="673"/>
        </pc:sldMkLst>
      </pc:sldChg>
      <pc:sldChg chg="add">
        <pc:chgData name="David Rose" userId="S::david.rose@saintjamesschool.co.uk::8d788d76-18ca-49d3-996c-1baa68da9a15" providerId="AD" clId="Web-{5D1D4688-F00F-346C-5E1B-1838C8E14018}" dt="2023-11-01T10:43:30.520" v="1"/>
        <pc:sldMkLst>
          <pc:docMk/>
          <pc:sldMk cId="3651063462" sldId="674"/>
        </pc:sldMkLst>
      </pc:sldChg>
      <pc:sldChg chg="add">
        <pc:chgData name="David Rose" userId="S::david.rose@saintjamesschool.co.uk::8d788d76-18ca-49d3-996c-1baa68da9a15" providerId="AD" clId="Web-{5D1D4688-F00F-346C-5E1B-1838C8E14018}" dt="2023-11-01T10:43:30.567" v="2"/>
        <pc:sldMkLst>
          <pc:docMk/>
          <pc:sldMk cId="1747870237" sldId="675"/>
        </pc:sldMkLst>
      </pc:sldChg>
      <pc:sldChg chg="add">
        <pc:chgData name="David Rose" userId="S::david.rose@saintjamesschool.co.uk::8d788d76-18ca-49d3-996c-1baa68da9a15" providerId="AD" clId="Web-{5D1D4688-F00F-346C-5E1B-1838C8E14018}" dt="2023-11-01T10:43:30.629" v="3"/>
        <pc:sldMkLst>
          <pc:docMk/>
          <pc:sldMk cId="1738660188" sldId="676"/>
        </pc:sldMkLst>
      </pc:sldChg>
      <pc:sldChg chg="add">
        <pc:chgData name="David Rose" userId="S::david.rose@saintjamesschool.co.uk::8d788d76-18ca-49d3-996c-1baa68da9a15" providerId="AD" clId="Web-{5D1D4688-F00F-346C-5E1B-1838C8E14018}" dt="2023-11-01T10:43:30.692" v="4"/>
        <pc:sldMkLst>
          <pc:docMk/>
          <pc:sldMk cId="853200339" sldId="677"/>
        </pc:sldMkLst>
      </pc:sldChg>
      <pc:sldChg chg="add">
        <pc:chgData name="David Rose" userId="S::david.rose@saintjamesschool.co.uk::8d788d76-18ca-49d3-996c-1baa68da9a15" providerId="AD" clId="Web-{5D1D4688-F00F-346C-5E1B-1838C8E14018}" dt="2023-11-01T10:43:30.754" v="5"/>
        <pc:sldMkLst>
          <pc:docMk/>
          <pc:sldMk cId="2845113098" sldId="678"/>
        </pc:sldMkLst>
      </pc:sldChg>
      <pc:sldChg chg="add">
        <pc:chgData name="David Rose" userId="S::david.rose@saintjamesschool.co.uk::8d788d76-18ca-49d3-996c-1baa68da9a15" providerId="AD" clId="Web-{5D1D4688-F00F-346C-5E1B-1838C8E14018}" dt="2023-11-01T10:43:30.817" v="6"/>
        <pc:sldMkLst>
          <pc:docMk/>
          <pc:sldMk cId="703843311" sldId="679"/>
        </pc:sldMkLst>
      </pc:sldChg>
      <pc:sldChg chg="add">
        <pc:chgData name="David Rose" userId="S::david.rose@saintjamesschool.co.uk::8d788d76-18ca-49d3-996c-1baa68da9a15" providerId="AD" clId="Web-{5D1D4688-F00F-346C-5E1B-1838C8E14018}" dt="2023-11-01T10:43:30.895" v="7"/>
        <pc:sldMkLst>
          <pc:docMk/>
          <pc:sldMk cId="4267826577" sldId="680"/>
        </pc:sldMkLst>
      </pc:sldChg>
      <pc:sldChg chg="modSp add">
        <pc:chgData name="David Rose" userId="S::david.rose@saintjamesschool.co.uk::8d788d76-18ca-49d3-996c-1baa68da9a15" providerId="AD" clId="Web-{5D1D4688-F00F-346C-5E1B-1838C8E14018}" dt="2023-11-01T10:45:17.226" v="35"/>
        <pc:sldMkLst>
          <pc:docMk/>
          <pc:sldMk cId="213355581" sldId="681"/>
        </pc:sldMkLst>
        <pc:graphicFrameChg chg="mod modGraphic">
          <ac:chgData name="David Rose" userId="S::david.rose@saintjamesschool.co.uk::8d788d76-18ca-49d3-996c-1baa68da9a15" providerId="AD" clId="Web-{5D1D4688-F00F-346C-5E1B-1838C8E14018}" dt="2023-11-01T10:45:17.226" v="35"/>
          <ac:graphicFrameMkLst>
            <pc:docMk/>
            <pc:sldMk cId="213355581" sldId="681"/>
            <ac:graphicFrameMk id="2" creationId="{02D02E47-D9CF-5750-1FAB-8415CC70EA02}"/>
          </ac:graphicFrameMkLst>
        </pc:graphicFrameChg>
      </pc:sldChg>
      <pc:sldChg chg="add">
        <pc:chgData name="David Rose" userId="S::david.rose@saintjamesschool.co.uk::8d788d76-18ca-49d3-996c-1baa68da9a15" providerId="AD" clId="Web-{5D1D4688-F00F-346C-5E1B-1838C8E14018}" dt="2023-11-01T10:43:31.020" v="9"/>
        <pc:sldMkLst>
          <pc:docMk/>
          <pc:sldMk cId="1730034139" sldId="682"/>
        </pc:sldMkLst>
      </pc:sldChg>
      <pc:sldChg chg="modSp add">
        <pc:chgData name="David Rose" userId="S::david.rose@saintjamesschool.co.uk::8d788d76-18ca-49d3-996c-1baa68da9a15" providerId="AD" clId="Web-{5D1D4688-F00F-346C-5E1B-1838C8E14018}" dt="2023-11-01T10:45:10.726" v="31"/>
        <pc:sldMkLst>
          <pc:docMk/>
          <pc:sldMk cId="1289372742" sldId="683"/>
        </pc:sldMkLst>
        <pc:graphicFrameChg chg="mod modGraphic">
          <ac:chgData name="David Rose" userId="S::david.rose@saintjamesschool.co.uk::8d788d76-18ca-49d3-996c-1baa68da9a15" providerId="AD" clId="Web-{5D1D4688-F00F-346C-5E1B-1838C8E14018}" dt="2023-11-01T10:45:10.726" v="31"/>
          <ac:graphicFrameMkLst>
            <pc:docMk/>
            <pc:sldMk cId="1289372742" sldId="683"/>
            <ac:graphicFrameMk id="5" creationId="{B46E0B21-6802-3C19-68C4-91B29CEB54A6}"/>
          </ac:graphicFrameMkLst>
        </pc:graphicFrameChg>
      </pc:sldChg>
      <pc:sldChg chg="add">
        <pc:chgData name="David Rose" userId="S::david.rose@saintjamesschool.co.uk::8d788d76-18ca-49d3-996c-1baa68da9a15" providerId="AD" clId="Web-{5D1D4688-F00F-346C-5E1B-1838C8E14018}" dt="2023-11-01T10:43:31.160" v="11"/>
        <pc:sldMkLst>
          <pc:docMk/>
          <pc:sldMk cId="1196878263" sldId="684"/>
        </pc:sldMkLst>
      </pc:sldChg>
      <pc:sldChg chg="modSp add">
        <pc:chgData name="David Rose" userId="S::david.rose@saintjamesschool.co.uk::8d788d76-18ca-49d3-996c-1baa68da9a15" providerId="AD" clId="Web-{5D1D4688-F00F-346C-5E1B-1838C8E14018}" dt="2023-11-01T10:45:06.132" v="27" actId="20577"/>
        <pc:sldMkLst>
          <pc:docMk/>
          <pc:sldMk cId="3506226820" sldId="685"/>
        </pc:sldMkLst>
        <pc:spChg chg="mod">
          <ac:chgData name="David Rose" userId="S::david.rose@saintjamesschool.co.uk::8d788d76-18ca-49d3-996c-1baa68da9a15" providerId="AD" clId="Web-{5D1D4688-F00F-346C-5E1B-1838C8E14018}" dt="2023-11-01T10:45:06.132" v="27" actId="20577"/>
          <ac:spMkLst>
            <pc:docMk/>
            <pc:sldMk cId="3506226820" sldId="685"/>
            <ac:spMk id="6" creationId="{A8E3E77D-B077-A654-F534-EF5EBAEBDFC0}"/>
          </ac:spMkLst>
        </pc:spChg>
      </pc:sldChg>
    </pc:docChg>
  </pc:docChgLst>
  <pc:docChgLst>
    <pc:chgData name="David Rose" userId="S::david.rose@saintjamesschool.co.uk::8d788d76-18ca-49d3-996c-1baa68da9a15" providerId="AD" clId="Web-{A76DCB4A-4AFA-B327-05AD-2B470CE72867}"/>
    <pc:docChg chg="modSld">
      <pc:chgData name="David Rose" userId="S::david.rose@saintjamesschool.co.uk::8d788d76-18ca-49d3-996c-1baa68da9a15" providerId="AD" clId="Web-{A76DCB4A-4AFA-B327-05AD-2B470CE72867}" dt="2023-12-14T10:36:23.527" v="11"/>
      <pc:docMkLst>
        <pc:docMk/>
      </pc:docMkLst>
      <pc:sldChg chg="modSp">
        <pc:chgData name="David Rose" userId="S::david.rose@saintjamesschool.co.uk::8d788d76-18ca-49d3-996c-1baa68da9a15" providerId="AD" clId="Web-{A76DCB4A-4AFA-B327-05AD-2B470CE72867}" dt="2023-12-14T10:36:23.527" v="11"/>
        <pc:sldMkLst>
          <pc:docMk/>
          <pc:sldMk cId="4267826577" sldId="680"/>
        </pc:sldMkLst>
        <pc:graphicFrameChg chg="mod modGraphic">
          <ac:chgData name="David Rose" userId="S::david.rose@saintjamesschool.co.uk::8d788d76-18ca-49d3-996c-1baa68da9a15" providerId="AD" clId="Web-{A76DCB4A-4AFA-B327-05AD-2B470CE72867}" dt="2023-12-14T10:36:23.527" v="11"/>
          <ac:graphicFrameMkLst>
            <pc:docMk/>
            <pc:sldMk cId="4267826577" sldId="680"/>
            <ac:graphicFrameMk id="2" creationId="{CC2A6B0B-2440-B1A8-6D63-6450D642D9B4}"/>
          </ac:graphicFrameMkLst>
        </pc:graphicFrameChg>
      </pc:sldChg>
    </pc:docChg>
  </pc:docChgLst>
  <pc:docChgLst>
    <pc:chgData name="Guest User" userId="S::urn:spo:anon#2e41d4d7dd95a5593cd9cbedeaaacc62e6fc85a2b738856c1c1ae7b97eddfba9::" providerId="AD" clId="Web-{2651A861-BDFB-7172-3EAE-2F0C64B237E6}"/>
    <pc:docChg chg="modSld">
      <pc:chgData name="Guest User" userId="S::urn:spo:anon#2e41d4d7dd95a5593cd9cbedeaaacc62e6fc85a2b738856c1c1ae7b97eddfba9::" providerId="AD" clId="Web-{2651A861-BDFB-7172-3EAE-2F0C64B237E6}" dt="2023-12-06T17:07:49.780" v="1686" actId="20577"/>
      <pc:docMkLst>
        <pc:docMk/>
      </pc:docMkLst>
      <pc:sldChg chg="modSp">
        <pc:chgData name="Guest User" userId="S::urn:spo:anon#2e41d4d7dd95a5593cd9cbedeaaacc62e6fc85a2b738856c1c1ae7b97eddfba9::" providerId="AD" clId="Web-{2651A861-BDFB-7172-3EAE-2F0C64B237E6}" dt="2023-12-06T16:43:10.053" v="298" actId="20577"/>
        <pc:sldMkLst>
          <pc:docMk/>
          <pc:sldMk cId="1359692748" sldId="372"/>
        </pc:sldMkLst>
        <pc:spChg chg="mod">
          <ac:chgData name="Guest User" userId="S::urn:spo:anon#2e41d4d7dd95a5593cd9cbedeaaacc62e6fc85a2b738856c1c1ae7b97eddfba9::" providerId="AD" clId="Web-{2651A861-BDFB-7172-3EAE-2F0C64B237E6}" dt="2023-12-06T16:36:42.433" v="0" actId="20577"/>
          <ac:spMkLst>
            <pc:docMk/>
            <pc:sldMk cId="1359692748" sldId="372"/>
            <ac:spMk id="2" creationId="{2FE46170-FA0F-FBA5-026E-DBFFF709D98C}"/>
          </ac:spMkLst>
        </pc:spChg>
        <pc:spChg chg="mod">
          <ac:chgData name="Guest User" userId="S::urn:spo:anon#2e41d4d7dd95a5593cd9cbedeaaacc62e6fc85a2b738856c1c1ae7b97eddfba9::" providerId="AD" clId="Web-{2651A861-BDFB-7172-3EAE-2F0C64B237E6}" dt="2023-12-06T16:43:10.053" v="298" actId="20577"/>
          <ac:spMkLst>
            <pc:docMk/>
            <pc:sldMk cId="1359692748" sldId="372"/>
            <ac:spMk id="5" creationId="{DA2A138E-5BA6-3D9F-0372-EFB31043A970}"/>
          </ac:spMkLst>
        </pc:spChg>
        <pc:spChg chg="mod">
          <ac:chgData name="Guest User" userId="S::urn:spo:anon#2e41d4d7dd95a5593cd9cbedeaaacc62e6fc85a2b738856c1c1ae7b97eddfba9::" providerId="AD" clId="Web-{2651A861-BDFB-7172-3EAE-2F0C64B237E6}" dt="2023-12-06T16:41:08.159" v="207" actId="20577"/>
          <ac:spMkLst>
            <pc:docMk/>
            <pc:sldMk cId="1359692748" sldId="372"/>
            <ac:spMk id="7" creationId="{D3695D3E-C125-EF5F-32F6-B7E32E204520}"/>
          </ac:spMkLst>
        </pc:spChg>
        <pc:spChg chg="mod">
          <ac:chgData name="Guest User" userId="S::urn:spo:anon#2e41d4d7dd95a5593cd9cbedeaaacc62e6fc85a2b738856c1c1ae7b97eddfba9::" providerId="AD" clId="Web-{2651A861-BDFB-7172-3EAE-2F0C64B237E6}" dt="2023-12-06T16:37:18.871" v="29" actId="20577"/>
          <ac:spMkLst>
            <pc:docMk/>
            <pc:sldMk cId="1359692748" sldId="372"/>
            <ac:spMk id="9" creationId="{4ADBF347-6500-75C1-7CB9-A9EED3C919E9}"/>
          </ac:spMkLst>
        </pc:spChg>
        <pc:spChg chg="mod">
          <ac:chgData name="Guest User" userId="S::urn:spo:anon#2e41d4d7dd95a5593cd9cbedeaaacc62e6fc85a2b738856c1c1ae7b97eddfba9::" providerId="AD" clId="Web-{2651A861-BDFB-7172-3EAE-2F0C64B237E6}" dt="2023-12-06T16:42:32.411" v="280" actId="20577"/>
          <ac:spMkLst>
            <pc:docMk/>
            <pc:sldMk cId="1359692748" sldId="372"/>
            <ac:spMk id="11" creationId="{38A54583-C5E1-773D-C272-C7C4920A8AD8}"/>
          </ac:spMkLst>
        </pc:spChg>
      </pc:sldChg>
      <pc:sldChg chg="modSp">
        <pc:chgData name="Guest User" userId="S::urn:spo:anon#2e41d4d7dd95a5593cd9cbedeaaacc62e6fc85a2b738856c1c1ae7b97eddfba9::" providerId="AD" clId="Web-{2651A861-BDFB-7172-3EAE-2F0C64B237E6}" dt="2023-12-06T16:49:16.266" v="582" actId="20577"/>
        <pc:sldMkLst>
          <pc:docMk/>
          <pc:sldMk cId="1554504247" sldId="373"/>
        </pc:sldMkLst>
        <pc:spChg chg="mod">
          <ac:chgData name="Guest User" userId="S::urn:spo:anon#2e41d4d7dd95a5593cd9cbedeaaacc62e6fc85a2b738856c1c1ae7b97eddfba9::" providerId="AD" clId="Web-{2651A861-BDFB-7172-3EAE-2F0C64B237E6}" dt="2023-12-06T16:43:20.287" v="299" actId="20577"/>
          <ac:spMkLst>
            <pc:docMk/>
            <pc:sldMk cId="1554504247" sldId="373"/>
            <ac:spMk id="2" creationId="{2FE46170-FA0F-FBA5-026E-DBFFF709D98C}"/>
          </ac:spMkLst>
        </pc:spChg>
        <pc:spChg chg="mod">
          <ac:chgData name="Guest User" userId="S::urn:spo:anon#2e41d4d7dd95a5593cd9cbedeaaacc62e6fc85a2b738856c1c1ae7b97eddfba9::" providerId="AD" clId="Web-{2651A861-BDFB-7172-3EAE-2F0C64B237E6}" dt="2023-12-06T16:49:16.266" v="582" actId="20577"/>
          <ac:spMkLst>
            <pc:docMk/>
            <pc:sldMk cId="1554504247" sldId="373"/>
            <ac:spMk id="5" creationId="{DA2A138E-5BA6-3D9F-0372-EFB31043A970}"/>
          </ac:spMkLst>
        </pc:spChg>
        <pc:spChg chg="mod">
          <ac:chgData name="Guest User" userId="S::urn:spo:anon#2e41d4d7dd95a5593cd9cbedeaaacc62e6fc85a2b738856c1c1ae7b97eddfba9::" providerId="AD" clId="Web-{2651A861-BDFB-7172-3EAE-2F0C64B237E6}" dt="2023-12-06T16:48:09.655" v="534" actId="20577"/>
          <ac:spMkLst>
            <pc:docMk/>
            <pc:sldMk cId="1554504247" sldId="373"/>
            <ac:spMk id="7" creationId="{D3695D3E-C125-EF5F-32F6-B7E32E204520}"/>
          </ac:spMkLst>
        </pc:spChg>
        <pc:spChg chg="mod">
          <ac:chgData name="Guest User" userId="S::urn:spo:anon#2e41d4d7dd95a5593cd9cbedeaaacc62e6fc85a2b738856c1c1ae7b97eddfba9::" providerId="AD" clId="Web-{2651A861-BDFB-7172-3EAE-2F0C64B237E6}" dt="2023-12-06T16:49:01.375" v="577" actId="20577"/>
          <ac:spMkLst>
            <pc:docMk/>
            <pc:sldMk cId="1554504247" sldId="373"/>
            <ac:spMk id="9" creationId="{4ADBF347-6500-75C1-7CB9-A9EED3C919E9}"/>
          </ac:spMkLst>
        </pc:spChg>
        <pc:spChg chg="mod">
          <ac:chgData name="Guest User" userId="S::urn:spo:anon#2e41d4d7dd95a5593cd9cbedeaaacc62e6fc85a2b738856c1c1ae7b97eddfba9::" providerId="AD" clId="Web-{2651A861-BDFB-7172-3EAE-2F0C64B237E6}" dt="2023-12-06T16:48:52.718" v="575" actId="20577"/>
          <ac:spMkLst>
            <pc:docMk/>
            <pc:sldMk cId="1554504247" sldId="373"/>
            <ac:spMk id="11" creationId="{38A54583-C5E1-773D-C272-C7C4920A8AD8}"/>
          </ac:spMkLst>
        </pc:spChg>
      </pc:sldChg>
      <pc:sldChg chg="modSp">
        <pc:chgData name="Guest User" userId="S::urn:spo:anon#2e41d4d7dd95a5593cd9cbedeaaacc62e6fc85a2b738856c1c1ae7b97eddfba9::" providerId="AD" clId="Web-{2651A861-BDFB-7172-3EAE-2F0C64B237E6}" dt="2023-12-06T16:56:11.074" v="949" actId="20577"/>
        <pc:sldMkLst>
          <pc:docMk/>
          <pc:sldMk cId="1499589292" sldId="374"/>
        </pc:sldMkLst>
        <pc:spChg chg="mod">
          <ac:chgData name="Guest User" userId="S::urn:spo:anon#2e41d4d7dd95a5593cd9cbedeaaacc62e6fc85a2b738856c1c1ae7b97eddfba9::" providerId="AD" clId="Web-{2651A861-BDFB-7172-3EAE-2F0C64B237E6}" dt="2023-12-06T16:49:37.110" v="584" actId="20577"/>
          <ac:spMkLst>
            <pc:docMk/>
            <pc:sldMk cId="1499589292" sldId="374"/>
            <ac:spMk id="2" creationId="{2FE46170-FA0F-FBA5-026E-DBFFF709D98C}"/>
          </ac:spMkLst>
        </pc:spChg>
        <pc:spChg chg="mod">
          <ac:chgData name="Guest User" userId="S::urn:spo:anon#2e41d4d7dd95a5593cd9cbedeaaacc62e6fc85a2b738856c1c1ae7b97eddfba9::" providerId="AD" clId="Web-{2651A861-BDFB-7172-3EAE-2F0C64B237E6}" dt="2023-12-06T16:53:09.928" v="828" actId="20577"/>
          <ac:spMkLst>
            <pc:docMk/>
            <pc:sldMk cId="1499589292" sldId="374"/>
            <ac:spMk id="5" creationId="{DA2A138E-5BA6-3D9F-0372-EFB31043A970}"/>
          </ac:spMkLst>
        </pc:spChg>
        <pc:spChg chg="mod">
          <ac:chgData name="Guest User" userId="S::urn:spo:anon#2e41d4d7dd95a5593cd9cbedeaaacc62e6fc85a2b738856c1c1ae7b97eddfba9::" providerId="AD" clId="Web-{2651A861-BDFB-7172-3EAE-2F0C64B237E6}" dt="2023-12-06T16:53:29.148" v="861" actId="20577"/>
          <ac:spMkLst>
            <pc:docMk/>
            <pc:sldMk cId="1499589292" sldId="374"/>
            <ac:spMk id="7" creationId="{D3695D3E-C125-EF5F-32F6-B7E32E204520}"/>
          </ac:spMkLst>
        </pc:spChg>
        <pc:spChg chg="mod">
          <ac:chgData name="Guest User" userId="S::urn:spo:anon#2e41d4d7dd95a5593cd9cbedeaaacc62e6fc85a2b738856c1c1ae7b97eddfba9::" providerId="AD" clId="Web-{2651A861-BDFB-7172-3EAE-2F0C64B237E6}" dt="2023-12-06T16:56:11.074" v="949" actId="20577"/>
          <ac:spMkLst>
            <pc:docMk/>
            <pc:sldMk cId="1499589292" sldId="374"/>
            <ac:spMk id="9" creationId="{4ADBF347-6500-75C1-7CB9-A9EED3C919E9}"/>
          </ac:spMkLst>
        </pc:spChg>
        <pc:spChg chg="mod">
          <ac:chgData name="Guest User" userId="S::urn:spo:anon#2e41d4d7dd95a5593cd9cbedeaaacc62e6fc85a2b738856c1c1ae7b97eddfba9::" providerId="AD" clId="Web-{2651A861-BDFB-7172-3EAE-2F0C64B237E6}" dt="2023-12-06T16:55:48.823" v="919" actId="20577"/>
          <ac:spMkLst>
            <pc:docMk/>
            <pc:sldMk cId="1499589292" sldId="374"/>
            <ac:spMk id="11" creationId="{38A54583-C5E1-773D-C272-C7C4920A8AD8}"/>
          </ac:spMkLst>
        </pc:spChg>
      </pc:sldChg>
      <pc:sldChg chg="modSp">
        <pc:chgData name="Guest User" userId="S::urn:spo:anon#2e41d4d7dd95a5593cd9cbedeaaacc62e6fc85a2b738856c1c1ae7b97eddfba9::" providerId="AD" clId="Web-{2651A861-BDFB-7172-3EAE-2F0C64B237E6}" dt="2023-12-06T17:01:29.536" v="1324" actId="20577"/>
        <pc:sldMkLst>
          <pc:docMk/>
          <pc:sldMk cId="1564253563" sldId="375"/>
        </pc:sldMkLst>
        <pc:spChg chg="mod">
          <ac:chgData name="Guest User" userId="S::urn:spo:anon#2e41d4d7dd95a5593cd9cbedeaaacc62e6fc85a2b738856c1c1ae7b97eddfba9::" providerId="AD" clId="Web-{2651A861-BDFB-7172-3EAE-2F0C64B237E6}" dt="2023-12-06T16:56:20.293" v="950" actId="20577"/>
          <ac:spMkLst>
            <pc:docMk/>
            <pc:sldMk cId="1564253563" sldId="375"/>
            <ac:spMk id="2" creationId="{2FE46170-FA0F-FBA5-026E-DBFFF709D98C}"/>
          </ac:spMkLst>
        </pc:spChg>
        <pc:spChg chg="mod">
          <ac:chgData name="Guest User" userId="S::urn:spo:anon#2e41d4d7dd95a5593cd9cbedeaaacc62e6fc85a2b738856c1c1ae7b97eddfba9::" providerId="AD" clId="Web-{2651A861-BDFB-7172-3EAE-2F0C64B237E6}" dt="2023-12-06T16:59:28.908" v="1185" actId="20577"/>
          <ac:spMkLst>
            <pc:docMk/>
            <pc:sldMk cId="1564253563" sldId="375"/>
            <ac:spMk id="5" creationId="{DA2A138E-5BA6-3D9F-0372-EFB31043A970}"/>
          </ac:spMkLst>
        </pc:spChg>
        <pc:spChg chg="mod">
          <ac:chgData name="Guest User" userId="S::urn:spo:anon#2e41d4d7dd95a5593cd9cbedeaaacc62e6fc85a2b738856c1c1ae7b97eddfba9::" providerId="AD" clId="Web-{2651A861-BDFB-7172-3EAE-2F0C64B237E6}" dt="2023-12-06T17:00:09.877" v="1227" actId="20577"/>
          <ac:spMkLst>
            <pc:docMk/>
            <pc:sldMk cId="1564253563" sldId="375"/>
            <ac:spMk id="7" creationId="{D3695D3E-C125-EF5F-32F6-B7E32E204520}"/>
          </ac:spMkLst>
        </pc:spChg>
        <pc:spChg chg="mod">
          <ac:chgData name="Guest User" userId="S::urn:spo:anon#2e41d4d7dd95a5593cd9cbedeaaacc62e6fc85a2b738856c1c1ae7b97eddfba9::" providerId="AD" clId="Web-{2651A861-BDFB-7172-3EAE-2F0C64B237E6}" dt="2023-12-06T16:56:53.935" v="978" actId="20577"/>
          <ac:spMkLst>
            <pc:docMk/>
            <pc:sldMk cId="1564253563" sldId="375"/>
            <ac:spMk id="9" creationId="{4ADBF347-6500-75C1-7CB9-A9EED3C919E9}"/>
          </ac:spMkLst>
        </pc:spChg>
        <pc:spChg chg="mod">
          <ac:chgData name="Guest User" userId="S::urn:spo:anon#2e41d4d7dd95a5593cd9cbedeaaacc62e6fc85a2b738856c1c1ae7b97eddfba9::" providerId="AD" clId="Web-{2651A861-BDFB-7172-3EAE-2F0C64B237E6}" dt="2023-12-06T17:01:29.536" v="1324" actId="20577"/>
          <ac:spMkLst>
            <pc:docMk/>
            <pc:sldMk cId="1564253563" sldId="375"/>
            <ac:spMk id="11" creationId="{38A54583-C5E1-773D-C272-C7C4920A8AD8}"/>
          </ac:spMkLst>
        </pc:spChg>
      </pc:sldChg>
      <pc:sldChg chg="modSp">
        <pc:chgData name="Guest User" userId="S::urn:spo:anon#2e41d4d7dd95a5593cd9cbedeaaacc62e6fc85a2b738856c1c1ae7b97eddfba9::" providerId="AD" clId="Web-{2651A861-BDFB-7172-3EAE-2F0C64B237E6}" dt="2023-12-06T17:06:54.060" v="1668" actId="20577"/>
        <pc:sldMkLst>
          <pc:docMk/>
          <pc:sldMk cId="812083550" sldId="376"/>
        </pc:sldMkLst>
        <pc:spChg chg="mod">
          <ac:chgData name="Guest User" userId="S::urn:spo:anon#2e41d4d7dd95a5593cd9cbedeaaacc62e6fc85a2b738856c1c1ae7b97eddfba9::" providerId="AD" clId="Web-{2651A861-BDFB-7172-3EAE-2F0C64B237E6}" dt="2023-12-06T17:01:38.770" v="1326" actId="20577"/>
          <ac:spMkLst>
            <pc:docMk/>
            <pc:sldMk cId="812083550" sldId="376"/>
            <ac:spMk id="2" creationId="{2FE46170-FA0F-FBA5-026E-DBFFF709D98C}"/>
          </ac:spMkLst>
        </pc:spChg>
        <pc:spChg chg="mod">
          <ac:chgData name="Guest User" userId="S::urn:spo:anon#2e41d4d7dd95a5593cd9cbedeaaacc62e6fc85a2b738856c1c1ae7b97eddfba9::" providerId="AD" clId="Web-{2651A861-BDFB-7172-3EAE-2F0C64B237E6}" dt="2023-12-06T17:06:50.295" v="1666" actId="20577"/>
          <ac:spMkLst>
            <pc:docMk/>
            <pc:sldMk cId="812083550" sldId="376"/>
            <ac:spMk id="5" creationId="{DA2A138E-5BA6-3D9F-0372-EFB31043A970}"/>
          </ac:spMkLst>
        </pc:spChg>
        <pc:spChg chg="mod">
          <ac:chgData name="Guest User" userId="S::urn:spo:anon#2e41d4d7dd95a5593cd9cbedeaaacc62e6fc85a2b738856c1c1ae7b97eddfba9::" providerId="AD" clId="Web-{2651A861-BDFB-7172-3EAE-2F0C64B237E6}" dt="2023-12-06T17:05:15.401" v="1599" actId="20577"/>
          <ac:spMkLst>
            <pc:docMk/>
            <pc:sldMk cId="812083550" sldId="376"/>
            <ac:spMk id="7" creationId="{D3695D3E-C125-EF5F-32F6-B7E32E204520}"/>
          </ac:spMkLst>
        </pc:spChg>
        <pc:spChg chg="mod">
          <ac:chgData name="Guest User" userId="S::urn:spo:anon#2e41d4d7dd95a5593cd9cbedeaaacc62e6fc85a2b738856c1c1ae7b97eddfba9::" providerId="AD" clId="Web-{2651A861-BDFB-7172-3EAE-2F0C64B237E6}" dt="2023-12-06T17:02:11.896" v="1357" actId="20577"/>
          <ac:spMkLst>
            <pc:docMk/>
            <pc:sldMk cId="812083550" sldId="376"/>
            <ac:spMk id="9" creationId="{4ADBF347-6500-75C1-7CB9-A9EED3C919E9}"/>
          </ac:spMkLst>
        </pc:spChg>
        <pc:spChg chg="mod">
          <ac:chgData name="Guest User" userId="S::urn:spo:anon#2e41d4d7dd95a5593cd9cbedeaaacc62e6fc85a2b738856c1c1ae7b97eddfba9::" providerId="AD" clId="Web-{2651A861-BDFB-7172-3EAE-2F0C64B237E6}" dt="2023-12-06T17:06:54.060" v="1668" actId="20577"/>
          <ac:spMkLst>
            <pc:docMk/>
            <pc:sldMk cId="812083550" sldId="376"/>
            <ac:spMk id="11" creationId="{38A54583-C5E1-773D-C272-C7C4920A8AD8}"/>
          </ac:spMkLst>
        </pc:spChg>
      </pc:sldChg>
      <pc:sldChg chg="modSp">
        <pc:chgData name="Guest User" userId="S::urn:spo:anon#2e41d4d7dd95a5593cd9cbedeaaacc62e6fc85a2b738856c1c1ae7b97eddfba9::" providerId="AD" clId="Web-{2651A861-BDFB-7172-3EAE-2F0C64B237E6}" dt="2023-12-06T17:07:49.780" v="1686" actId="20577"/>
        <pc:sldMkLst>
          <pc:docMk/>
          <pc:sldMk cId="966120497" sldId="377"/>
        </pc:sldMkLst>
        <pc:spChg chg="mod">
          <ac:chgData name="Guest User" userId="S::urn:spo:anon#2e41d4d7dd95a5593cd9cbedeaaacc62e6fc85a2b738856c1c1ae7b97eddfba9::" providerId="AD" clId="Web-{2651A861-BDFB-7172-3EAE-2F0C64B237E6}" dt="2023-12-06T17:07:09.061" v="1670" actId="20577"/>
          <ac:spMkLst>
            <pc:docMk/>
            <pc:sldMk cId="966120497" sldId="377"/>
            <ac:spMk id="2" creationId="{2FE46170-FA0F-FBA5-026E-DBFFF709D98C}"/>
          </ac:spMkLst>
        </pc:spChg>
        <pc:spChg chg="mod">
          <ac:chgData name="Guest User" userId="S::urn:spo:anon#2e41d4d7dd95a5593cd9cbedeaaacc62e6fc85a2b738856c1c1ae7b97eddfba9::" providerId="AD" clId="Web-{2651A861-BDFB-7172-3EAE-2F0C64B237E6}" dt="2023-12-06T17:07:49.780" v="1686" actId="20577"/>
          <ac:spMkLst>
            <pc:docMk/>
            <pc:sldMk cId="966120497" sldId="377"/>
            <ac:spMk id="9" creationId="{4ADBF347-6500-75C1-7CB9-A9EED3C919E9}"/>
          </ac:spMkLst>
        </pc:spChg>
      </pc:sldChg>
    </pc:docChg>
  </pc:docChgLst>
  <pc:docChgLst>
    <pc:chgData name="Ruth Varley" userId="S::ruth.varley@saintjamesschool.co.uk::18bb3d3a-016c-4ee2-8245-664e67839578" providerId="AD" clId="Web-{EBD70C87-D85B-87FB-B7D4-820FBC9A3DFD}"/>
    <pc:docChg chg="addSld delSld modSld sldOrd">
      <pc:chgData name="Ruth Varley" userId="S::ruth.varley@saintjamesschool.co.uk::18bb3d3a-016c-4ee2-8245-664e67839578" providerId="AD" clId="Web-{EBD70C87-D85B-87FB-B7D4-820FBC9A3DFD}" dt="2023-12-07T10:55:19.619" v="3089"/>
      <pc:docMkLst>
        <pc:docMk/>
      </pc:docMkLst>
      <pc:sldChg chg="modSp">
        <pc:chgData name="Ruth Varley" userId="S::ruth.varley@saintjamesschool.co.uk::18bb3d3a-016c-4ee2-8245-664e67839578" providerId="AD" clId="Web-{EBD70C87-D85B-87FB-B7D4-820FBC9A3DFD}" dt="2023-12-07T10:12:12.400" v="2012" actId="20577"/>
        <pc:sldMkLst>
          <pc:docMk/>
          <pc:sldMk cId="2108645954" sldId="482"/>
        </pc:sldMkLst>
        <pc:spChg chg="mod">
          <ac:chgData name="Ruth Varley" userId="S::ruth.varley@saintjamesschool.co.uk::18bb3d3a-016c-4ee2-8245-664e67839578" providerId="AD" clId="Web-{EBD70C87-D85B-87FB-B7D4-820FBC9A3DFD}" dt="2023-12-07T10:12:06.181" v="2011" actId="20577"/>
          <ac:spMkLst>
            <pc:docMk/>
            <pc:sldMk cId="2108645954" sldId="482"/>
            <ac:spMk id="7" creationId="{66C61AE6-B411-C8F6-D991-AF0F4CCCB70B}"/>
          </ac:spMkLst>
        </pc:spChg>
        <pc:spChg chg="mod">
          <ac:chgData name="Ruth Varley" userId="S::ruth.varley@saintjamesschool.co.uk::18bb3d3a-016c-4ee2-8245-664e67839578" providerId="AD" clId="Web-{EBD70C87-D85B-87FB-B7D4-820FBC9A3DFD}" dt="2023-12-07T10:12:12.400" v="2012" actId="20577"/>
          <ac:spMkLst>
            <pc:docMk/>
            <pc:sldMk cId="2108645954" sldId="482"/>
            <ac:spMk id="9" creationId="{6BF0D135-A81E-C2E7-BDC3-D544B0F49B4B}"/>
          </ac:spMkLst>
        </pc:spChg>
      </pc:sldChg>
      <pc:sldChg chg="addSp delSp modSp ord">
        <pc:chgData name="Ruth Varley" userId="S::ruth.varley@saintjamesschool.co.uk::18bb3d3a-016c-4ee2-8245-664e67839578" providerId="AD" clId="Web-{EBD70C87-D85B-87FB-B7D4-820FBC9A3DFD}" dt="2023-12-07T10:11:18.678" v="2009"/>
        <pc:sldMkLst>
          <pc:docMk/>
          <pc:sldMk cId="1121539406" sldId="686"/>
        </pc:sldMkLst>
        <pc:spChg chg="del mod">
          <ac:chgData name="Ruth Varley" userId="S::ruth.varley@saintjamesschool.co.uk::18bb3d3a-016c-4ee2-8245-664e67839578" providerId="AD" clId="Web-{EBD70C87-D85B-87FB-B7D4-820FBC9A3DFD}" dt="2023-12-06T15:24:02.518" v="856"/>
          <ac:spMkLst>
            <pc:docMk/>
            <pc:sldMk cId="1121539406" sldId="686"/>
            <ac:spMk id="2" creationId="{DE4B890C-07C7-C5AA-860C-9E30420AEF70}"/>
          </ac:spMkLst>
        </pc:spChg>
        <pc:spChg chg="mod">
          <ac:chgData name="Ruth Varley" userId="S::ruth.varley@saintjamesschool.co.uk::18bb3d3a-016c-4ee2-8245-664e67839578" providerId="AD" clId="Web-{EBD70C87-D85B-87FB-B7D4-820FBC9A3DFD}" dt="2023-12-06T15:24:13.518" v="862" actId="20577"/>
          <ac:spMkLst>
            <pc:docMk/>
            <pc:sldMk cId="1121539406" sldId="686"/>
            <ac:spMk id="11" creationId="{18FF0998-9A8E-9094-D087-D02FD0A851F3}"/>
          </ac:spMkLst>
        </pc:spChg>
        <pc:spChg chg="mod">
          <ac:chgData name="Ruth Varley" userId="S::ruth.varley@saintjamesschool.co.uk::18bb3d3a-016c-4ee2-8245-664e67839578" providerId="AD" clId="Web-{EBD70C87-D85B-87FB-B7D4-820FBC9A3DFD}" dt="2023-12-06T15:22:22.515" v="772" actId="20577"/>
          <ac:spMkLst>
            <pc:docMk/>
            <pc:sldMk cId="1121539406" sldId="686"/>
            <ac:spMk id="13" creationId="{84D4EFC9-D142-935A-6E47-84C2764DC65B}"/>
          </ac:spMkLst>
        </pc:spChg>
        <pc:spChg chg="mod">
          <ac:chgData name="Ruth Varley" userId="S::ruth.varley@saintjamesschool.co.uk::18bb3d3a-016c-4ee2-8245-664e67839578" providerId="AD" clId="Web-{EBD70C87-D85B-87FB-B7D4-820FBC9A3DFD}" dt="2023-12-06T15:22:55.563" v="841" actId="20577"/>
          <ac:spMkLst>
            <pc:docMk/>
            <pc:sldMk cId="1121539406" sldId="686"/>
            <ac:spMk id="14" creationId="{3205ADD6-2C36-447A-CFAD-22740C733509}"/>
          </ac:spMkLst>
        </pc:spChg>
        <pc:spChg chg="mod">
          <ac:chgData name="Ruth Varley" userId="S::ruth.varley@saintjamesschool.co.uk::18bb3d3a-016c-4ee2-8245-664e67839578" providerId="AD" clId="Web-{EBD70C87-D85B-87FB-B7D4-820FBC9A3DFD}" dt="2023-12-06T15:19:12.213" v="446" actId="20577"/>
          <ac:spMkLst>
            <pc:docMk/>
            <pc:sldMk cId="1121539406" sldId="686"/>
            <ac:spMk id="15" creationId="{97F1E433-D325-DBDE-167A-F51F0E1D708B}"/>
          </ac:spMkLst>
        </pc:spChg>
        <pc:picChg chg="add mod">
          <ac:chgData name="Ruth Varley" userId="S::ruth.varley@saintjamesschool.co.uk::18bb3d3a-016c-4ee2-8245-664e67839578" providerId="AD" clId="Web-{EBD70C87-D85B-87FB-B7D4-820FBC9A3DFD}" dt="2023-12-06T15:24:01.049" v="855" actId="14100"/>
          <ac:picMkLst>
            <pc:docMk/>
            <pc:sldMk cId="1121539406" sldId="686"/>
            <ac:picMk id="4" creationId="{2AEDBD21-A695-A282-DE8A-BDFC19716DFB}"/>
          </ac:picMkLst>
        </pc:picChg>
      </pc:sldChg>
      <pc:sldChg chg="addSp delSp modSp">
        <pc:chgData name="Ruth Varley" userId="S::ruth.varley@saintjamesschool.co.uk::18bb3d3a-016c-4ee2-8245-664e67839578" providerId="AD" clId="Web-{EBD70C87-D85B-87FB-B7D4-820FBC9A3DFD}" dt="2023-12-07T10:12:46.824" v="2014" actId="1076"/>
        <pc:sldMkLst>
          <pc:docMk/>
          <pc:sldMk cId="995528358" sldId="687"/>
        </pc:sldMkLst>
        <pc:spChg chg="del mod">
          <ac:chgData name="Ruth Varley" userId="S::ruth.varley@saintjamesschool.co.uk::18bb3d3a-016c-4ee2-8245-664e67839578" providerId="AD" clId="Web-{EBD70C87-D85B-87FB-B7D4-820FBC9A3DFD}" dt="2023-12-06T15:55:50.312" v="947"/>
          <ac:spMkLst>
            <pc:docMk/>
            <pc:sldMk cId="995528358" sldId="687"/>
            <ac:spMk id="2" creationId="{DE4B890C-07C7-C5AA-860C-9E30420AEF70}"/>
          </ac:spMkLst>
        </pc:spChg>
        <pc:spChg chg="add del">
          <ac:chgData name="Ruth Varley" userId="S::ruth.varley@saintjamesschool.co.uk::18bb3d3a-016c-4ee2-8245-664e67839578" providerId="AD" clId="Web-{EBD70C87-D85B-87FB-B7D4-820FBC9A3DFD}" dt="2023-12-06T15:56:03.203" v="949"/>
          <ac:spMkLst>
            <pc:docMk/>
            <pc:sldMk cId="995528358" sldId="687"/>
            <ac:spMk id="5" creationId="{2427C916-B1C2-D095-1258-BC9D0076E55D}"/>
          </ac:spMkLst>
        </pc:spChg>
        <pc:spChg chg="add del">
          <ac:chgData name="Ruth Varley" userId="S::ruth.varley@saintjamesschool.co.uk::18bb3d3a-016c-4ee2-8245-664e67839578" providerId="AD" clId="Web-{EBD70C87-D85B-87FB-B7D4-820FBC9A3DFD}" dt="2023-12-06T15:56:18.782" v="953"/>
          <ac:spMkLst>
            <pc:docMk/>
            <pc:sldMk cId="995528358" sldId="687"/>
            <ac:spMk id="6" creationId="{1D0FE082-EDB4-2EF3-065C-2FAD9DAC4280}"/>
          </ac:spMkLst>
        </pc:spChg>
        <pc:spChg chg="mod">
          <ac:chgData name="Ruth Varley" userId="S::ruth.varley@saintjamesschool.co.uk::18bb3d3a-016c-4ee2-8245-664e67839578" providerId="AD" clId="Web-{EBD70C87-D85B-87FB-B7D4-820FBC9A3DFD}" dt="2023-12-06T15:50:42.874" v="942" actId="20577"/>
          <ac:spMkLst>
            <pc:docMk/>
            <pc:sldMk cId="995528358" sldId="687"/>
            <ac:spMk id="11" creationId="{18FF0998-9A8E-9094-D087-D02FD0A851F3}"/>
          </ac:spMkLst>
        </pc:spChg>
        <pc:spChg chg="mod">
          <ac:chgData name="Ruth Varley" userId="S::ruth.varley@saintjamesschool.co.uk::18bb3d3a-016c-4ee2-8245-664e67839578" providerId="AD" clId="Web-{EBD70C87-D85B-87FB-B7D4-820FBC9A3DFD}" dt="2023-12-06T15:59:15.228" v="1134" actId="20577"/>
          <ac:spMkLst>
            <pc:docMk/>
            <pc:sldMk cId="995528358" sldId="687"/>
            <ac:spMk id="13" creationId="{84D4EFC9-D142-935A-6E47-84C2764DC65B}"/>
          </ac:spMkLst>
        </pc:spChg>
        <pc:spChg chg="mod">
          <ac:chgData name="Ruth Varley" userId="S::ruth.varley@saintjamesschool.co.uk::18bb3d3a-016c-4ee2-8245-664e67839578" providerId="AD" clId="Web-{EBD70C87-D85B-87FB-B7D4-820FBC9A3DFD}" dt="2023-12-06T15:58:31.773" v="1066" actId="20577"/>
          <ac:spMkLst>
            <pc:docMk/>
            <pc:sldMk cId="995528358" sldId="687"/>
            <ac:spMk id="14" creationId="{3205ADD6-2C36-447A-CFAD-22740C733509}"/>
          </ac:spMkLst>
        </pc:spChg>
        <pc:spChg chg="mod">
          <ac:chgData name="Ruth Varley" userId="S::ruth.varley@saintjamesschool.co.uk::18bb3d3a-016c-4ee2-8245-664e67839578" providerId="AD" clId="Web-{EBD70C87-D85B-87FB-B7D4-820FBC9A3DFD}" dt="2023-12-06T15:59:53.386" v="1198" actId="20577"/>
          <ac:spMkLst>
            <pc:docMk/>
            <pc:sldMk cId="995528358" sldId="687"/>
            <ac:spMk id="15" creationId="{97F1E433-D325-DBDE-167A-F51F0E1D708B}"/>
          </ac:spMkLst>
        </pc:spChg>
        <pc:picChg chg="add mod">
          <ac:chgData name="Ruth Varley" userId="S::ruth.varley@saintjamesschool.co.uk::18bb3d3a-016c-4ee2-8245-664e67839578" providerId="AD" clId="Web-{EBD70C87-D85B-87FB-B7D4-820FBC9A3DFD}" dt="2023-12-07T10:12:46.824" v="2014" actId="1076"/>
          <ac:picMkLst>
            <pc:docMk/>
            <pc:sldMk cId="995528358" sldId="687"/>
            <ac:picMk id="4" creationId="{4BCEF1A8-CF1B-00EB-518D-0A7478B037E7}"/>
          </ac:picMkLst>
        </pc:picChg>
        <pc:picChg chg="add mod">
          <ac:chgData name="Ruth Varley" userId="S::ruth.varley@saintjamesschool.co.uk::18bb3d3a-016c-4ee2-8245-664e67839578" providerId="AD" clId="Web-{EBD70C87-D85B-87FB-B7D4-820FBC9A3DFD}" dt="2023-12-06T15:56:23.454" v="955" actId="1076"/>
          <ac:picMkLst>
            <pc:docMk/>
            <pc:sldMk cId="995528358" sldId="687"/>
            <ac:picMk id="7" creationId="{B11F5F04-3480-50E8-D19F-03E9D1768C13}"/>
          </ac:picMkLst>
        </pc:picChg>
      </pc:sldChg>
      <pc:sldChg chg="addSp delSp modSp add del ord">
        <pc:chgData name="Ruth Varley" userId="S::ruth.varley@saintjamesschool.co.uk::18bb3d3a-016c-4ee2-8245-664e67839578" providerId="AD" clId="Web-{EBD70C87-D85B-87FB-B7D4-820FBC9A3DFD}" dt="2023-12-07T10:10:26.972" v="2008"/>
        <pc:sldMkLst>
          <pc:docMk/>
          <pc:sldMk cId="3735679454" sldId="688"/>
        </pc:sldMkLst>
        <pc:spChg chg="del">
          <ac:chgData name="Ruth Varley" userId="S::ruth.varley@saintjamesschool.co.uk::18bb3d3a-016c-4ee2-8245-664e67839578" providerId="AD" clId="Web-{EBD70C87-D85B-87FB-B7D4-820FBC9A3DFD}" dt="2023-12-07T09:55:04.385" v="1804"/>
          <ac:spMkLst>
            <pc:docMk/>
            <pc:sldMk cId="3735679454" sldId="688"/>
            <ac:spMk id="2" creationId="{DE4B890C-07C7-C5AA-860C-9E30420AEF70}"/>
          </ac:spMkLst>
        </pc:spChg>
        <pc:spChg chg="add del mod">
          <ac:chgData name="Ruth Varley" userId="S::ruth.varley@saintjamesschool.co.uk::18bb3d3a-016c-4ee2-8245-664e67839578" providerId="AD" clId="Web-{EBD70C87-D85B-87FB-B7D4-820FBC9A3DFD}" dt="2023-12-07T09:44:22.205" v="1480"/>
          <ac:spMkLst>
            <pc:docMk/>
            <pc:sldMk cId="3735679454" sldId="688"/>
            <ac:spMk id="6" creationId="{3E264FBB-DCD7-0735-C8CA-3D707C6BD26C}"/>
          </ac:spMkLst>
        </pc:spChg>
        <pc:spChg chg="mod">
          <ac:chgData name="Ruth Varley" userId="S::ruth.varley@saintjamesschool.co.uk::18bb3d3a-016c-4ee2-8245-664e67839578" providerId="AD" clId="Web-{EBD70C87-D85B-87FB-B7D4-820FBC9A3DFD}" dt="2023-12-07T10:10:15.643" v="2006" actId="20577"/>
          <ac:spMkLst>
            <pc:docMk/>
            <pc:sldMk cId="3735679454" sldId="688"/>
            <ac:spMk id="10" creationId="{DCFD0685-B20D-147D-CBAC-8A1E28781121}"/>
          </ac:spMkLst>
        </pc:spChg>
        <pc:spChg chg="mod">
          <ac:chgData name="Ruth Varley" userId="S::ruth.varley@saintjamesschool.co.uk::18bb3d3a-016c-4ee2-8245-664e67839578" providerId="AD" clId="Web-{EBD70C87-D85B-87FB-B7D4-820FBC9A3DFD}" dt="2023-12-07T09:54:10.178" v="1799" actId="20577"/>
          <ac:spMkLst>
            <pc:docMk/>
            <pc:sldMk cId="3735679454" sldId="688"/>
            <ac:spMk id="11" creationId="{18FF0998-9A8E-9094-D087-D02FD0A851F3}"/>
          </ac:spMkLst>
        </pc:spChg>
        <pc:spChg chg="mod">
          <ac:chgData name="Ruth Varley" userId="S::ruth.varley@saintjamesschool.co.uk::18bb3d3a-016c-4ee2-8245-664e67839578" providerId="AD" clId="Web-{EBD70C87-D85B-87FB-B7D4-820FBC9A3DFD}" dt="2023-12-07T09:53:35.926" v="1785" actId="20577"/>
          <ac:spMkLst>
            <pc:docMk/>
            <pc:sldMk cId="3735679454" sldId="688"/>
            <ac:spMk id="13" creationId="{84D4EFC9-D142-935A-6E47-84C2764DC65B}"/>
          </ac:spMkLst>
        </pc:spChg>
        <pc:spChg chg="mod">
          <ac:chgData name="Ruth Varley" userId="S::ruth.varley@saintjamesschool.co.uk::18bb3d3a-016c-4ee2-8245-664e67839578" providerId="AD" clId="Web-{EBD70C87-D85B-87FB-B7D4-820FBC9A3DFD}" dt="2023-12-07T09:53:41.083" v="1786" actId="20577"/>
          <ac:spMkLst>
            <pc:docMk/>
            <pc:sldMk cId="3735679454" sldId="688"/>
            <ac:spMk id="14" creationId="{3205ADD6-2C36-447A-CFAD-22740C733509}"/>
          </ac:spMkLst>
        </pc:spChg>
        <pc:spChg chg="mod">
          <ac:chgData name="Ruth Varley" userId="S::ruth.varley@saintjamesschool.co.uk::18bb3d3a-016c-4ee2-8245-664e67839578" providerId="AD" clId="Web-{EBD70C87-D85B-87FB-B7D4-820FBC9A3DFD}" dt="2023-12-07T09:53:52.365" v="1788" actId="20577"/>
          <ac:spMkLst>
            <pc:docMk/>
            <pc:sldMk cId="3735679454" sldId="688"/>
            <ac:spMk id="15" creationId="{97F1E433-D325-DBDE-167A-F51F0E1D708B}"/>
          </ac:spMkLst>
        </pc:spChg>
        <pc:graphicFrameChg chg="add del mod">
          <ac:chgData name="Ruth Varley" userId="S::ruth.varley@saintjamesschool.co.uk::18bb3d3a-016c-4ee2-8245-664e67839578" providerId="AD" clId="Web-{EBD70C87-D85B-87FB-B7D4-820FBC9A3DFD}" dt="2023-12-07T09:44:15.455" v="1479"/>
          <ac:graphicFrameMkLst>
            <pc:docMk/>
            <pc:sldMk cId="3735679454" sldId="688"/>
            <ac:graphicFrameMk id="5" creationId="{421EEE78-7F23-31B1-BA9C-DF07DF7CB5AC}"/>
          </ac:graphicFrameMkLst>
        </pc:graphicFrameChg>
        <pc:picChg chg="add mod">
          <ac:chgData name="Ruth Varley" userId="S::ruth.varley@saintjamesschool.co.uk::18bb3d3a-016c-4ee2-8245-664e67839578" providerId="AD" clId="Web-{EBD70C87-D85B-87FB-B7D4-820FBC9A3DFD}" dt="2023-12-07T09:55:04.260" v="1803" actId="14100"/>
          <ac:picMkLst>
            <pc:docMk/>
            <pc:sldMk cId="3735679454" sldId="688"/>
            <ac:picMk id="7" creationId="{48C93F62-6FCB-8DA7-EA5C-963BE0334BB9}"/>
          </ac:picMkLst>
        </pc:picChg>
      </pc:sldChg>
      <pc:sldChg chg="addSp delSp modSp">
        <pc:chgData name="Ruth Varley" userId="S::ruth.varley@saintjamesschool.co.uk::18bb3d3a-016c-4ee2-8245-664e67839578" providerId="AD" clId="Web-{EBD70C87-D85B-87FB-B7D4-820FBC9A3DFD}" dt="2023-12-07T10:14:23.143" v="2023" actId="20577"/>
        <pc:sldMkLst>
          <pc:docMk/>
          <pc:sldMk cId="3044772142" sldId="689"/>
        </pc:sldMkLst>
        <pc:spChg chg="del">
          <ac:chgData name="Ruth Varley" userId="S::ruth.varley@saintjamesschool.co.uk::18bb3d3a-016c-4ee2-8245-664e67839578" providerId="AD" clId="Web-{EBD70C87-D85B-87FB-B7D4-820FBC9A3DFD}" dt="2023-12-07T10:04:12.309" v="1888"/>
          <ac:spMkLst>
            <pc:docMk/>
            <pc:sldMk cId="3044772142" sldId="689"/>
            <ac:spMk id="2" creationId="{DE4B890C-07C7-C5AA-860C-9E30420AEF70}"/>
          </ac:spMkLst>
        </pc:spChg>
        <pc:spChg chg="mod">
          <ac:chgData name="Ruth Varley" userId="S::ruth.varley@saintjamesschool.co.uk::18bb3d3a-016c-4ee2-8245-664e67839578" providerId="AD" clId="Web-{EBD70C87-D85B-87FB-B7D4-820FBC9A3DFD}" dt="2023-12-07T10:08:00.213" v="1998" actId="20577"/>
          <ac:spMkLst>
            <pc:docMk/>
            <pc:sldMk cId="3044772142" sldId="689"/>
            <ac:spMk id="10" creationId="{DCFD0685-B20D-147D-CBAC-8A1E28781121}"/>
          </ac:spMkLst>
        </pc:spChg>
        <pc:spChg chg="mod">
          <ac:chgData name="Ruth Varley" userId="S::ruth.varley@saintjamesschool.co.uk::18bb3d3a-016c-4ee2-8245-664e67839578" providerId="AD" clId="Web-{EBD70C87-D85B-87FB-B7D4-820FBC9A3DFD}" dt="2023-12-07T10:06:50.974" v="1952" actId="14100"/>
          <ac:spMkLst>
            <pc:docMk/>
            <pc:sldMk cId="3044772142" sldId="689"/>
            <ac:spMk id="11" creationId="{18FF0998-9A8E-9094-D087-D02FD0A851F3}"/>
          </ac:spMkLst>
        </pc:spChg>
        <pc:spChg chg="del mod">
          <ac:chgData name="Ruth Varley" userId="S::ruth.varley@saintjamesschool.co.uk::18bb3d3a-016c-4ee2-8245-664e67839578" providerId="AD" clId="Web-{EBD70C87-D85B-87FB-B7D4-820FBC9A3DFD}" dt="2023-12-07T10:06:31.458" v="1948"/>
          <ac:spMkLst>
            <pc:docMk/>
            <pc:sldMk cId="3044772142" sldId="689"/>
            <ac:spMk id="13" creationId="{84D4EFC9-D142-935A-6E47-84C2764DC65B}"/>
          </ac:spMkLst>
        </pc:spChg>
        <pc:spChg chg="mod">
          <ac:chgData name="Ruth Varley" userId="S::ruth.varley@saintjamesschool.co.uk::18bb3d3a-016c-4ee2-8245-664e67839578" providerId="AD" clId="Web-{EBD70C87-D85B-87FB-B7D4-820FBC9A3DFD}" dt="2023-12-07T10:14:23.143" v="2023" actId="20577"/>
          <ac:spMkLst>
            <pc:docMk/>
            <pc:sldMk cId="3044772142" sldId="689"/>
            <ac:spMk id="14" creationId="{3205ADD6-2C36-447A-CFAD-22740C733509}"/>
          </ac:spMkLst>
        </pc:spChg>
        <pc:spChg chg="mod">
          <ac:chgData name="Ruth Varley" userId="S::ruth.varley@saintjamesschool.co.uk::18bb3d3a-016c-4ee2-8245-664e67839578" providerId="AD" clId="Web-{EBD70C87-D85B-87FB-B7D4-820FBC9A3DFD}" dt="2023-12-07T10:14:17.923" v="2022" actId="20577"/>
          <ac:spMkLst>
            <pc:docMk/>
            <pc:sldMk cId="3044772142" sldId="689"/>
            <ac:spMk id="15" creationId="{97F1E433-D325-DBDE-167A-F51F0E1D708B}"/>
          </ac:spMkLst>
        </pc:spChg>
        <pc:grpChg chg="mod">
          <ac:chgData name="Ruth Varley" userId="S::ruth.varley@saintjamesschool.co.uk::18bb3d3a-016c-4ee2-8245-664e67839578" providerId="AD" clId="Web-{EBD70C87-D85B-87FB-B7D4-820FBC9A3DFD}" dt="2023-12-07T10:06:36.567" v="1949" actId="1076"/>
          <ac:grpSpMkLst>
            <pc:docMk/>
            <pc:sldMk cId="3044772142" sldId="689"/>
            <ac:grpSpMk id="8" creationId="{BA8D4AF2-F81C-328C-0AC8-358B7096B669}"/>
          </ac:grpSpMkLst>
        </pc:grpChg>
        <pc:picChg chg="add mod">
          <ac:chgData name="Ruth Varley" userId="S::ruth.varley@saintjamesschool.co.uk::18bb3d3a-016c-4ee2-8245-664e67839578" providerId="AD" clId="Web-{EBD70C87-D85B-87FB-B7D4-820FBC9A3DFD}" dt="2023-12-07T10:06:56.615" v="1954" actId="1076"/>
          <ac:picMkLst>
            <pc:docMk/>
            <pc:sldMk cId="3044772142" sldId="689"/>
            <ac:picMk id="4" creationId="{34B5769A-96EF-92B2-9535-B709F29230A3}"/>
          </ac:picMkLst>
        </pc:picChg>
      </pc:sldChg>
      <pc:sldChg chg="addSp delSp modSp">
        <pc:chgData name="Ruth Varley" userId="S::ruth.varley@saintjamesschool.co.uk::18bb3d3a-016c-4ee2-8245-664e67839578" providerId="AD" clId="Web-{EBD70C87-D85B-87FB-B7D4-820FBC9A3DFD}" dt="2023-12-07T10:55:19.619" v="3089"/>
        <pc:sldMkLst>
          <pc:docMk/>
          <pc:sldMk cId="1056866249" sldId="690"/>
        </pc:sldMkLst>
        <pc:spChg chg="del">
          <ac:chgData name="Ruth Varley" userId="S::ruth.varley@saintjamesschool.co.uk::18bb3d3a-016c-4ee2-8245-664e67839578" providerId="AD" clId="Web-{EBD70C87-D85B-87FB-B7D4-820FBC9A3DFD}" dt="2023-12-07T10:50:14.445" v="2923"/>
          <ac:spMkLst>
            <pc:docMk/>
            <pc:sldMk cId="1056866249" sldId="690"/>
            <ac:spMk id="2" creationId="{DE4B890C-07C7-C5AA-860C-9E30420AEF70}"/>
          </ac:spMkLst>
        </pc:spChg>
        <pc:spChg chg="add del">
          <ac:chgData name="Ruth Varley" userId="S::ruth.varley@saintjamesschool.co.uk::18bb3d3a-016c-4ee2-8245-664e67839578" providerId="AD" clId="Web-{EBD70C87-D85B-87FB-B7D4-820FBC9A3DFD}" dt="2023-12-07T10:49:39.568" v="2916"/>
          <ac:spMkLst>
            <pc:docMk/>
            <pc:sldMk cId="1056866249" sldId="690"/>
            <ac:spMk id="4" creationId="{513882B5-D2CB-7ABC-7B52-25871AA786F6}"/>
          </ac:spMkLst>
        </pc:spChg>
        <pc:spChg chg="add del">
          <ac:chgData name="Ruth Varley" userId="S::ruth.varley@saintjamesschool.co.uk::18bb3d3a-016c-4ee2-8245-664e67839578" providerId="AD" clId="Web-{EBD70C87-D85B-87FB-B7D4-820FBC9A3DFD}" dt="2023-12-07T10:49:44.427" v="2918"/>
          <ac:spMkLst>
            <pc:docMk/>
            <pc:sldMk cId="1056866249" sldId="690"/>
            <ac:spMk id="5" creationId="{F2BB9927-B342-0CE1-9F2F-95C4378C516A}"/>
          </ac:spMkLst>
        </pc:spChg>
        <pc:spChg chg="add del">
          <ac:chgData name="Ruth Varley" userId="S::ruth.varley@saintjamesschool.co.uk::18bb3d3a-016c-4ee2-8245-664e67839578" providerId="AD" clId="Web-{EBD70C87-D85B-87FB-B7D4-820FBC9A3DFD}" dt="2023-12-07T10:55:19.619" v="3089"/>
          <ac:spMkLst>
            <pc:docMk/>
            <pc:sldMk cId="1056866249" sldId="690"/>
            <ac:spMk id="7" creationId="{2E4EE3E6-29F3-0B83-CCDD-3E4CB1D193F9}"/>
          </ac:spMkLst>
        </pc:spChg>
        <pc:spChg chg="mod">
          <ac:chgData name="Ruth Varley" userId="S::ruth.varley@saintjamesschool.co.uk::18bb3d3a-016c-4ee2-8245-664e67839578" providerId="AD" clId="Web-{EBD70C87-D85B-87FB-B7D4-820FBC9A3DFD}" dt="2023-12-07T10:47:52.217" v="2913" actId="20577"/>
          <ac:spMkLst>
            <pc:docMk/>
            <pc:sldMk cId="1056866249" sldId="690"/>
            <ac:spMk id="11" creationId="{18FF0998-9A8E-9094-D087-D02FD0A851F3}"/>
          </ac:spMkLst>
        </pc:spChg>
        <pc:spChg chg="mod">
          <ac:chgData name="Ruth Varley" userId="S::ruth.varley@saintjamesschool.co.uk::18bb3d3a-016c-4ee2-8245-664e67839578" providerId="AD" clId="Web-{EBD70C87-D85B-87FB-B7D4-820FBC9A3DFD}" dt="2023-12-07T10:54:17.006" v="3080" actId="20577"/>
          <ac:spMkLst>
            <pc:docMk/>
            <pc:sldMk cId="1056866249" sldId="690"/>
            <ac:spMk id="13" creationId="{84D4EFC9-D142-935A-6E47-84C2764DC65B}"/>
          </ac:spMkLst>
        </pc:spChg>
        <pc:spChg chg="mod">
          <ac:chgData name="Ruth Varley" userId="S::ruth.varley@saintjamesschool.co.uk::18bb3d3a-016c-4ee2-8245-664e67839578" providerId="AD" clId="Web-{EBD70C87-D85B-87FB-B7D4-820FBC9A3DFD}" dt="2023-12-07T10:52:02.279" v="2955" actId="20577"/>
          <ac:spMkLst>
            <pc:docMk/>
            <pc:sldMk cId="1056866249" sldId="690"/>
            <ac:spMk id="14" creationId="{3205ADD6-2C36-447A-CFAD-22740C733509}"/>
          </ac:spMkLst>
        </pc:spChg>
        <pc:spChg chg="mod">
          <ac:chgData name="Ruth Varley" userId="S::ruth.varley@saintjamesschool.co.uk::18bb3d3a-016c-4ee2-8245-664e67839578" providerId="AD" clId="Web-{EBD70C87-D85B-87FB-B7D4-820FBC9A3DFD}" dt="2023-12-07T10:47:57.655" v="2914" actId="20577"/>
          <ac:spMkLst>
            <pc:docMk/>
            <pc:sldMk cId="1056866249" sldId="690"/>
            <ac:spMk id="15" creationId="{97F1E433-D325-DBDE-167A-F51F0E1D708B}"/>
          </ac:spMkLst>
        </pc:spChg>
        <pc:picChg chg="add mod">
          <ac:chgData name="Ruth Varley" userId="S::ruth.varley@saintjamesschool.co.uk::18bb3d3a-016c-4ee2-8245-664e67839578" providerId="AD" clId="Web-{EBD70C87-D85B-87FB-B7D4-820FBC9A3DFD}" dt="2023-12-07T10:54:21.538" v="3082" actId="1076"/>
          <ac:picMkLst>
            <pc:docMk/>
            <pc:sldMk cId="1056866249" sldId="690"/>
            <ac:picMk id="6" creationId="{6CE54008-EC5B-D635-F560-7EC6397AD8B6}"/>
          </ac:picMkLst>
        </pc:picChg>
        <pc:picChg chg="add mod">
          <ac:chgData name="Ruth Varley" userId="S::ruth.varley@saintjamesschool.co.uk::18bb3d3a-016c-4ee2-8245-664e67839578" providerId="AD" clId="Web-{EBD70C87-D85B-87FB-B7D4-820FBC9A3DFD}" dt="2023-12-07T10:55:19.026" v="3088" actId="1076"/>
          <ac:picMkLst>
            <pc:docMk/>
            <pc:sldMk cId="1056866249" sldId="690"/>
            <ac:picMk id="16" creationId="{DA69E90E-5001-B0DB-6BC0-EF514352A010}"/>
          </ac:picMkLst>
        </pc:picChg>
      </pc:sldChg>
      <pc:sldChg chg="addSp delSp modSp">
        <pc:chgData name="Ruth Varley" userId="S::ruth.varley@saintjamesschool.co.uk::18bb3d3a-016c-4ee2-8245-664e67839578" providerId="AD" clId="Web-{EBD70C87-D85B-87FB-B7D4-820FBC9A3DFD}" dt="2023-12-06T14:49:44.328" v="328" actId="20577"/>
        <pc:sldMkLst>
          <pc:docMk/>
          <pc:sldMk cId="3834086500" sldId="691"/>
        </pc:sldMkLst>
        <pc:spChg chg="del">
          <ac:chgData name="Ruth Varley" userId="S::ruth.varley@saintjamesschool.co.uk::18bb3d3a-016c-4ee2-8245-664e67839578" providerId="AD" clId="Web-{EBD70C87-D85B-87FB-B7D4-820FBC9A3DFD}" dt="2023-12-06T14:45:32.785" v="220"/>
          <ac:spMkLst>
            <pc:docMk/>
            <pc:sldMk cId="3834086500" sldId="691"/>
            <ac:spMk id="2" creationId="{30558FEB-FA12-4AE9-7A2E-A6AE2B301BA4}"/>
          </ac:spMkLst>
        </pc:spChg>
        <pc:spChg chg="mod">
          <ac:chgData name="Ruth Varley" userId="S::ruth.varley@saintjamesschool.co.uk::18bb3d3a-016c-4ee2-8245-664e67839578" providerId="AD" clId="Web-{EBD70C87-D85B-87FB-B7D4-820FBC9A3DFD}" dt="2023-12-06T14:45:42.582" v="228" actId="20577"/>
          <ac:spMkLst>
            <pc:docMk/>
            <pc:sldMk cId="3834086500" sldId="691"/>
            <ac:spMk id="7" creationId="{66C61AE6-B411-C8F6-D991-AF0F4CCCB70B}"/>
          </ac:spMkLst>
        </pc:spChg>
        <pc:spChg chg="mod">
          <ac:chgData name="Ruth Varley" userId="S::ruth.varley@saintjamesschool.co.uk::18bb3d3a-016c-4ee2-8245-664e67839578" providerId="AD" clId="Web-{EBD70C87-D85B-87FB-B7D4-820FBC9A3DFD}" dt="2023-12-06T14:49:44.328" v="328" actId="20577"/>
          <ac:spMkLst>
            <pc:docMk/>
            <pc:sldMk cId="3834086500" sldId="691"/>
            <ac:spMk id="9" creationId="{6BF0D135-A81E-C2E7-BDC3-D544B0F49B4B}"/>
          </ac:spMkLst>
        </pc:spChg>
        <pc:spChg chg="mod">
          <ac:chgData name="Ruth Varley" userId="S::ruth.varley@saintjamesschool.co.uk::18bb3d3a-016c-4ee2-8245-664e67839578" providerId="AD" clId="Web-{EBD70C87-D85B-87FB-B7D4-820FBC9A3DFD}" dt="2023-12-06T14:44:24.610" v="114" actId="20577"/>
          <ac:spMkLst>
            <pc:docMk/>
            <pc:sldMk cId="3834086500" sldId="691"/>
            <ac:spMk id="10" creationId="{CF9542F0-3EAE-0B07-6AC6-A0C13119DCD4}"/>
          </ac:spMkLst>
        </pc:spChg>
        <pc:spChg chg="add del">
          <ac:chgData name="Ruth Varley" userId="S::ruth.varley@saintjamesschool.co.uk::18bb3d3a-016c-4ee2-8245-664e67839578" providerId="AD" clId="Web-{EBD70C87-D85B-87FB-B7D4-820FBC9A3DFD}" dt="2023-12-06T14:48:50.106" v="230"/>
          <ac:spMkLst>
            <pc:docMk/>
            <pc:sldMk cId="3834086500" sldId="691"/>
            <ac:spMk id="12" creationId="{143028E5-A0F8-B707-CA1F-926AD9B844F3}"/>
          </ac:spMkLst>
        </pc:spChg>
        <pc:spChg chg="add del">
          <ac:chgData name="Ruth Varley" userId="S::ruth.varley@saintjamesschool.co.uk::18bb3d3a-016c-4ee2-8245-664e67839578" providerId="AD" clId="Web-{EBD70C87-D85B-87FB-B7D4-820FBC9A3DFD}" dt="2023-12-06T14:49:02.701" v="235"/>
          <ac:spMkLst>
            <pc:docMk/>
            <pc:sldMk cId="3834086500" sldId="691"/>
            <ac:spMk id="13" creationId="{CC9671C2-5057-E5CC-D1DE-9A677556A685}"/>
          </ac:spMkLst>
        </pc:spChg>
        <pc:picChg chg="add mod">
          <ac:chgData name="Ruth Varley" userId="S::ruth.varley@saintjamesschool.co.uk::18bb3d3a-016c-4ee2-8245-664e67839578" providerId="AD" clId="Web-{EBD70C87-D85B-87FB-B7D4-820FBC9A3DFD}" dt="2023-12-06T14:49:02.060" v="234" actId="1076"/>
          <ac:picMkLst>
            <pc:docMk/>
            <pc:sldMk cId="3834086500" sldId="691"/>
            <ac:picMk id="14" creationId="{BA9B605F-5AC8-3B46-36EB-3AC899AAEBF6}"/>
          </ac:picMkLst>
        </pc:picChg>
      </pc:sldChg>
      <pc:sldChg chg="del">
        <pc:chgData name="Ruth Varley" userId="S::ruth.varley@saintjamesschool.co.uk::18bb3d3a-016c-4ee2-8245-664e67839578" providerId="AD" clId="Web-{EBD70C87-D85B-87FB-B7D4-820FBC9A3DFD}" dt="2023-12-07T10:10:18.909" v="2007"/>
        <pc:sldMkLst>
          <pc:docMk/>
          <pc:sldMk cId="1245274225" sldId="692"/>
        </pc:sldMkLst>
      </pc:sldChg>
      <pc:sldChg chg="addSp delSp modSp">
        <pc:chgData name="Ruth Varley" userId="S::ruth.varley@saintjamesschool.co.uk::18bb3d3a-016c-4ee2-8245-664e67839578" providerId="AD" clId="Web-{EBD70C87-D85B-87FB-B7D4-820FBC9A3DFD}" dt="2023-12-07T10:14:01.579" v="2021" actId="20577"/>
        <pc:sldMkLst>
          <pc:docMk/>
          <pc:sldMk cId="1034413149" sldId="693"/>
        </pc:sldMkLst>
        <pc:spChg chg="del">
          <ac:chgData name="Ruth Varley" userId="S::ruth.varley@saintjamesschool.co.uk::18bb3d3a-016c-4ee2-8245-664e67839578" providerId="AD" clId="Web-{EBD70C87-D85B-87FB-B7D4-820FBC9A3DFD}" dt="2023-12-07T09:35:45.393" v="1454"/>
          <ac:spMkLst>
            <pc:docMk/>
            <pc:sldMk cId="1034413149" sldId="693"/>
            <ac:spMk id="2" creationId="{30558FEB-FA12-4AE9-7A2E-A6AE2B301BA4}"/>
          </ac:spMkLst>
        </pc:spChg>
        <pc:spChg chg="mod">
          <ac:chgData name="Ruth Varley" userId="S::ruth.varley@saintjamesschool.co.uk::18bb3d3a-016c-4ee2-8245-664e67839578" providerId="AD" clId="Web-{EBD70C87-D85B-87FB-B7D4-820FBC9A3DFD}" dt="2023-12-07T10:13:59.016" v="2020" actId="20577"/>
          <ac:spMkLst>
            <pc:docMk/>
            <pc:sldMk cId="1034413149" sldId="693"/>
            <ac:spMk id="7" creationId="{66C61AE6-B411-C8F6-D991-AF0F4CCCB70B}"/>
          </ac:spMkLst>
        </pc:spChg>
        <pc:spChg chg="mod">
          <ac:chgData name="Ruth Varley" userId="S::ruth.varley@saintjamesschool.co.uk::18bb3d3a-016c-4ee2-8245-664e67839578" providerId="AD" clId="Web-{EBD70C87-D85B-87FB-B7D4-820FBC9A3DFD}" dt="2023-12-07T10:14:01.579" v="2021" actId="20577"/>
          <ac:spMkLst>
            <pc:docMk/>
            <pc:sldMk cId="1034413149" sldId="693"/>
            <ac:spMk id="9" creationId="{6BF0D135-A81E-C2E7-BDC3-D544B0F49B4B}"/>
          </ac:spMkLst>
        </pc:spChg>
        <pc:spChg chg="mod">
          <ac:chgData name="Ruth Varley" userId="S::ruth.varley@saintjamesschool.co.uk::18bb3d3a-016c-4ee2-8245-664e67839578" providerId="AD" clId="Web-{EBD70C87-D85B-87FB-B7D4-820FBC9A3DFD}" dt="2023-12-07T09:35:58.300" v="1455" actId="20577"/>
          <ac:spMkLst>
            <pc:docMk/>
            <pc:sldMk cId="1034413149" sldId="693"/>
            <ac:spMk id="10" creationId="{CF9542F0-3EAE-0B07-6AC6-A0C13119DCD4}"/>
          </ac:spMkLst>
        </pc:spChg>
        <pc:spChg chg="mod">
          <ac:chgData name="Ruth Varley" userId="S::ruth.varley@saintjamesschool.co.uk::18bb3d3a-016c-4ee2-8245-664e67839578" providerId="AD" clId="Web-{EBD70C87-D85B-87FB-B7D4-820FBC9A3DFD}" dt="2023-12-07T09:34:43.076" v="1448" actId="20577"/>
          <ac:spMkLst>
            <pc:docMk/>
            <pc:sldMk cId="1034413149" sldId="693"/>
            <ac:spMk id="11" creationId="{55EDDC6F-AE10-C2C1-B40D-457CBC9AE063}"/>
          </ac:spMkLst>
        </pc:spChg>
        <pc:picChg chg="add mod">
          <ac:chgData name="Ruth Varley" userId="S::ruth.varley@saintjamesschool.co.uk::18bb3d3a-016c-4ee2-8245-664e67839578" providerId="AD" clId="Web-{EBD70C87-D85B-87FB-B7D4-820FBC9A3DFD}" dt="2023-12-07T09:35:42.002" v="1453"/>
          <ac:picMkLst>
            <pc:docMk/>
            <pc:sldMk cId="1034413149" sldId="693"/>
            <ac:picMk id="12" creationId="{EA03A964-A64F-4A4C-756D-117C0E3C302A}"/>
          </ac:picMkLst>
        </pc:picChg>
      </pc:sldChg>
      <pc:sldChg chg="addSp delSp modSp">
        <pc:chgData name="Ruth Varley" userId="S::ruth.varley@saintjamesschool.co.uk::18bb3d3a-016c-4ee2-8245-664e67839578" providerId="AD" clId="Web-{EBD70C87-D85B-87FB-B7D4-820FBC9A3DFD}" dt="2023-12-07T10:23:31.520" v="2418" actId="1076"/>
        <pc:sldMkLst>
          <pc:docMk/>
          <pc:sldMk cId="1168238918" sldId="694"/>
        </pc:sldMkLst>
        <pc:spChg chg="del">
          <ac:chgData name="Ruth Varley" userId="S::ruth.varley@saintjamesschool.co.uk::18bb3d3a-016c-4ee2-8245-664e67839578" providerId="AD" clId="Web-{EBD70C87-D85B-87FB-B7D4-820FBC9A3DFD}" dt="2023-12-07T10:17:14.215" v="2180"/>
          <ac:spMkLst>
            <pc:docMk/>
            <pc:sldMk cId="1168238918" sldId="694"/>
            <ac:spMk id="2" creationId="{30558FEB-FA12-4AE9-7A2E-A6AE2B301BA4}"/>
          </ac:spMkLst>
        </pc:spChg>
        <pc:spChg chg="mod">
          <ac:chgData name="Ruth Varley" userId="S::ruth.varley@saintjamesschool.co.uk::18bb3d3a-016c-4ee2-8245-664e67839578" providerId="AD" clId="Web-{EBD70C87-D85B-87FB-B7D4-820FBC9A3DFD}" dt="2023-12-07T10:23:30.066" v="2416" actId="20577"/>
          <ac:spMkLst>
            <pc:docMk/>
            <pc:sldMk cId="1168238918" sldId="694"/>
            <ac:spMk id="7" creationId="{66C61AE6-B411-C8F6-D991-AF0F4CCCB70B}"/>
          </ac:spMkLst>
        </pc:spChg>
        <pc:spChg chg="mod">
          <ac:chgData name="Ruth Varley" userId="S::ruth.varley@saintjamesschool.co.uk::18bb3d3a-016c-4ee2-8245-664e67839578" providerId="AD" clId="Web-{EBD70C87-D85B-87FB-B7D4-820FBC9A3DFD}" dt="2023-12-07T10:22:02.374" v="2358" actId="20577"/>
          <ac:spMkLst>
            <pc:docMk/>
            <pc:sldMk cId="1168238918" sldId="694"/>
            <ac:spMk id="9" creationId="{6BF0D135-A81E-C2E7-BDC3-D544B0F49B4B}"/>
          </ac:spMkLst>
        </pc:spChg>
        <pc:spChg chg="mod">
          <ac:chgData name="Ruth Varley" userId="S::ruth.varley@saintjamesschool.co.uk::18bb3d3a-016c-4ee2-8245-664e67839578" providerId="AD" clId="Web-{EBD70C87-D85B-87FB-B7D4-820FBC9A3DFD}" dt="2023-12-07T10:21:10.761" v="2279" actId="20577"/>
          <ac:spMkLst>
            <pc:docMk/>
            <pc:sldMk cId="1168238918" sldId="694"/>
            <ac:spMk id="10" creationId="{CF9542F0-3EAE-0B07-6AC6-A0C13119DCD4}"/>
          </ac:spMkLst>
        </pc:spChg>
        <pc:spChg chg="mod">
          <ac:chgData name="Ruth Varley" userId="S::ruth.varley@saintjamesschool.co.uk::18bb3d3a-016c-4ee2-8245-664e67839578" providerId="AD" clId="Web-{EBD70C87-D85B-87FB-B7D4-820FBC9A3DFD}" dt="2023-12-07T10:22:40.782" v="2391" actId="20577"/>
          <ac:spMkLst>
            <pc:docMk/>
            <pc:sldMk cId="1168238918" sldId="694"/>
            <ac:spMk id="11" creationId="{55EDDC6F-AE10-C2C1-B40D-457CBC9AE063}"/>
          </ac:spMkLst>
        </pc:spChg>
        <pc:spChg chg="add del">
          <ac:chgData name="Ruth Varley" userId="S::ruth.varley@saintjamesschool.co.uk::18bb3d3a-016c-4ee2-8245-664e67839578" providerId="AD" clId="Web-{EBD70C87-D85B-87FB-B7D4-820FBC9A3DFD}" dt="2023-12-07T10:20:24.430" v="2262"/>
          <ac:spMkLst>
            <pc:docMk/>
            <pc:sldMk cId="1168238918" sldId="694"/>
            <ac:spMk id="12" creationId="{E73778AF-E22D-AD22-CB13-D25C11FBEA68}"/>
          </ac:spMkLst>
        </pc:spChg>
        <pc:picChg chg="add mod">
          <ac:chgData name="Ruth Varley" userId="S::ruth.varley@saintjamesschool.co.uk::18bb3d3a-016c-4ee2-8245-664e67839578" providerId="AD" clId="Web-{EBD70C87-D85B-87FB-B7D4-820FBC9A3DFD}" dt="2023-12-07T10:23:31.520" v="2418" actId="1076"/>
          <ac:picMkLst>
            <pc:docMk/>
            <pc:sldMk cId="1168238918" sldId="694"/>
            <ac:picMk id="13" creationId="{CC7D9E80-DF8C-C687-1A67-6A7862FD7000}"/>
          </ac:picMkLst>
        </pc:picChg>
      </pc:sldChg>
      <pc:sldChg chg="addSp delSp modSp">
        <pc:chgData name="Ruth Varley" userId="S::ruth.varley@saintjamesschool.co.uk::18bb3d3a-016c-4ee2-8245-664e67839578" providerId="AD" clId="Web-{EBD70C87-D85B-87FB-B7D4-820FBC9A3DFD}" dt="2023-12-07T10:34:59.561" v="2763" actId="20577"/>
        <pc:sldMkLst>
          <pc:docMk/>
          <pc:sldMk cId="1767055329" sldId="695"/>
        </pc:sldMkLst>
        <pc:spChg chg="del">
          <ac:chgData name="Ruth Varley" userId="S::ruth.varley@saintjamesschool.co.uk::18bb3d3a-016c-4ee2-8245-664e67839578" providerId="AD" clId="Web-{EBD70C87-D85B-87FB-B7D4-820FBC9A3DFD}" dt="2023-12-07T10:28:57.258" v="2615"/>
          <ac:spMkLst>
            <pc:docMk/>
            <pc:sldMk cId="1767055329" sldId="695"/>
            <ac:spMk id="2" creationId="{30558FEB-FA12-4AE9-7A2E-A6AE2B301BA4}"/>
          </ac:spMkLst>
        </pc:spChg>
        <pc:spChg chg="mod">
          <ac:chgData name="Ruth Varley" userId="S::ruth.varley@saintjamesschool.co.uk::18bb3d3a-016c-4ee2-8245-664e67839578" providerId="AD" clId="Web-{EBD70C87-D85B-87FB-B7D4-820FBC9A3DFD}" dt="2023-12-07T10:34:34.528" v="2755" actId="1076"/>
          <ac:spMkLst>
            <pc:docMk/>
            <pc:sldMk cId="1767055329" sldId="695"/>
            <ac:spMk id="7" creationId="{66C61AE6-B411-C8F6-D991-AF0F4CCCB70B}"/>
          </ac:spMkLst>
        </pc:spChg>
        <pc:spChg chg="mod">
          <ac:chgData name="Ruth Varley" userId="S::ruth.varley@saintjamesschool.co.uk::18bb3d3a-016c-4ee2-8245-664e67839578" providerId="AD" clId="Web-{EBD70C87-D85B-87FB-B7D4-820FBC9A3DFD}" dt="2023-12-07T10:34:59.561" v="2763" actId="20577"/>
          <ac:spMkLst>
            <pc:docMk/>
            <pc:sldMk cId="1767055329" sldId="695"/>
            <ac:spMk id="9" creationId="{6BF0D135-A81E-C2E7-BDC3-D544B0F49B4B}"/>
          </ac:spMkLst>
        </pc:spChg>
        <pc:spChg chg="mod">
          <ac:chgData name="Ruth Varley" userId="S::ruth.varley@saintjamesschool.co.uk::18bb3d3a-016c-4ee2-8245-664e67839578" providerId="AD" clId="Web-{EBD70C87-D85B-87FB-B7D4-820FBC9A3DFD}" dt="2023-12-07T10:34:50.951" v="2761" actId="1076"/>
          <ac:spMkLst>
            <pc:docMk/>
            <pc:sldMk cId="1767055329" sldId="695"/>
            <ac:spMk id="10" creationId="{CF9542F0-3EAE-0B07-6AC6-A0C13119DCD4}"/>
          </ac:spMkLst>
        </pc:spChg>
        <pc:spChg chg="mod">
          <ac:chgData name="Ruth Varley" userId="S::ruth.varley@saintjamesschool.co.uk::18bb3d3a-016c-4ee2-8245-664e67839578" providerId="AD" clId="Web-{EBD70C87-D85B-87FB-B7D4-820FBC9A3DFD}" dt="2023-12-07T10:34:31.560" v="2754" actId="14100"/>
          <ac:spMkLst>
            <pc:docMk/>
            <pc:sldMk cId="1767055329" sldId="695"/>
            <ac:spMk id="11" creationId="{55EDDC6F-AE10-C2C1-B40D-457CBC9AE063}"/>
          </ac:spMkLst>
        </pc:spChg>
        <pc:spChg chg="add del">
          <ac:chgData name="Ruth Varley" userId="S::ruth.varley@saintjamesschool.co.uk::18bb3d3a-016c-4ee2-8245-664e67839578" providerId="AD" clId="Web-{EBD70C87-D85B-87FB-B7D4-820FBC9A3DFD}" dt="2023-12-07T10:29:16.837" v="2617"/>
          <ac:spMkLst>
            <pc:docMk/>
            <pc:sldMk cId="1767055329" sldId="695"/>
            <ac:spMk id="13" creationId="{A776192C-76F6-0822-BB54-3EC05158CC5A}"/>
          </ac:spMkLst>
        </pc:spChg>
        <pc:spChg chg="add del">
          <ac:chgData name="Ruth Varley" userId="S::ruth.varley@saintjamesschool.co.uk::18bb3d3a-016c-4ee2-8245-664e67839578" providerId="AD" clId="Web-{EBD70C87-D85B-87FB-B7D4-820FBC9A3DFD}" dt="2023-12-07T10:29:37.792" v="2622"/>
          <ac:spMkLst>
            <pc:docMk/>
            <pc:sldMk cId="1767055329" sldId="695"/>
            <ac:spMk id="14" creationId="{E53E712B-DE16-2A35-B270-2E0A295FBC5B}"/>
          </ac:spMkLst>
        </pc:spChg>
        <pc:spChg chg="add del">
          <ac:chgData name="Ruth Varley" userId="S::ruth.varley@saintjamesschool.co.uk::18bb3d3a-016c-4ee2-8245-664e67839578" providerId="AD" clId="Web-{EBD70C87-D85B-87FB-B7D4-820FBC9A3DFD}" dt="2023-12-07T10:30:48.093" v="2625"/>
          <ac:spMkLst>
            <pc:docMk/>
            <pc:sldMk cId="1767055329" sldId="695"/>
            <ac:spMk id="16" creationId="{3D09154D-3D21-A3BC-0030-5D6E5237BA11}"/>
          </ac:spMkLst>
        </pc:spChg>
        <pc:spChg chg="add del">
          <ac:chgData name="Ruth Varley" userId="S::ruth.varley@saintjamesschool.co.uk::18bb3d3a-016c-4ee2-8245-664e67839578" providerId="AD" clId="Web-{EBD70C87-D85B-87FB-B7D4-820FBC9A3DFD}" dt="2023-12-07T10:30:48.905" v="2627"/>
          <ac:spMkLst>
            <pc:docMk/>
            <pc:sldMk cId="1767055329" sldId="695"/>
            <ac:spMk id="17" creationId="{E0BEF374-E7C1-882A-4649-738923805F9C}"/>
          </ac:spMkLst>
        </pc:spChg>
        <pc:spChg chg="add del">
          <ac:chgData name="Ruth Varley" userId="S::ruth.varley@saintjamesschool.co.uk::18bb3d3a-016c-4ee2-8245-664e67839578" providerId="AD" clId="Web-{EBD70C87-D85B-87FB-B7D4-820FBC9A3DFD}" dt="2023-12-07T10:30:49.109" v="2629"/>
          <ac:spMkLst>
            <pc:docMk/>
            <pc:sldMk cId="1767055329" sldId="695"/>
            <ac:spMk id="18" creationId="{873BB85A-48C9-54D5-9E76-DA847F4CDDE7}"/>
          </ac:spMkLst>
        </pc:spChg>
        <pc:spChg chg="add del">
          <ac:chgData name="Ruth Varley" userId="S::ruth.varley@saintjamesschool.co.uk::18bb3d3a-016c-4ee2-8245-664e67839578" providerId="AD" clId="Web-{EBD70C87-D85B-87FB-B7D4-820FBC9A3DFD}" dt="2023-12-07T10:30:51.187" v="2631"/>
          <ac:spMkLst>
            <pc:docMk/>
            <pc:sldMk cId="1767055329" sldId="695"/>
            <ac:spMk id="19" creationId="{0732A78D-11E4-4ABA-62CD-52DB09FD38F8}"/>
          </ac:spMkLst>
        </pc:spChg>
        <pc:picChg chg="add mod">
          <ac:chgData name="Ruth Varley" userId="S::ruth.varley@saintjamesschool.co.uk::18bb3d3a-016c-4ee2-8245-664e67839578" providerId="AD" clId="Web-{EBD70C87-D85B-87FB-B7D4-820FBC9A3DFD}" dt="2023-12-07T10:34:39.794" v="2758" actId="1076"/>
          <ac:picMkLst>
            <pc:docMk/>
            <pc:sldMk cId="1767055329" sldId="695"/>
            <ac:picMk id="12" creationId="{BDCDA7EA-07E0-1E97-CC51-D747452CA790}"/>
          </ac:picMkLst>
        </pc:picChg>
        <pc:picChg chg="add mod">
          <ac:chgData name="Ruth Varley" userId="S::ruth.varley@saintjamesschool.co.uk::18bb3d3a-016c-4ee2-8245-664e67839578" providerId="AD" clId="Web-{EBD70C87-D85B-87FB-B7D4-820FBC9A3DFD}" dt="2023-12-07T10:34:43.326" v="2760" actId="1076"/>
          <ac:picMkLst>
            <pc:docMk/>
            <pc:sldMk cId="1767055329" sldId="695"/>
            <ac:picMk id="15" creationId="{2577C816-2E10-2FC8-5C5D-71550E83E9CF}"/>
          </ac:picMkLst>
        </pc:picChg>
        <pc:picChg chg="add mod">
          <ac:chgData name="Ruth Varley" userId="S::ruth.varley@saintjamesschool.co.uk::18bb3d3a-016c-4ee2-8245-664e67839578" providerId="AD" clId="Web-{EBD70C87-D85B-87FB-B7D4-820FBC9A3DFD}" dt="2023-12-07T10:34:41.763" v="2759" actId="1076"/>
          <ac:picMkLst>
            <pc:docMk/>
            <pc:sldMk cId="1767055329" sldId="695"/>
            <ac:picMk id="20" creationId="{1410DF89-A679-47BF-8A53-FEEEE759B7C3}"/>
          </ac:picMkLst>
        </pc:picChg>
      </pc:sldChg>
      <pc:sldChg chg="modSp add replId">
        <pc:chgData name="Ruth Varley" userId="S::ruth.varley@saintjamesschool.co.uk::18bb3d3a-016c-4ee2-8245-664e67839578" providerId="AD" clId="Web-{EBD70C87-D85B-87FB-B7D4-820FBC9A3DFD}" dt="2023-12-07T10:14:44.394" v="2025" actId="20577"/>
        <pc:sldMkLst>
          <pc:docMk/>
          <pc:sldMk cId="3258503002" sldId="715"/>
        </pc:sldMkLst>
        <pc:spChg chg="mod">
          <ac:chgData name="Ruth Varley" userId="S::ruth.varley@saintjamesschool.co.uk::18bb3d3a-016c-4ee2-8245-664e67839578" providerId="AD" clId="Web-{EBD70C87-D85B-87FB-B7D4-820FBC9A3DFD}" dt="2023-12-07T10:14:44.394" v="2025" actId="20577"/>
          <ac:spMkLst>
            <pc:docMk/>
            <pc:sldMk cId="3258503002" sldId="715"/>
            <ac:spMk id="14" creationId="{3205ADD6-2C36-447A-CFAD-22740C733509}"/>
          </ac:spMkLst>
        </pc:spChg>
        <pc:spChg chg="mod">
          <ac:chgData name="Ruth Varley" userId="S::ruth.varley@saintjamesschool.co.uk::18bb3d3a-016c-4ee2-8245-664e67839578" providerId="AD" clId="Web-{EBD70C87-D85B-87FB-B7D4-820FBC9A3DFD}" dt="2023-12-07T10:14:37.175" v="2024" actId="20577"/>
          <ac:spMkLst>
            <pc:docMk/>
            <pc:sldMk cId="3258503002" sldId="715"/>
            <ac:spMk id="15" creationId="{97F1E433-D325-DBDE-167A-F51F0E1D708B}"/>
          </ac:spMkLst>
        </pc:spChg>
      </pc:sldChg>
    </pc:docChg>
  </pc:docChgLst>
  <pc:docChgLst>
    <pc:chgData name="David Rose" userId="S::david.rose@saintjamesschool.co.uk::8d788d76-18ca-49d3-996c-1baa68da9a15" providerId="AD" clId="Web-{C9E9EC6D-4554-10B1-4498-9642E1C4A329}"/>
    <pc:docChg chg="addSld delSld modSld">
      <pc:chgData name="David Rose" userId="S::david.rose@saintjamesschool.co.uk::8d788d76-18ca-49d3-996c-1baa68da9a15" providerId="AD" clId="Web-{C9E9EC6D-4554-10B1-4498-9642E1C4A329}" dt="2024-01-04T14:58:39.793" v="17"/>
      <pc:docMkLst>
        <pc:docMk/>
      </pc:docMkLst>
      <pc:sldChg chg="add">
        <pc:chgData name="David Rose" userId="S::david.rose@saintjamesschool.co.uk::8d788d76-18ca-49d3-996c-1baa68da9a15" providerId="AD" clId="Web-{C9E9EC6D-4554-10B1-4498-9642E1C4A329}" dt="2024-01-04T14:58:39.793" v="17"/>
        <pc:sldMkLst>
          <pc:docMk/>
          <pc:sldMk cId="3223261056" sldId="316"/>
        </pc:sldMkLst>
      </pc:sldChg>
      <pc:sldChg chg="modSp add">
        <pc:chgData name="David Rose" userId="S::david.rose@saintjamesschool.co.uk::8d788d76-18ca-49d3-996c-1baa68da9a15" providerId="AD" clId="Web-{C9E9EC6D-4554-10B1-4498-9642E1C4A329}" dt="2024-01-04T14:58:26.198" v="15" actId="20577"/>
        <pc:sldMkLst>
          <pc:docMk/>
          <pc:sldMk cId="1489519655" sldId="317"/>
        </pc:sldMkLst>
        <pc:spChg chg="mod">
          <ac:chgData name="David Rose" userId="S::david.rose@saintjamesschool.co.uk::8d788d76-18ca-49d3-996c-1baa68da9a15" providerId="AD" clId="Web-{C9E9EC6D-4554-10B1-4498-9642E1C4A329}" dt="2024-01-04T14:58:26.198" v="15" actId="20577"/>
          <ac:spMkLst>
            <pc:docMk/>
            <pc:sldMk cId="1489519655" sldId="317"/>
            <ac:spMk id="5" creationId="{DA2A138E-5BA6-3D9F-0372-EFB31043A970}"/>
          </ac:spMkLst>
        </pc:spChg>
      </pc:sldChg>
      <pc:sldChg chg="add">
        <pc:chgData name="David Rose" userId="S::david.rose@saintjamesschool.co.uk::8d788d76-18ca-49d3-996c-1baa68da9a15" providerId="AD" clId="Web-{C9E9EC6D-4554-10B1-4498-9642E1C4A329}" dt="2024-01-04T14:57:58.057" v="10"/>
        <pc:sldMkLst>
          <pc:docMk/>
          <pc:sldMk cId="740874215" sldId="318"/>
        </pc:sldMkLst>
      </pc:sldChg>
      <pc:sldChg chg="add">
        <pc:chgData name="David Rose" userId="S::david.rose@saintjamesschool.co.uk::8d788d76-18ca-49d3-996c-1baa68da9a15" providerId="AD" clId="Web-{C9E9EC6D-4554-10B1-4498-9642E1C4A329}" dt="2024-01-04T14:57:42.134" v="8"/>
        <pc:sldMkLst>
          <pc:docMk/>
          <pc:sldMk cId="2777179634" sldId="319"/>
        </pc:sldMkLst>
      </pc:sldChg>
      <pc:sldChg chg="add">
        <pc:chgData name="David Rose" userId="S::david.rose@saintjamesschool.co.uk::8d788d76-18ca-49d3-996c-1baa68da9a15" providerId="AD" clId="Web-{C9E9EC6D-4554-10B1-4498-9642E1C4A329}" dt="2024-01-04T14:57:25.509" v="6"/>
        <pc:sldMkLst>
          <pc:docMk/>
          <pc:sldMk cId="2148785628" sldId="320"/>
        </pc:sldMkLst>
      </pc:sldChg>
      <pc:sldChg chg="modSp add">
        <pc:chgData name="David Rose" userId="S::david.rose@saintjamesschool.co.uk::8d788d76-18ca-49d3-996c-1baa68da9a15" providerId="AD" clId="Web-{C9E9EC6D-4554-10B1-4498-9642E1C4A329}" dt="2024-01-04T14:56:58.320" v="4" actId="14100"/>
        <pc:sldMkLst>
          <pc:docMk/>
          <pc:sldMk cId="1727932703" sldId="321"/>
        </pc:sldMkLst>
        <pc:spChg chg="mod">
          <ac:chgData name="David Rose" userId="S::david.rose@saintjamesschool.co.uk::8d788d76-18ca-49d3-996c-1baa68da9a15" providerId="AD" clId="Web-{C9E9EC6D-4554-10B1-4498-9642E1C4A329}" dt="2024-01-04T14:56:58.320" v="4" actId="14100"/>
          <ac:spMkLst>
            <pc:docMk/>
            <pc:sldMk cId="1727932703" sldId="321"/>
            <ac:spMk id="5" creationId="{DA2A138E-5BA6-3D9F-0372-EFB31043A970}"/>
          </ac:spMkLst>
        </pc:spChg>
        <pc:spChg chg="mod">
          <ac:chgData name="David Rose" userId="S::david.rose@saintjamesschool.co.uk::8d788d76-18ca-49d3-996c-1baa68da9a15" providerId="AD" clId="Web-{C9E9EC6D-4554-10B1-4498-9642E1C4A329}" dt="2024-01-04T14:56:53.445" v="3" actId="14100"/>
          <ac:spMkLst>
            <pc:docMk/>
            <pc:sldMk cId="1727932703" sldId="321"/>
            <ac:spMk id="7" creationId="{D3695D3E-C125-EF5F-32F6-B7E32E204520}"/>
          </ac:spMkLst>
        </pc:spChg>
        <pc:graphicFrameChg chg="modGraphic">
          <ac:chgData name="David Rose" userId="S::david.rose@saintjamesschool.co.uk::8d788d76-18ca-49d3-996c-1baa68da9a15" providerId="AD" clId="Web-{C9E9EC6D-4554-10B1-4498-9642E1C4A329}" dt="2024-01-04T14:56:48.664" v="2"/>
          <ac:graphicFrameMkLst>
            <pc:docMk/>
            <pc:sldMk cId="1727932703" sldId="321"/>
            <ac:graphicFrameMk id="4" creationId="{218CFA3A-0A95-6B5B-92B6-C32DA95E3BC7}"/>
          </ac:graphicFrameMkLst>
        </pc:graphicFrameChg>
      </pc:sldChg>
      <pc:sldChg chg="del">
        <pc:chgData name="David Rose" userId="S::david.rose@saintjamesschool.co.uk::8d788d76-18ca-49d3-996c-1baa68da9a15" providerId="AD" clId="Web-{C9E9EC6D-4554-10B1-4498-9642E1C4A329}" dt="2024-01-04T14:58:33.261" v="16"/>
        <pc:sldMkLst>
          <pc:docMk/>
          <pc:sldMk cId="3800056896" sldId="438"/>
        </pc:sldMkLst>
      </pc:sldChg>
      <pc:sldChg chg="del">
        <pc:chgData name="David Rose" userId="S::david.rose@saintjamesschool.co.uk::8d788d76-18ca-49d3-996c-1baa68da9a15" providerId="AD" clId="Web-{C9E9EC6D-4554-10B1-4498-9642E1C4A329}" dt="2024-01-04T14:58:06.369" v="11"/>
        <pc:sldMkLst>
          <pc:docMk/>
          <pc:sldMk cId="4076814214" sldId="439"/>
        </pc:sldMkLst>
      </pc:sldChg>
      <pc:sldChg chg="del">
        <pc:chgData name="David Rose" userId="S::david.rose@saintjamesschool.co.uk::8d788d76-18ca-49d3-996c-1baa68da9a15" providerId="AD" clId="Web-{C9E9EC6D-4554-10B1-4498-9642E1C4A329}" dt="2024-01-04T14:57:49.072" v="9"/>
        <pc:sldMkLst>
          <pc:docMk/>
          <pc:sldMk cId="1680894907" sldId="440"/>
        </pc:sldMkLst>
      </pc:sldChg>
      <pc:sldChg chg="del">
        <pc:chgData name="David Rose" userId="S::david.rose@saintjamesschool.co.uk::8d788d76-18ca-49d3-996c-1baa68da9a15" providerId="AD" clId="Web-{C9E9EC6D-4554-10B1-4498-9642E1C4A329}" dt="2024-01-04T14:57:35.853" v="7"/>
        <pc:sldMkLst>
          <pc:docMk/>
          <pc:sldMk cId="3049663893" sldId="441"/>
        </pc:sldMkLst>
      </pc:sldChg>
      <pc:sldChg chg="del">
        <pc:chgData name="David Rose" userId="S::david.rose@saintjamesschool.co.uk::8d788d76-18ca-49d3-996c-1baa68da9a15" providerId="AD" clId="Web-{C9E9EC6D-4554-10B1-4498-9642E1C4A329}" dt="2024-01-04T14:57:18.758" v="5"/>
        <pc:sldMkLst>
          <pc:docMk/>
          <pc:sldMk cId="1546875711" sldId="442"/>
        </pc:sldMkLst>
      </pc:sldChg>
      <pc:sldChg chg="del">
        <pc:chgData name="David Rose" userId="S::david.rose@saintjamesschool.co.uk::8d788d76-18ca-49d3-996c-1baa68da9a15" providerId="AD" clId="Web-{C9E9EC6D-4554-10B1-4498-9642E1C4A329}" dt="2024-01-04T14:56:37.210" v="0"/>
        <pc:sldMkLst>
          <pc:docMk/>
          <pc:sldMk cId="4249535325" sldId="502"/>
        </pc:sldMkLst>
      </pc:sldChg>
    </pc:docChg>
  </pc:docChgLst>
  <pc:docChgLst>
    <pc:chgData name="Guest User" userId="S::urn:spo:anon#5fe46e963c44362eb2c50e4c55d9c973fd2bedaf529ffe851a14c9305201d136::" providerId="AD" clId="Web-{E5177A30-1AE4-9D35-5616-0826431DC084}"/>
    <pc:docChg chg="addSld delSld modSld">
      <pc:chgData name="Guest User" userId="S::urn:spo:anon#5fe46e963c44362eb2c50e4c55d9c973fd2bedaf529ffe851a14c9305201d136::" providerId="AD" clId="Web-{E5177A30-1AE4-9D35-5616-0826431DC084}" dt="2024-01-31T11:50:00.519" v="387" actId="20577"/>
      <pc:docMkLst>
        <pc:docMk/>
      </pc:docMkLst>
      <pc:sldChg chg="addSp delSp modSp">
        <pc:chgData name="Guest User" userId="S::urn:spo:anon#5fe46e963c44362eb2c50e4c55d9c973fd2bedaf529ffe851a14c9305201d136::" providerId="AD" clId="Web-{E5177A30-1AE4-9D35-5616-0826431DC084}" dt="2024-01-31T11:23:44.086" v="21"/>
        <pc:sldMkLst>
          <pc:docMk/>
          <pc:sldMk cId="1017329541" sldId="261"/>
        </pc:sldMkLst>
        <pc:picChg chg="add del mod">
          <ac:chgData name="Guest User" userId="S::urn:spo:anon#5fe46e963c44362eb2c50e4c55d9c973fd2bedaf529ffe851a14c9305201d136::" providerId="AD" clId="Web-{E5177A30-1AE4-9D35-5616-0826431DC084}" dt="2024-01-31T11:23:44.086" v="21"/>
          <ac:picMkLst>
            <pc:docMk/>
            <pc:sldMk cId="1017329541" sldId="261"/>
            <ac:picMk id="4" creationId="{2F4DE63D-FB82-7A9F-E560-20A2E3F9BCDE}"/>
          </ac:picMkLst>
        </pc:picChg>
      </pc:sldChg>
      <pc:sldChg chg="modSp">
        <pc:chgData name="Guest User" userId="S::urn:spo:anon#5fe46e963c44362eb2c50e4c55d9c973fd2bedaf529ffe851a14c9305201d136::" providerId="AD" clId="Web-{E5177A30-1AE4-9D35-5616-0826431DC084}" dt="2024-01-31T11:45:04.026" v="371" actId="20577"/>
        <pc:sldMkLst>
          <pc:docMk/>
          <pc:sldMk cId="4066767919" sldId="282"/>
        </pc:sldMkLst>
        <pc:spChg chg="mod">
          <ac:chgData name="Guest User" userId="S::urn:spo:anon#5fe46e963c44362eb2c50e4c55d9c973fd2bedaf529ffe851a14c9305201d136::" providerId="AD" clId="Web-{E5177A30-1AE4-9D35-5616-0826431DC084}" dt="2024-01-31T11:33:00.148" v="121" actId="20577"/>
          <ac:spMkLst>
            <pc:docMk/>
            <pc:sldMk cId="4066767919" sldId="282"/>
            <ac:spMk id="2" creationId="{2FE46170-FA0F-FBA5-026E-DBFFF709D98C}"/>
          </ac:spMkLst>
        </pc:spChg>
        <pc:spChg chg="mod">
          <ac:chgData name="Guest User" userId="S::urn:spo:anon#5fe46e963c44362eb2c50e4c55d9c973fd2bedaf529ffe851a14c9305201d136::" providerId="AD" clId="Web-{E5177A30-1AE4-9D35-5616-0826431DC084}" dt="2024-01-31T11:45:04.026" v="371" actId="20577"/>
          <ac:spMkLst>
            <pc:docMk/>
            <pc:sldMk cId="4066767919" sldId="282"/>
            <ac:spMk id="5" creationId="{DA2A138E-5BA6-3D9F-0372-EFB31043A970}"/>
          </ac:spMkLst>
        </pc:spChg>
        <pc:graphicFrameChg chg="mod modGraphic">
          <ac:chgData name="Guest User" userId="S::urn:spo:anon#5fe46e963c44362eb2c50e4c55d9c973fd2bedaf529ffe851a14c9305201d136::" providerId="AD" clId="Web-{E5177A30-1AE4-9D35-5616-0826431DC084}" dt="2024-01-31T11:39:54.612" v="293"/>
          <ac:graphicFrameMkLst>
            <pc:docMk/>
            <pc:sldMk cId="4066767919" sldId="282"/>
            <ac:graphicFrameMk id="9" creationId="{AAD1A3F9-61BA-43EC-061B-8C2A06EC3438}"/>
          </ac:graphicFrameMkLst>
        </pc:graphicFrameChg>
      </pc:sldChg>
      <pc:sldChg chg="modSp">
        <pc:chgData name="Guest User" userId="S::urn:spo:anon#5fe46e963c44362eb2c50e4c55d9c973fd2bedaf529ffe851a14c9305201d136::" providerId="AD" clId="Web-{E5177A30-1AE4-9D35-5616-0826431DC084}" dt="2024-01-31T11:39:29.267" v="267"/>
        <pc:sldMkLst>
          <pc:docMk/>
          <pc:sldMk cId="2337465927" sldId="283"/>
        </pc:sldMkLst>
        <pc:spChg chg="mod">
          <ac:chgData name="Guest User" userId="S::urn:spo:anon#5fe46e963c44362eb2c50e4c55d9c973fd2bedaf529ffe851a14c9305201d136::" providerId="AD" clId="Web-{E5177A30-1AE4-9D35-5616-0826431DC084}" dt="2024-01-31T11:32:20.928" v="106" actId="20577"/>
          <ac:spMkLst>
            <pc:docMk/>
            <pc:sldMk cId="2337465927" sldId="283"/>
            <ac:spMk id="2" creationId="{2FE46170-FA0F-FBA5-026E-DBFFF709D98C}"/>
          </ac:spMkLst>
        </pc:spChg>
        <pc:spChg chg="mod">
          <ac:chgData name="Guest User" userId="S::urn:spo:anon#5fe46e963c44362eb2c50e4c55d9c973fd2bedaf529ffe851a14c9305201d136::" providerId="AD" clId="Web-{E5177A30-1AE4-9D35-5616-0826431DC084}" dt="2024-01-31T11:31:53.646" v="101" actId="20577"/>
          <ac:spMkLst>
            <pc:docMk/>
            <pc:sldMk cId="2337465927" sldId="283"/>
            <ac:spMk id="5" creationId="{DA2A138E-5BA6-3D9F-0372-EFB31043A970}"/>
          </ac:spMkLst>
        </pc:spChg>
        <pc:graphicFrameChg chg="mod modGraphic">
          <ac:chgData name="Guest User" userId="S::urn:spo:anon#5fe46e963c44362eb2c50e4c55d9c973fd2bedaf529ffe851a14c9305201d136::" providerId="AD" clId="Web-{E5177A30-1AE4-9D35-5616-0826431DC084}" dt="2024-01-31T11:39:29.267" v="267"/>
          <ac:graphicFrameMkLst>
            <pc:docMk/>
            <pc:sldMk cId="2337465927" sldId="283"/>
            <ac:graphicFrameMk id="9" creationId="{438F1BF2-55CD-E5C2-A10E-915C84D75BBB}"/>
          </ac:graphicFrameMkLst>
        </pc:graphicFrameChg>
      </pc:sldChg>
      <pc:sldChg chg="modSp">
        <pc:chgData name="Guest User" userId="S::urn:spo:anon#5fe46e963c44362eb2c50e4c55d9c973fd2bedaf529ffe851a14c9305201d136::" providerId="AD" clId="Web-{E5177A30-1AE4-9D35-5616-0826431DC084}" dt="2024-01-31T11:47:33.296" v="375" actId="20577"/>
        <pc:sldMkLst>
          <pc:docMk/>
          <pc:sldMk cId="1499476274" sldId="284"/>
        </pc:sldMkLst>
        <pc:spChg chg="mod">
          <ac:chgData name="Guest User" userId="S::urn:spo:anon#5fe46e963c44362eb2c50e4c55d9c973fd2bedaf529ffe851a14c9305201d136::" providerId="AD" clId="Web-{E5177A30-1AE4-9D35-5616-0826431DC084}" dt="2024-01-31T11:38:45.329" v="249" actId="20577"/>
          <ac:spMkLst>
            <pc:docMk/>
            <pc:sldMk cId="1499476274" sldId="284"/>
            <ac:spMk id="2" creationId="{2FE46170-FA0F-FBA5-026E-DBFFF709D98C}"/>
          </ac:spMkLst>
        </pc:spChg>
        <pc:spChg chg="mod">
          <ac:chgData name="Guest User" userId="S::urn:spo:anon#5fe46e963c44362eb2c50e4c55d9c973fd2bedaf529ffe851a14c9305201d136::" providerId="AD" clId="Web-{E5177A30-1AE4-9D35-5616-0826431DC084}" dt="2024-01-31T11:47:33.296" v="375" actId="20577"/>
          <ac:spMkLst>
            <pc:docMk/>
            <pc:sldMk cId="1499476274" sldId="284"/>
            <ac:spMk id="5" creationId="{DA2A138E-5BA6-3D9F-0372-EFB31043A970}"/>
          </ac:spMkLst>
        </pc:spChg>
        <pc:graphicFrameChg chg="mod modGraphic">
          <ac:chgData name="Guest User" userId="S::urn:spo:anon#5fe46e963c44362eb2c50e4c55d9c973fd2bedaf529ffe851a14c9305201d136::" providerId="AD" clId="Web-{E5177A30-1AE4-9D35-5616-0826431DC084}" dt="2024-01-31T11:38:34.110" v="248"/>
          <ac:graphicFrameMkLst>
            <pc:docMk/>
            <pc:sldMk cId="1499476274" sldId="284"/>
            <ac:graphicFrameMk id="9" creationId="{58A3DDDF-E64B-9607-E3F0-DF268389E062}"/>
          </ac:graphicFrameMkLst>
        </pc:graphicFrameChg>
      </pc:sldChg>
      <pc:sldChg chg="modSp">
        <pc:chgData name="Guest User" userId="S::urn:spo:anon#5fe46e963c44362eb2c50e4c55d9c973fd2bedaf529ffe851a14c9305201d136::" providerId="AD" clId="Web-{E5177A30-1AE4-9D35-5616-0826431DC084}" dt="2024-01-31T11:50:00.519" v="387" actId="20577"/>
        <pc:sldMkLst>
          <pc:docMk/>
          <pc:sldMk cId="1580821871" sldId="285"/>
        </pc:sldMkLst>
        <pc:spChg chg="mod">
          <ac:chgData name="Guest User" userId="S::urn:spo:anon#5fe46e963c44362eb2c50e4c55d9c973fd2bedaf529ffe851a14c9305201d136::" providerId="AD" clId="Web-{E5177A30-1AE4-9D35-5616-0826431DC084}" dt="2024-01-31T11:26:16.418" v="46" actId="20577"/>
          <ac:spMkLst>
            <pc:docMk/>
            <pc:sldMk cId="1580821871" sldId="285"/>
            <ac:spMk id="2" creationId="{2FE46170-FA0F-FBA5-026E-DBFFF709D98C}"/>
          </ac:spMkLst>
        </pc:spChg>
        <pc:spChg chg="mod">
          <ac:chgData name="Guest User" userId="S::urn:spo:anon#5fe46e963c44362eb2c50e4c55d9c973fd2bedaf529ffe851a14c9305201d136::" providerId="AD" clId="Web-{E5177A30-1AE4-9D35-5616-0826431DC084}" dt="2024-01-31T11:50:00.519" v="387" actId="20577"/>
          <ac:spMkLst>
            <pc:docMk/>
            <pc:sldMk cId="1580821871" sldId="285"/>
            <ac:spMk id="5" creationId="{DA2A138E-5BA6-3D9F-0372-EFB31043A970}"/>
          </ac:spMkLst>
        </pc:spChg>
        <pc:graphicFrameChg chg="mod modGraphic">
          <ac:chgData name="Guest User" userId="S::urn:spo:anon#5fe46e963c44362eb2c50e4c55d9c973fd2bedaf529ffe851a14c9305201d136::" providerId="AD" clId="Web-{E5177A30-1AE4-9D35-5616-0826431DC084}" dt="2024-01-31T11:38:02.421" v="230"/>
          <ac:graphicFrameMkLst>
            <pc:docMk/>
            <pc:sldMk cId="1580821871" sldId="285"/>
            <ac:graphicFrameMk id="9" creationId="{D13EEB50-3935-0B34-EAA8-5D122C25CC4C}"/>
          </ac:graphicFrameMkLst>
        </pc:graphicFrameChg>
      </pc:sldChg>
      <pc:sldChg chg="addSp delSp modSp del">
        <pc:chgData name="Guest User" userId="S::urn:spo:anon#5fe46e963c44362eb2c50e4c55d9c973fd2bedaf529ffe851a14c9305201d136::" providerId="AD" clId="Web-{E5177A30-1AE4-9D35-5616-0826431DC084}" dt="2024-01-31T11:43:19.086" v="367"/>
        <pc:sldMkLst>
          <pc:docMk/>
          <pc:sldMk cId="753292156" sldId="413"/>
        </pc:sldMkLst>
        <pc:spChg chg="mod">
          <ac:chgData name="Guest User" userId="S::urn:spo:anon#5fe46e963c44362eb2c50e4c55d9c973fd2bedaf529ffe851a14c9305201d136::" providerId="AD" clId="Web-{E5177A30-1AE4-9D35-5616-0826431DC084}" dt="2024-01-31T11:35:03.479" v="151" actId="20577"/>
          <ac:spMkLst>
            <pc:docMk/>
            <pc:sldMk cId="753292156" sldId="413"/>
            <ac:spMk id="2" creationId="{2FE46170-FA0F-FBA5-026E-DBFFF709D98C}"/>
          </ac:spMkLst>
        </pc:spChg>
        <pc:spChg chg="add del mod">
          <ac:chgData name="Guest User" userId="S::urn:spo:anon#5fe46e963c44362eb2c50e4c55d9c973fd2bedaf529ffe851a14c9305201d136::" providerId="AD" clId="Web-{E5177A30-1AE4-9D35-5616-0826431DC084}" dt="2024-01-31T11:35:47.074" v="161"/>
          <ac:spMkLst>
            <pc:docMk/>
            <pc:sldMk cId="753292156" sldId="413"/>
            <ac:spMk id="4" creationId="{E0081961-6472-32D2-1A5C-786A08D3240C}"/>
          </ac:spMkLst>
        </pc:spChg>
        <pc:spChg chg="mod">
          <ac:chgData name="Guest User" userId="S::urn:spo:anon#5fe46e963c44362eb2c50e4c55d9c973fd2bedaf529ffe851a14c9305201d136::" providerId="AD" clId="Web-{E5177A30-1AE4-9D35-5616-0826431DC084}" dt="2024-01-31T11:35:35.230" v="158" actId="20577"/>
          <ac:spMkLst>
            <pc:docMk/>
            <pc:sldMk cId="753292156" sldId="413"/>
            <ac:spMk id="5" creationId="{DA2A138E-5BA6-3D9F-0372-EFB31043A970}"/>
          </ac:spMkLst>
        </pc:spChg>
        <pc:spChg chg="add del mod">
          <ac:chgData name="Guest User" userId="S::urn:spo:anon#5fe46e963c44362eb2c50e4c55d9c973fd2bedaf529ffe851a14c9305201d136::" providerId="AD" clId="Web-{E5177A30-1AE4-9D35-5616-0826431DC084}" dt="2024-01-31T11:36:07.731" v="166"/>
          <ac:spMkLst>
            <pc:docMk/>
            <pc:sldMk cId="753292156" sldId="413"/>
            <ac:spMk id="9" creationId="{B16699A4-4654-D4B7-150C-59B1C82C9951}"/>
          </ac:spMkLst>
        </pc:spChg>
        <pc:spChg chg="add del mod">
          <ac:chgData name="Guest User" userId="S::urn:spo:anon#5fe46e963c44362eb2c50e4c55d9c973fd2bedaf529ffe851a14c9305201d136::" providerId="AD" clId="Web-{E5177A30-1AE4-9D35-5616-0826431DC084}" dt="2024-01-31T11:36:28.122" v="170"/>
          <ac:spMkLst>
            <pc:docMk/>
            <pc:sldMk cId="753292156" sldId="413"/>
            <ac:spMk id="10" creationId="{EE8F39FC-0942-264F-2EE3-BADEADC2733F}"/>
          </ac:spMkLst>
        </pc:spChg>
        <pc:spChg chg="add del mod">
          <ac:chgData name="Guest User" userId="S::urn:spo:anon#5fe46e963c44362eb2c50e4c55d9c973fd2bedaf529ffe851a14c9305201d136::" providerId="AD" clId="Web-{E5177A30-1AE4-9D35-5616-0826431DC084}" dt="2024-01-31T11:37:06.717" v="180"/>
          <ac:spMkLst>
            <pc:docMk/>
            <pc:sldMk cId="753292156" sldId="413"/>
            <ac:spMk id="12" creationId="{0B32E5DE-E901-E057-8E8E-A772817BEB01}"/>
          </ac:spMkLst>
        </pc:spChg>
        <pc:spChg chg="add del mod">
          <ac:chgData name="Guest User" userId="S::urn:spo:anon#5fe46e963c44362eb2c50e4c55d9c973fd2bedaf529ffe851a14c9305201d136::" providerId="AD" clId="Web-{E5177A30-1AE4-9D35-5616-0826431DC084}" dt="2024-01-31T11:36:58.482" v="177"/>
          <ac:spMkLst>
            <pc:docMk/>
            <pc:sldMk cId="753292156" sldId="413"/>
            <ac:spMk id="13" creationId="{5C20CDB7-51F0-F9FF-6AB8-0E711509FBCA}"/>
          </ac:spMkLst>
        </pc:spChg>
        <pc:spChg chg="add del mod">
          <ac:chgData name="Guest User" userId="S::urn:spo:anon#5fe46e963c44362eb2c50e4c55d9c973fd2bedaf529ffe851a14c9305201d136::" providerId="AD" clId="Web-{E5177A30-1AE4-9D35-5616-0826431DC084}" dt="2024-01-31T11:40:53.332" v="317"/>
          <ac:spMkLst>
            <pc:docMk/>
            <pc:sldMk cId="753292156" sldId="413"/>
            <ac:spMk id="15" creationId="{A19C3A44-48D9-E9F3-01D2-4E755920AFA1}"/>
          </ac:spMkLst>
        </pc:spChg>
        <pc:grpChg chg="mod">
          <ac:chgData name="Guest User" userId="S::urn:spo:anon#5fe46e963c44362eb2c50e4c55d9c973fd2bedaf529ffe851a14c9305201d136::" providerId="AD" clId="Web-{E5177A30-1AE4-9D35-5616-0826431DC084}" dt="2024-01-31T11:40:28.691" v="312" actId="1076"/>
          <ac:grpSpMkLst>
            <pc:docMk/>
            <pc:sldMk cId="753292156" sldId="413"/>
            <ac:grpSpMk id="3" creationId="{9B1C7370-C467-3266-E8FF-42311692B9BD}"/>
          </ac:grpSpMkLst>
        </pc:grpChg>
        <pc:graphicFrameChg chg="mod modGraphic">
          <ac:chgData name="Guest User" userId="S::urn:spo:anon#5fe46e963c44362eb2c50e4c55d9c973fd2bedaf529ffe851a14c9305201d136::" providerId="AD" clId="Web-{E5177A30-1AE4-9D35-5616-0826431DC084}" dt="2024-01-31T11:40:23.363" v="311"/>
          <ac:graphicFrameMkLst>
            <pc:docMk/>
            <pc:sldMk cId="753292156" sldId="413"/>
            <ac:graphicFrameMk id="14" creationId="{5984C025-19B9-0C3E-6C10-357CE3432525}"/>
          </ac:graphicFrameMkLst>
        </pc:graphicFrameChg>
      </pc:sldChg>
      <pc:sldChg chg="modSp">
        <pc:chgData name="Guest User" userId="S::urn:spo:anon#5fe46e963c44362eb2c50e4c55d9c973fd2bedaf529ffe851a14c9305201d136::" providerId="AD" clId="Web-{E5177A30-1AE4-9D35-5616-0826431DC084}" dt="2024-01-31T11:37:39.671" v="212"/>
        <pc:sldMkLst>
          <pc:docMk/>
          <pc:sldMk cId="3849930352" sldId="483"/>
        </pc:sldMkLst>
        <pc:spChg chg="mod">
          <ac:chgData name="Guest User" userId="S::urn:spo:anon#5fe46e963c44362eb2c50e4c55d9c973fd2bedaf529ffe851a14c9305201d136::" providerId="AD" clId="Web-{E5177A30-1AE4-9D35-5616-0826431DC084}" dt="2024-01-31T11:23:29.913" v="19" actId="20577"/>
          <ac:spMkLst>
            <pc:docMk/>
            <pc:sldMk cId="3849930352" sldId="483"/>
            <ac:spMk id="2" creationId="{2FE46170-FA0F-FBA5-026E-DBFFF709D98C}"/>
          </ac:spMkLst>
        </pc:spChg>
        <pc:spChg chg="mod">
          <ac:chgData name="Guest User" userId="S::urn:spo:anon#5fe46e963c44362eb2c50e4c55d9c973fd2bedaf529ffe851a14c9305201d136::" providerId="AD" clId="Web-{E5177A30-1AE4-9D35-5616-0826431DC084}" dt="2024-01-31T11:24:52.994" v="31" actId="20577"/>
          <ac:spMkLst>
            <pc:docMk/>
            <pc:sldMk cId="3849930352" sldId="483"/>
            <ac:spMk id="5" creationId="{DA2A138E-5BA6-3D9F-0372-EFB31043A970}"/>
          </ac:spMkLst>
        </pc:spChg>
        <pc:graphicFrameChg chg="mod modGraphic">
          <ac:chgData name="Guest User" userId="S::urn:spo:anon#5fe46e963c44362eb2c50e4c55d9c973fd2bedaf529ffe851a14c9305201d136::" providerId="AD" clId="Web-{E5177A30-1AE4-9D35-5616-0826431DC084}" dt="2024-01-31T11:37:39.671" v="212"/>
          <ac:graphicFrameMkLst>
            <pc:docMk/>
            <pc:sldMk cId="3849930352" sldId="483"/>
            <ac:graphicFrameMk id="9" creationId="{D13EEB50-3935-0B34-EAA8-5D122C25CC4C}"/>
          </ac:graphicFrameMkLst>
        </pc:graphicFrameChg>
      </pc:sldChg>
      <pc:sldChg chg="modSp add replId">
        <pc:chgData name="Guest User" userId="S::urn:spo:anon#5fe46e963c44362eb2c50e4c55d9c973fd2bedaf529ffe851a14c9305201d136::" providerId="AD" clId="Web-{E5177A30-1AE4-9D35-5616-0826431DC084}" dt="2024-01-31T11:43:53.728" v="369" actId="20577"/>
        <pc:sldMkLst>
          <pc:docMk/>
          <pc:sldMk cId="1240864235" sldId="731"/>
        </pc:sldMkLst>
        <pc:spChg chg="mod">
          <ac:chgData name="Guest User" userId="S::urn:spo:anon#5fe46e963c44362eb2c50e4c55d9c973fd2bedaf529ffe851a14c9305201d136::" providerId="AD" clId="Web-{E5177A30-1AE4-9D35-5616-0826431DC084}" dt="2024-01-31T11:41:36.271" v="320" actId="20577"/>
          <ac:spMkLst>
            <pc:docMk/>
            <pc:sldMk cId="1240864235" sldId="731"/>
            <ac:spMk id="2" creationId="{A3F9CF7C-2836-B661-823D-4344CACA1EBF}"/>
          </ac:spMkLst>
        </pc:spChg>
        <pc:spChg chg="mod">
          <ac:chgData name="Guest User" userId="S::urn:spo:anon#5fe46e963c44362eb2c50e4c55d9c973fd2bedaf529ffe851a14c9305201d136::" providerId="AD" clId="Web-{E5177A30-1AE4-9D35-5616-0826431DC084}" dt="2024-01-31T11:43:53.728" v="369" actId="20577"/>
          <ac:spMkLst>
            <pc:docMk/>
            <pc:sldMk cId="1240864235" sldId="731"/>
            <ac:spMk id="5" creationId="{0F0D9982-2C35-0F3F-1F88-5F09C723641B}"/>
          </ac:spMkLst>
        </pc:spChg>
        <pc:graphicFrameChg chg="mod modGraphic">
          <ac:chgData name="Guest User" userId="S::urn:spo:anon#5fe46e963c44362eb2c50e4c55d9c973fd2bedaf529ffe851a14c9305201d136::" providerId="AD" clId="Web-{E5177A30-1AE4-9D35-5616-0826431DC084}" dt="2024-01-31T11:42:51.320" v="366"/>
          <ac:graphicFrameMkLst>
            <pc:docMk/>
            <pc:sldMk cId="1240864235" sldId="731"/>
            <ac:graphicFrameMk id="9" creationId="{CF7DCDDC-BCA8-AC81-287D-B33E99A7DCA8}"/>
          </ac:graphicFrameMkLst>
        </pc:graphicFrameChg>
      </pc:sldChg>
    </pc:docChg>
  </pc:docChgLst>
  <pc:docChgLst>
    <pc:chgData name="Emily Thompson" userId="S::emily.thompson@saintjamesschool.co.uk::847d66e7-aa60-471f-94f4-86d3024f7327" providerId="AD" clId="Web-{FEEF3D35-7D06-B2CF-11B4-3E8057977801}"/>
    <pc:docChg chg="addSld delSld">
      <pc:chgData name="Emily Thompson" userId="S::emily.thompson@saintjamesschool.co.uk::847d66e7-aa60-471f-94f4-86d3024f7327" providerId="AD" clId="Web-{FEEF3D35-7D06-B2CF-11B4-3E8057977801}" dt="2023-12-07T21:31:57.080" v="11"/>
      <pc:docMkLst>
        <pc:docMk/>
      </pc:docMkLst>
      <pc:sldChg chg="add">
        <pc:chgData name="Emily Thompson" userId="S::emily.thompson@saintjamesschool.co.uk::847d66e7-aa60-471f-94f4-86d3024f7327" providerId="AD" clId="Web-{FEEF3D35-7D06-B2CF-11B4-3E8057977801}" dt="2023-12-07T21:29:03.198" v="8"/>
        <pc:sldMkLst>
          <pc:docMk/>
          <pc:sldMk cId="1221534403" sldId="258"/>
        </pc:sldMkLst>
      </pc:sldChg>
      <pc:sldChg chg="add del">
        <pc:chgData name="Emily Thompson" userId="S::emily.thompson@saintjamesschool.co.uk::847d66e7-aa60-471f-94f4-86d3024f7327" providerId="AD" clId="Web-{FEEF3D35-7D06-B2CF-11B4-3E8057977801}" dt="2023-12-07T21:28:27.009" v="7"/>
        <pc:sldMkLst>
          <pc:docMk/>
          <pc:sldMk cId="2132805863" sldId="259"/>
        </pc:sldMkLst>
      </pc:sldChg>
      <pc:sldChg chg="add">
        <pc:chgData name="Emily Thompson" userId="S::emily.thompson@saintjamesschool.co.uk::847d66e7-aa60-471f-94f4-86d3024f7327" providerId="AD" clId="Web-{FEEF3D35-7D06-B2CF-11B4-3E8057977801}" dt="2023-12-07T21:31:50.783" v="10"/>
        <pc:sldMkLst>
          <pc:docMk/>
          <pc:sldMk cId="735275916" sldId="260"/>
        </pc:sldMkLst>
      </pc:sldChg>
      <pc:sldChg chg="add">
        <pc:chgData name="Emily Thompson" userId="S::emily.thompson@saintjamesschool.co.uk::847d66e7-aa60-471f-94f4-86d3024f7327" providerId="AD" clId="Web-{FEEF3D35-7D06-B2CF-11B4-3E8057977801}" dt="2023-12-07T21:26:04.504" v="0"/>
        <pc:sldMkLst>
          <pc:docMk/>
          <pc:sldMk cId="1017329541" sldId="261"/>
        </pc:sldMkLst>
      </pc:sldChg>
      <pc:sldChg chg="add">
        <pc:chgData name="Emily Thompson" userId="S::emily.thompson@saintjamesschool.co.uk::847d66e7-aa60-471f-94f4-86d3024f7327" providerId="AD" clId="Web-{FEEF3D35-7D06-B2CF-11B4-3E8057977801}" dt="2023-12-07T21:26:54.178" v="2"/>
        <pc:sldMkLst>
          <pc:docMk/>
          <pc:sldMk cId="3537418431" sldId="262"/>
        </pc:sldMkLst>
      </pc:sldChg>
      <pc:sldChg chg="add">
        <pc:chgData name="Emily Thompson" userId="S::emily.thompson@saintjamesschool.co.uk::847d66e7-aa60-471f-94f4-86d3024f7327" providerId="AD" clId="Web-{FEEF3D35-7D06-B2CF-11B4-3E8057977801}" dt="2023-12-07T21:27:43.976" v="4"/>
        <pc:sldMkLst>
          <pc:docMk/>
          <pc:sldMk cId="4094314896" sldId="263"/>
        </pc:sldMkLst>
      </pc:sldChg>
      <pc:sldChg chg="del">
        <pc:chgData name="Emily Thompson" userId="S::emily.thompson@saintjamesschool.co.uk::847d66e7-aa60-471f-94f4-86d3024f7327" providerId="AD" clId="Web-{FEEF3D35-7D06-B2CF-11B4-3E8057977801}" dt="2023-12-07T21:31:57.080" v="11"/>
        <pc:sldMkLst>
          <pc:docMk/>
          <pc:sldMk cId="3029638033" sldId="506"/>
        </pc:sldMkLst>
      </pc:sldChg>
      <pc:sldChg chg="del">
        <pc:chgData name="Emily Thompson" userId="S::emily.thompson@saintjamesschool.co.uk::847d66e7-aa60-471f-94f4-86d3024f7327" providerId="AD" clId="Web-{FEEF3D35-7D06-B2CF-11B4-3E8057977801}" dt="2023-12-07T21:29:10.949" v="9"/>
        <pc:sldMkLst>
          <pc:docMk/>
          <pc:sldMk cId="385260807" sldId="507"/>
        </pc:sldMkLst>
      </pc:sldChg>
      <pc:sldChg chg="del">
        <pc:chgData name="Emily Thompson" userId="S::emily.thompson@saintjamesschool.co.uk::847d66e7-aa60-471f-94f4-86d3024f7327" providerId="AD" clId="Web-{FEEF3D35-7D06-B2CF-11B4-3E8057977801}" dt="2023-12-07T21:27:48.586" v="5"/>
        <pc:sldMkLst>
          <pc:docMk/>
          <pc:sldMk cId="1177867794" sldId="509"/>
        </pc:sldMkLst>
      </pc:sldChg>
      <pc:sldChg chg="del">
        <pc:chgData name="Emily Thompson" userId="S::emily.thompson@saintjamesschool.co.uk::847d66e7-aa60-471f-94f4-86d3024f7327" providerId="AD" clId="Web-{FEEF3D35-7D06-B2CF-11B4-3E8057977801}" dt="2023-12-07T21:26:57.365" v="3"/>
        <pc:sldMkLst>
          <pc:docMk/>
          <pc:sldMk cId="147543506" sldId="510"/>
        </pc:sldMkLst>
      </pc:sldChg>
      <pc:sldChg chg="del">
        <pc:chgData name="Emily Thompson" userId="S::emily.thompson@saintjamesschool.co.uk::847d66e7-aa60-471f-94f4-86d3024f7327" providerId="AD" clId="Web-{FEEF3D35-7D06-B2CF-11B4-3E8057977801}" dt="2023-12-07T21:26:11.879" v="1"/>
        <pc:sldMkLst>
          <pc:docMk/>
          <pc:sldMk cId="2188924043" sldId="511"/>
        </pc:sldMkLst>
      </pc:sldChg>
    </pc:docChg>
  </pc:docChgLst>
  <pc:docChgLst>
    <pc:chgData name="David Rose" userId="S::david.rose@saintjamesschool.co.uk::8d788d76-18ca-49d3-996c-1baa68da9a15" providerId="AD" clId="Web-{AEF096DB-A60F-AC7D-18FF-D2A20702CA7E}"/>
    <pc:docChg chg="addSld delSld modSld">
      <pc:chgData name="David Rose" userId="S::david.rose@saintjamesschool.co.uk::8d788d76-18ca-49d3-996c-1baa68da9a15" providerId="AD" clId="Web-{AEF096DB-A60F-AC7D-18FF-D2A20702CA7E}" dt="2024-01-04T09:48:17.288" v="33"/>
      <pc:docMkLst>
        <pc:docMk/>
      </pc:docMkLst>
      <pc:sldChg chg="add">
        <pc:chgData name="David Rose" userId="S::david.rose@saintjamesschool.co.uk::8d788d76-18ca-49d3-996c-1baa68da9a15" providerId="AD" clId="Web-{AEF096DB-A60F-AC7D-18FF-D2A20702CA7E}" dt="2024-01-04T09:47:24.894" v="0"/>
        <pc:sldMkLst>
          <pc:docMk/>
          <pc:sldMk cId="2580604924" sldId="412"/>
        </pc:sldMkLst>
      </pc:sldChg>
      <pc:sldChg chg="add">
        <pc:chgData name="David Rose" userId="S::david.rose@saintjamesschool.co.uk::8d788d76-18ca-49d3-996c-1baa68da9a15" providerId="AD" clId="Web-{AEF096DB-A60F-AC7D-18FF-D2A20702CA7E}" dt="2024-01-04T09:47:24.988" v="2"/>
        <pc:sldMkLst>
          <pc:docMk/>
          <pc:sldMk cId="4005986611" sldId="414"/>
        </pc:sldMkLst>
      </pc:sldChg>
      <pc:sldChg chg="add">
        <pc:chgData name="David Rose" userId="S::david.rose@saintjamesschool.co.uk::8d788d76-18ca-49d3-996c-1baa68da9a15" providerId="AD" clId="Web-{AEF096DB-A60F-AC7D-18FF-D2A20702CA7E}" dt="2024-01-04T09:47:25.034" v="3"/>
        <pc:sldMkLst>
          <pc:docMk/>
          <pc:sldMk cId="4180398317" sldId="415"/>
        </pc:sldMkLst>
      </pc:sldChg>
      <pc:sldChg chg="add">
        <pc:chgData name="David Rose" userId="S::david.rose@saintjamesschool.co.uk::8d788d76-18ca-49d3-996c-1baa68da9a15" providerId="AD" clId="Web-{AEF096DB-A60F-AC7D-18FF-D2A20702CA7E}" dt="2024-01-04T09:47:25.206" v="6"/>
        <pc:sldMkLst>
          <pc:docMk/>
          <pc:sldMk cId="2989094756" sldId="416"/>
        </pc:sldMkLst>
      </pc:sldChg>
      <pc:sldChg chg="add">
        <pc:chgData name="David Rose" userId="S::david.rose@saintjamesschool.co.uk::8d788d76-18ca-49d3-996c-1baa68da9a15" providerId="AD" clId="Web-{AEF096DB-A60F-AC7D-18FF-D2A20702CA7E}" dt="2024-01-04T09:47:25.269" v="7"/>
        <pc:sldMkLst>
          <pc:docMk/>
          <pc:sldMk cId="1610862058" sldId="417"/>
        </pc:sldMkLst>
      </pc:sldChg>
      <pc:sldChg chg="add">
        <pc:chgData name="David Rose" userId="S::david.rose@saintjamesschool.co.uk::8d788d76-18ca-49d3-996c-1baa68da9a15" providerId="AD" clId="Web-{AEF096DB-A60F-AC7D-18FF-D2A20702CA7E}" dt="2024-01-04T09:47:25.331" v="8"/>
        <pc:sldMkLst>
          <pc:docMk/>
          <pc:sldMk cId="2887834008" sldId="418"/>
        </pc:sldMkLst>
      </pc:sldChg>
      <pc:sldChg chg="modSp add">
        <pc:chgData name="David Rose" userId="S::david.rose@saintjamesschool.co.uk::8d788d76-18ca-49d3-996c-1baa68da9a15" providerId="AD" clId="Web-{AEF096DB-A60F-AC7D-18FF-D2A20702CA7E}" dt="2024-01-04T09:48:07.850" v="29"/>
        <pc:sldMkLst>
          <pc:docMk/>
          <pc:sldMk cId="2861204781" sldId="419"/>
        </pc:sldMkLst>
        <pc:graphicFrameChg chg="mod modGraphic">
          <ac:chgData name="David Rose" userId="S::david.rose@saintjamesschool.co.uk::8d788d76-18ca-49d3-996c-1baa68da9a15" providerId="AD" clId="Web-{AEF096DB-A60F-AC7D-18FF-D2A20702CA7E}" dt="2024-01-04T09:48:07.850" v="29"/>
          <ac:graphicFrameMkLst>
            <pc:docMk/>
            <pc:sldMk cId="2861204781" sldId="419"/>
            <ac:graphicFrameMk id="2" creationId="{02D02E47-D9CF-5750-1FAB-8415CC70EA02}"/>
          </ac:graphicFrameMkLst>
        </pc:graphicFrameChg>
      </pc:sldChg>
      <pc:sldChg chg="add">
        <pc:chgData name="David Rose" userId="S::david.rose@saintjamesschool.co.uk::8d788d76-18ca-49d3-996c-1baa68da9a15" providerId="AD" clId="Web-{AEF096DB-A60F-AC7D-18FF-D2A20702CA7E}" dt="2024-01-04T09:47:25.441" v="10"/>
        <pc:sldMkLst>
          <pc:docMk/>
          <pc:sldMk cId="3196493010" sldId="420"/>
        </pc:sldMkLst>
      </pc:sldChg>
      <pc:sldChg chg="modSp add">
        <pc:chgData name="David Rose" userId="S::david.rose@saintjamesschool.co.uk::8d788d76-18ca-49d3-996c-1baa68da9a15" providerId="AD" clId="Web-{AEF096DB-A60F-AC7D-18FF-D2A20702CA7E}" dt="2024-01-04T09:48:17.288" v="33"/>
        <pc:sldMkLst>
          <pc:docMk/>
          <pc:sldMk cId="94652467" sldId="421"/>
        </pc:sldMkLst>
        <pc:graphicFrameChg chg="mod modGraphic">
          <ac:chgData name="David Rose" userId="S::david.rose@saintjamesschool.co.uk::8d788d76-18ca-49d3-996c-1baa68da9a15" providerId="AD" clId="Web-{AEF096DB-A60F-AC7D-18FF-D2A20702CA7E}" dt="2024-01-04T09:48:17.288" v="33"/>
          <ac:graphicFrameMkLst>
            <pc:docMk/>
            <pc:sldMk cId="94652467" sldId="421"/>
            <ac:graphicFrameMk id="5" creationId="{B46E0B21-6802-3C19-68C4-91B29CEB54A6}"/>
          </ac:graphicFrameMkLst>
        </pc:graphicFrameChg>
      </pc:sldChg>
      <pc:sldChg chg="add">
        <pc:chgData name="David Rose" userId="S::david.rose@saintjamesschool.co.uk::8d788d76-18ca-49d3-996c-1baa68da9a15" providerId="AD" clId="Web-{AEF096DB-A60F-AC7D-18FF-D2A20702CA7E}" dt="2024-01-04T09:47:25.581" v="12"/>
        <pc:sldMkLst>
          <pc:docMk/>
          <pc:sldMk cId="502103533" sldId="450"/>
        </pc:sldMkLst>
      </pc:sldChg>
      <pc:sldChg chg="del">
        <pc:chgData name="David Rose" userId="S::david.rose@saintjamesschool.co.uk::8d788d76-18ca-49d3-996c-1baa68da9a15" providerId="AD" clId="Web-{AEF096DB-A60F-AC7D-18FF-D2A20702CA7E}" dt="2024-01-04T09:47:47.677" v="13"/>
        <pc:sldMkLst>
          <pc:docMk/>
          <pc:sldMk cId="3980939345" sldId="673"/>
        </pc:sldMkLst>
      </pc:sldChg>
      <pc:sldChg chg="del">
        <pc:chgData name="David Rose" userId="S::david.rose@saintjamesschool.co.uk::8d788d76-18ca-49d3-996c-1baa68da9a15" providerId="AD" clId="Web-{AEF096DB-A60F-AC7D-18FF-D2A20702CA7E}" dt="2024-01-04T09:47:47.677" v="14"/>
        <pc:sldMkLst>
          <pc:docMk/>
          <pc:sldMk cId="3651063462" sldId="674"/>
        </pc:sldMkLst>
      </pc:sldChg>
      <pc:sldChg chg="del">
        <pc:chgData name="David Rose" userId="S::david.rose@saintjamesschool.co.uk::8d788d76-18ca-49d3-996c-1baa68da9a15" providerId="AD" clId="Web-{AEF096DB-A60F-AC7D-18FF-D2A20702CA7E}" dt="2024-01-04T09:47:47.677" v="15"/>
        <pc:sldMkLst>
          <pc:docMk/>
          <pc:sldMk cId="1747870237" sldId="675"/>
        </pc:sldMkLst>
      </pc:sldChg>
      <pc:sldChg chg="del">
        <pc:chgData name="David Rose" userId="S::david.rose@saintjamesschool.co.uk::8d788d76-18ca-49d3-996c-1baa68da9a15" providerId="AD" clId="Web-{AEF096DB-A60F-AC7D-18FF-D2A20702CA7E}" dt="2024-01-04T09:47:47.677" v="16"/>
        <pc:sldMkLst>
          <pc:docMk/>
          <pc:sldMk cId="1738660188" sldId="676"/>
        </pc:sldMkLst>
      </pc:sldChg>
      <pc:sldChg chg="del">
        <pc:chgData name="David Rose" userId="S::david.rose@saintjamesschool.co.uk::8d788d76-18ca-49d3-996c-1baa68da9a15" providerId="AD" clId="Web-{AEF096DB-A60F-AC7D-18FF-D2A20702CA7E}" dt="2024-01-04T09:47:47.677" v="18"/>
        <pc:sldMkLst>
          <pc:docMk/>
          <pc:sldMk cId="853200339" sldId="677"/>
        </pc:sldMkLst>
      </pc:sldChg>
      <pc:sldChg chg="del">
        <pc:chgData name="David Rose" userId="S::david.rose@saintjamesschool.co.uk::8d788d76-18ca-49d3-996c-1baa68da9a15" providerId="AD" clId="Web-{AEF096DB-A60F-AC7D-18FF-D2A20702CA7E}" dt="2024-01-04T09:47:47.677" v="19"/>
        <pc:sldMkLst>
          <pc:docMk/>
          <pc:sldMk cId="2845113098" sldId="678"/>
        </pc:sldMkLst>
      </pc:sldChg>
      <pc:sldChg chg="del">
        <pc:chgData name="David Rose" userId="S::david.rose@saintjamesschool.co.uk::8d788d76-18ca-49d3-996c-1baa68da9a15" providerId="AD" clId="Web-{AEF096DB-A60F-AC7D-18FF-D2A20702CA7E}" dt="2024-01-04T09:47:47.677" v="20"/>
        <pc:sldMkLst>
          <pc:docMk/>
          <pc:sldMk cId="703843311" sldId="679"/>
        </pc:sldMkLst>
      </pc:sldChg>
      <pc:sldChg chg="del">
        <pc:chgData name="David Rose" userId="S::david.rose@saintjamesschool.co.uk::8d788d76-18ca-49d3-996c-1baa68da9a15" providerId="AD" clId="Web-{AEF096DB-A60F-AC7D-18FF-D2A20702CA7E}" dt="2024-01-04T09:47:47.692" v="21"/>
        <pc:sldMkLst>
          <pc:docMk/>
          <pc:sldMk cId="4267826577" sldId="680"/>
        </pc:sldMkLst>
      </pc:sldChg>
      <pc:sldChg chg="del">
        <pc:chgData name="David Rose" userId="S::david.rose@saintjamesschool.co.uk::8d788d76-18ca-49d3-996c-1baa68da9a15" providerId="AD" clId="Web-{AEF096DB-A60F-AC7D-18FF-D2A20702CA7E}" dt="2024-01-04T09:47:47.692" v="22"/>
        <pc:sldMkLst>
          <pc:docMk/>
          <pc:sldMk cId="213355581" sldId="681"/>
        </pc:sldMkLst>
      </pc:sldChg>
      <pc:sldChg chg="del">
        <pc:chgData name="David Rose" userId="S::david.rose@saintjamesschool.co.uk::8d788d76-18ca-49d3-996c-1baa68da9a15" providerId="AD" clId="Web-{AEF096DB-A60F-AC7D-18FF-D2A20702CA7E}" dt="2024-01-04T09:47:47.692" v="23"/>
        <pc:sldMkLst>
          <pc:docMk/>
          <pc:sldMk cId="1730034139" sldId="682"/>
        </pc:sldMkLst>
      </pc:sldChg>
      <pc:sldChg chg="del">
        <pc:chgData name="David Rose" userId="S::david.rose@saintjamesschool.co.uk::8d788d76-18ca-49d3-996c-1baa68da9a15" providerId="AD" clId="Web-{AEF096DB-A60F-AC7D-18FF-D2A20702CA7E}" dt="2024-01-04T09:47:47.692" v="24"/>
        <pc:sldMkLst>
          <pc:docMk/>
          <pc:sldMk cId="1289372742" sldId="683"/>
        </pc:sldMkLst>
      </pc:sldChg>
      <pc:sldChg chg="del">
        <pc:chgData name="David Rose" userId="S::david.rose@saintjamesschool.co.uk::8d788d76-18ca-49d3-996c-1baa68da9a15" providerId="AD" clId="Web-{AEF096DB-A60F-AC7D-18FF-D2A20702CA7E}" dt="2024-01-04T09:47:47.692" v="25"/>
        <pc:sldMkLst>
          <pc:docMk/>
          <pc:sldMk cId="1196878263" sldId="684"/>
        </pc:sldMkLst>
      </pc:sldChg>
      <pc:sldChg chg="del">
        <pc:chgData name="David Rose" userId="S::david.rose@saintjamesschool.co.uk::8d788d76-18ca-49d3-996c-1baa68da9a15" providerId="AD" clId="Web-{AEF096DB-A60F-AC7D-18FF-D2A20702CA7E}" dt="2024-01-04T09:47:47.677" v="17"/>
        <pc:sldMkLst>
          <pc:docMk/>
          <pc:sldMk cId="3345181530" sldId="714"/>
        </pc:sldMkLst>
      </pc:sldChg>
      <pc:sldChg chg="add">
        <pc:chgData name="David Rose" userId="S::david.rose@saintjamesschool.co.uk::8d788d76-18ca-49d3-996c-1baa68da9a15" providerId="AD" clId="Web-{AEF096DB-A60F-AC7D-18FF-D2A20702CA7E}" dt="2024-01-04T09:47:24.941" v="1"/>
        <pc:sldMkLst>
          <pc:docMk/>
          <pc:sldMk cId="2295850141" sldId="723"/>
        </pc:sldMkLst>
      </pc:sldChg>
      <pc:sldChg chg="add">
        <pc:chgData name="David Rose" userId="S::david.rose@saintjamesschool.co.uk::8d788d76-18ca-49d3-996c-1baa68da9a15" providerId="AD" clId="Web-{AEF096DB-A60F-AC7D-18FF-D2A20702CA7E}" dt="2024-01-04T09:47:25.097" v="4"/>
        <pc:sldMkLst>
          <pc:docMk/>
          <pc:sldMk cId="4186901243" sldId="724"/>
        </pc:sldMkLst>
      </pc:sldChg>
      <pc:sldChg chg="add">
        <pc:chgData name="David Rose" userId="S::david.rose@saintjamesschool.co.uk::8d788d76-18ca-49d3-996c-1baa68da9a15" providerId="AD" clId="Web-{AEF096DB-A60F-AC7D-18FF-D2A20702CA7E}" dt="2024-01-04T09:47:25.160" v="5"/>
        <pc:sldMkLst>
          <pc:docMk/>
          <pc:sldMk cId="2374774778" sldId="725"/>
        </pc:sldMkLst>
      </pc:sldChg>
    </pc:docChg>
  </pc:docChgLst>
  <pc:docChgLst>
    <pc:chgData name="Alistair Wilkinson" userId="S::alistair.wilkinson@saintjamesschool.co.uk::8ba8c0da-53dc-46b0-8dc2-32484224b744" providerId="AD" clId="Web-{3E43DBB9-A192-E908-604F-E4C1D0088814}"/>
    <pc:docChg chg="modSld">
      <pc:chgData name="Alistair Wilkinson" userId="S::alistair.wilkinson@saintjamesschool.co.uk::8ba8c0da-53dc-46b0-8dc2-32484224b744" providerId="AD" clId="Web-{3E43DBB9-A192-E908-604F-E4C1D0088814}" dt="2024-02-04T11:13:57.097" v="461" actId="20577"/>
      <pc:docMkLst>
        <pc:docMk/>
      </pc:docMkLst>
      <pc:sldChg chg="modSp">
        <pc:chgData name="Alistair Wilkinson" userId="S::alistair.wilkinson@saintjamesschool.co.uk::8ba8c0da-53dc-46b0-8dc2-32484224b744" providerId="AD" clId="Web-{3E43DBB9-A192-E908-604F-E4C1D0088814}" dt="2024-02-04T11:13:19.689" v="450"/>
        <pc:sldMkLst>
          <pc:docMk/>
          <pc:sldMk cId="4268954085" sldId="354"/>
        </pc:sldMkLst>
        <pc:spChg chg="mod">
          <ac:chgData name="Alistair Wilkinson" userId="S::alistair.wilkinson@saintjamesschool.co.uk::8ba8c0da-53dc-46b0-8dc2-32484224b744" providerId="AD" clId="Web-{3E43DBB9-A192-E908-604F-E4C1D0088814}" dt="2024-02-04T11:13:19.689" v="450"/>
          <ac:spMkLst>
            <pc:docMk/>
            <pc:sldMk cId="4268954085" sldId="354"/>
            <ac:spMk id="2" creationId="{2FE46170-FA0F-FBA5-026E-DBFFF709D98C}"/>
          </ac:spMkLst>
        </pc:spChg>
      </pc:sldChg>
      <pc:sldChg chg="modSp">
        <pc:chgData name="Alistair Wilkinson" userId="S::alistair.wilkinson@saintjamesschool.co.uk::8ba8c0da-53dc-46b0-8dc2-32484224b744" providerId="AD" clId="Web-{3E43DBB9-A192-E908-604F-E4C1D0088814}" dt="2024-02-04T11:13:57.097" v="461" actId="20577"/>
        <pc:sldMkLst>
          <pc:docMk/>
          <pc:sldMk cId="156748810" sldId="371"/>
        </pc:sldMkLst>
        <pc:spChg chg="mod">
          <ac:chgData name="Alistair Wilkinson" userId="S::alistair.wilkinson@saintjamesschool.co.uk::8ba8c0da-53dc-46b0-8dc2-32484224b744" providerId="AD" clId="Web-{3E43DBB9-A192-E908-604F-E4C1D0088814}" dt="2024-02-04T11:13:19.689" v="450"/>
          <ac:spMkLst>
            <pc:docMk/>
            <pc:sldMk cId="156748810" sldId="371"/>
            <ac:spMk id="2" creationId="{2FE46170-FA0F-FBA5-026E-DBFFF709D98C}"/>
          </ac:spMkLst>
        </pc:spChg>
        <pc:spChg chg="mod">
          <ac:chgData name="Alistair Wilkinson" userId="S::alistair.wilkinson@saintjamesschool.co.uk::8ba8c0da-53dc-46b0-8dc2-32484224b744" providerId="AD" clId="Web-{3E43DBB9-A192-E908-604F-E4C1D0088814}" dt="2024-02-04T11:03:04.336" v="85" actId="20577"/>
          <ac:spMkLst>
            <pc:docMk/>
            <pc:sldMk cId="156748810" sldId="371"/>
            <ac:spMk id="5" creationId="{DA2A138E-5BA6-3D9F-0372-EFB31043A970}"/>
          </ac:spMkLst>
        </pc:spChg>
        <pc:spChg chg="mod">
          <ac:chgData name="Alistair Wilkinson" userId="S::alistair.wilkinson@saintjamesschool.co.uk::8ba8c0da-53dc-46b0-8dc2-32484224b744" providerId="AD" clId="Web-{3E43DBB9-A192-E908-604F-E4C1D0088814}" dt="2024-02-04T11:13:57.097" v="461" actId="20577"/>
          <ac:spMkLst>
            <pc:docMk/>
            <pc:sldMk cId="156748810" sldId="371"/>
            <ac:spMk id="7" creationId="{D3695D3E-C125-EF5F-32F6-B7E32E204520}"/>
          </ac:spMkLst>
        </pc:spChg>
        <pc:graphicFrameChg chg="mod modGraphic">
          <ac:chgData name="Alistair Wilkinson" userId="S::alistair.wilkinson@saintjamesschool.co.uk::8ba8c0da-53dc-46b0-8dc2-32484224b744" providerId="AD" clId="Web-{3E43DBB9-A192-E908-604F-E4C1D0088814}" dt="2024-02-04T11:01:54.130" v="53"/>
          <ac:graphicFrameMkLst>
            <pc:docMk/>
            <pc:sldMk cId="156748810" sldId="371"/>
            <ac:graphicFrameMk id="4" creationId="{218CFA3A-0A95-6B5B-92B6-C32DA95E3BC7}"/>
          </ac:graphicFrameMkLst>
        </pc:graphicFrameChg>
      </pc:sldChg>
      <pc:sldChg chg="modSp">
        <pc:chgData name="Alistair Wilkinson" userId="S::alistair.wilkinson@saintjamesschool.co.uk::8ba8c0da-53dc-46b0-8dc2-32484224b744" providerId="AD" clId="Web-{3E43DBB9-A192-E908-604F-E4C1D0088814}" dt="2024-02-04T11:13:19.689" v="450"/>
        <pc:sldMkLst>
          <pc:docMk/>
          <pc:sldMk cId="3441853981" sldId="444"/>
        </pc:sldMkLst>
        <pc:spChg chg="mod">
          <ac:chgData name="Alistair Wilkinson" userId="S::alistair.wilkinson@saintjamesschool.co.uk::8ba8c0da-53dc-46b0-8dc2-32484224b744" providerId="AD" clId="Web-{3E43DBB9-A192-E908-604F-E4C1D0088814}" dt="2024-02-04T11:13:19.689" v="450"/>
          <ac:spMkLst>
            <pc:docMk/>
            <pc:sldMk cId="3441853981" sldId="444"/>
            <ac:spMk id="2" creationId="{2FE46170-FA0F-FBA5-026E-DBFFF709D98C}"/>
          </ac:spMkLst>
        </pc:spChg>
        <pc:spChg chg="mod">
          <ac:chgData name="Alistair Wilkinson" userId="S::alistair.wilkinson@saintjamesschool.co.uk::8ba8c0da-53dc-46b0-8dc2-32484224b744" providerId="AD" clId="Web-{3E43DBB9-A192-E908-604F-E4C1D0088814}" dt="2024-02-04T11:03:12.024" v="88" actId="20577"/>
          <ac:spMkLst>
            <pc:docMk/>
            <pc:sldMk cId="3441853981" sldId="444"/>
            <ac:spMk id="5" creationId="{DA2A138E-5BA6-3D9F-0372-EFB31043A970}"/>
          </ac:spMkLst>
        </pc:spChg>
        <pc:spChg chg="mod">
          <ac:chgData name="Alistair Wilkinson" userId="S::alistair.wilkinson@saintjamesschool.co.uk::8ba8c0da-53dc-46b0-8dc2-32484224b744" providerId="AD" clId="Web-{3E43DBB9-A192-E908-604F-E4C1D0088814}" dt="2024-02-04T11:03:49.401" v="99" actId="20577"/>
          <ac:spMkLst>
            <pc:docMk/>
            <pc:sldMk cId="3441853981" sldId="444"/>
            <ac:spMk id="7" creationId="{D3695D3E-C125-EF5F-32F6-B7E32E204520}"/>
          </ac:spMkLst>
        </pc:spChg>
        <pc:graphicFrameChg chg="mod modGraphic">
          <ac:chgData name="Alistair Wilkinson" userId="S::alistair.wilkinson@saintjamesschool.co.uk::8ba8c0da-53dc-46b0-8dc2-32484224b744" providerId="AD" clId="Web-{3E43DBB9-A192-E908-604F-E4C1D0088814}" dt="2024-02-04T11:04:09.073" v="165"/>
          <ac:graphicFrameMkLst>
            <pc:docMk/>
            <pc:sldMk cId="3441853981" sldId="444"/>
            <ac:graphicFrameMk id="4" creationId="{218CFA3A-0A95-6B5B-92B6-C32DA95E3BC7}"/>
          </ac:graphicFrameMkLst>
        </pc:graphicFrameChg>
      </pc:sldChg>
      <pc:sldChg chg="modSp">
        <pc:chgData name="Alistair Wilkinson" userId="S::alistair.wilkinson@saintjamesschool.co.uk::8ba8c0da-53dc-46b0-8dc2-32484224b744" providerId="AD" clId="Web-{3E43DBB9-A192-E908-604F-E4C1D0088814}" dt="2024-02-04T11:13:19.689" v="450"/>
        <pc:sldMkLst>
          <pc:docMk/>
          <pc:sldMk cId="4191383998" sldId="445"/>
        </pc:sldMkLst>
        <pc:spChg chg="mod">
          <ac:chgData name="Alistair Wilkinson" userId="S::alistair.wilkinson@saintjamesschool.co.uk::8ba8c0da-53dc-46b0-8dc2-32484224b744" providerId="AD" clId="Web-{3E43DBB9-A192-E908-604F-E4C1D0088814}" dt="2024-02-04T11:13:19.689" v="450"/>
          <ac:spMkLst>
            <pc:docMk/>
            <pc:sldMk cId="4191383998" sldId="445"/>
            <ac:spMk id="2" creationId="{2FE46170-FA0F-FBA5-026E-DBFFF709D98C}"/>
          </ac:spMkLst>
        </pc:spChg>
        <pc:spChg chg="mod">
          <ac:chgData name="Alistair Wilkinson" userId="S::alistair.wilkinson@saintjamesschool.co.uk::8ba8c0da-53dc-46b0-8dc2-32484224b744" providerId="AD" clId="Web-{3E43DBB9-A192-E908-604F-E4C1D0088814}" dt="2024-02-04T11:04:43.059" v="169" actId="20577"/>
          <ac:spMkLst>
            <pc:docMk/>
            <pc:sldMk cId="4191383998" sldId="445"/>
            <ac:spMk id="5" creationId="{DA2A138E-5BA6-3D9F-0372-EFB31043A970}"/>
          </ac:spMkLst>
        </pc:spChg>
        <pc:spChg chg="mod">
          <ac:chgData name="Alistair Wilkinson" userId="S::alistair.wilkinson@saintjamesschool.co.uk::8ba8c0da-53dc-46b0-8dc2-32484224b744" providerId="AD" clId="Web-{3E43DBB9-A192-E908-604F-E4C1D0088814}" dt="2024-02-04T11:05:09.591" v="184" actId="20577"/>
          <ac:spMkLst>
            <pc:docMk/>
            <pc:sldMk cId="4191383998" sldId="445"/>
            <ac:spMk id="7" creationId="{D3695D3E-C125-EF5F-32F6-B7E32E204520}"/>
          </ac:spMkLst>
        </pc:spChg>
        <pc:graphicFrameChg chg="mod modGraphic">
          <ac:chgData name="Alistair Wilkinson" userId="S::alistair.wilkinson@saintjamesschool.co.uk::8ba8c0da-53dc-46b0-8dc2-32484224b744" providerId="AD" clId="Web-{3E43DBB9-A192-E908-604F-E4C1D0088814}" dt="2024-02-04T11:04:45.403" v="173"/>
          <ac:graphicFrameMkLst>
            <pc:docMk/>
            <pc:sldMk cId="4191383998" sldId="445"/>
            <ac:graphicFrameMk id="4" creationId="{218CFA3A-0A95-6B5B-92B6-C32DA95E3BC7}"/>
          </ac:graphicFrameMkLst>
        </pc:graphicFrameChg>
      </pc:sldChg>
      <pc:sldChg chg="modSp">
        <pc:chgData name="Alistair Wilkinson" userId="S::alistair.wilkinson@saintjamesschool.co.uk::8ba8c0da-53dc-46b0-8dc2-32484224b744" providerId="AD" clId="Web-{3E43DBB9-A192-E908-604F-E4C1D0088814}" dt="2024-02-04T11:13:19.689" v="450"/>
        <pc:sldMkLst>
          <pc:docMk/>
          <pc:sldMk cId="2922414526" sldId="446"/>
        </pc:sldMkLst>
        <pc:spChg chg="mod">
          <ac:chgData name="Alistair Wilkinson" userId="S::alistair.wilkinson@saintjamesschool.co.uk::8ba8c0da-53dc-46b0-8dc2-32484224b744" providerId="AD" clId="Web-{3E43DBB9-A192-E908-604F-E4C1D0088814}" dt="2024-02-04T11:13:19.689" v="450"/>
          <ac:spMkLst>
            <pc:docMk/>
            <pc:sldMk cId="2922414526" sldId="446"/>
            <ac:spMk id="2" creationId="{2FE46170-FA0F-FBA5-026E-DBFFF709D98C}"/>
          </ac:spMkLst>
        </pc:spChg>
        <pc:spChg chg="mod">
          <ac:chgData name="Alistair Wilkinson" userId="S::alistair.wilkinson@saintjamesschool.co.uk::8ba8c0da-53dc-46b0-8dc2-32484224b744" providerId="AD" clId="Web-{3E43DBB9-A192-E908-604F-E4C1D0088814}" dt="2024-02-04T11:05:18.842" v="187" actId="20577"/>
          <ac:spMkLst>
            <pc:docMk/>
            <pc:sldMk cId="2922414526" sldId="446"/>
            <ac:spMk id="5" creationId="{DA2A138E-5BA6-3D9F-0372-EFB31043A970}"/>
          </ac:spMkLst>
        </pc:spChg>
        <pc:spChg chg="mod">
          <ac:chgData name="Alistair Wilkinson" userId="S::alistair.wilkinson@saintjamesschool.co.uk::8ba8c0da-53dc-46b0-8dc2-32484224b744" providerId="AD" clId="Web-{3E43DBB9-A192-E908-604F-E4C1D0088814}" dt="2024-02-04T11:10:11.228" v="273" actId="20577"/>
          <ac:spMkLst>
            <pc:docMk/>
            <pc:sldMk cId="2922414526" sldId="446"/>
            <ac:spMk id="7" creationId="{D3695D3E-C125-EF5F-32F6-B7E32E204520}"/>
          </ac:spMkLst>
        </pc:spChg>
        <pc:graphicFrameChg chg="mod modGraphic">
          <ac:chgData name="Alistair Wilkinson" userId="S::alistair.wilkinson@saintjamesschool.co.uk::8ba8c0da-53dc-46b0-8dc2-32484224b744" providerId="AD" clId="Web-{3E43DBB9-A192-E908-604F-E4C1D0088814}" dt="2024-02-04T11:05:37.342" v="259"/>
          <ac:graphicFrameMkLst>
            <pc:docMk/>
            <pc:sldMk cId="2922414526" sldId="446"/>
            <ac:graphicFrameMk id="4" creationId="{218CFA3A-0A95-6B5B-92B6-C32DA95E3BC7}"/>
          </ac:graphicFrameMkLst>
        </pc:graphicFrameChg>
      </pc:sldChg>
      <pc:sldChg chg="modSp">
        <pc:chgData name="Alistair Wilkinson" userId="S::alistair.wilkinson@saintjamesschool.co.uk::8ba8c0da-53dc-46b0-8dc2-32484224b744" providerId="AD" clId="Web-{3E43DBB9-A192-E908-604F-E4C1D0088814}" dt="2024-02-04T11:13:19.689" v="450"/>
        <pc:sldMkLst>
          <pc:docMk/>
          <pc:sldMk cId="1526421213" sldId="447"/>
        </pc:sldMkLst>
        <pc:spChg chg="mod">
          <ac:chgData name="Alistair Wilkinson" userId="S::alistair.wilkinson@saintjamesschool.co.uk::8ba8c0da-53dc-46b0-8dc2-32484224b744" providerId="AD" clId="Web-{3E43DBB9-A192-E908-604F-E4C1D0088814}" dt="2024-02-04T11:13:19.689" v="450"/>
          <ac:spMkLst>
            <pc:docMk/>
            <pc:sldMk cId="1526421213" sldId="447"/>
            <ac:spMk id="2" creationId="{2FE46170-FA0F-FBA5-026E-DBFFF709D98C}"/>
          </ac:spMkLst>
        </pc:spChg>
        <pc:spChg chg="mod">
          <ac:chgData name="Alistair Wilkinson" userId="S::alistair.wilkinson@saintjamesschool.co.uk::8ba8c0da-53dc-46b0-8dc2-32484224b744" providerId="AD" clId="Web-{3E43DBB9-A192-E908-604F-E4C1D0088814}" dt="2024-02-04T11:10:21.729" v="276" actId="20577"/>
          <ac:spMkLst>
            <pc:docMk/>
            <pc:sldMk cId="1526421213" sldId="447"/>
            <ac:spMk id="5" creationId="{DA2A138E-5BA6-3D9F-0372-EFB31043A970}"/>
          </ac:spMkLst>
        </pc:spChg>
        <pc:spChg chg="mod">
          <ac:chgData name="Alistair Wilkinson" userId="S::alistair.wilkinson@saintjamesschool.co.uk::8ba8c0da-53dc-46b0-8dc2-32484224b744" providerId="AD" clId="Web-{3E43DBB9-A192-E908-604F-E4C1D0088814}" dt="2024-02-04T11:12:13.265" v="372" actId="20577"/>
          <ac:spMkLst>
            <pc:docMk/>
            <pc:sldMk cId="1526421213" sldId="447"/>
            <ac:spMk id="7" creationId="{D3695D3E-C125-EF5F-32F6-B7E32E204520}"/>
          </ac:spMkLst>
        </pc:spChg>
        <pc:graphicFrameChg chg="mod modGraphic">
          <ac:chgData name="Alistair Wilkinson" userId="S::alistair.wilkinson@saintjamesschool.co.uk::8ba8c0da-53dc-46b0-8dc2-32484224b744" providerId="AD" clId="Web-{3E43DBB9-A192-E908-604F-E4C1D0088814}" dt="2024-02-04T11:10:44.511" v="362"/>
          <ac:graphicFrameMkLst>
            <pc:docMk/>
            <pc:sldMk cId="1526421213" sldId="447"/>
            <ac:graphicFrameMk id="4" creationId="{218CFA3A-0A95-6B5B-92B6-C32DA95E3BC7}"/>
          </ac:graphicFrameMkLst>
        </pc:graphicFrameChg>
      </pc:sldChg>
      <pc:sldChg chg="modSp">
        <pc:chgData name="Alistair Wilkinson" userId="S::alistair.wilkinson@saintjamesschool.co.uk::8ba8c0da-53dc-46b0-8dc2-32484224b744" providerId="AD" clId="Web-{3E43DBB9-A192-E908-604F-E4C1D0088814}" dt="2024-02-04T11:13:38.284" v="451" actId="20577"/>
        <pc:sldMkLst>
          <pc:docMk/>
          <pc:sldMk cId="1516271904" sldId="448"/>
        </pc:sldMkLst>
        <pc:spChg chg="mod">
          <ac:chgData name="Alistair Wilkinson" userId="S::alistair.wilkinson@saintjamesschool.co.uk::8ba8c0da-53dc-46b0-8dc2-32484224b744" providerId="AD" clId="Web-{3E43DBB9-A192-E908-604F-E4C1D0088814}" dt="2024-02-04T11:13:19.689" v="450"/>
          <ac:spMkLst>
            <pc:docMk/>
            <pc:sldMk cId="1516271904" sldId="448"/>
            <ac:spMk id="2" creationId="{2FE46170-FA0F-FBA5-026E-DBFFF709D98C}"/>
          </ac:spMkLst>
        </pc:spChg>
        <pc:spChg chg="mod">
          <ac:chgData name="Alistair Wilkinson" userId="S::alistair.wilkinson@saintjamesschool.co.uk::8ba8c0da-53dc-46b0-8dc2-32484224b744" providerId="AD" clId="Web-{3E43DBB9-A192-E908-604F-E4C1D0088814}" dt="2024-02-04T11:12:24.609" v="375" actId="20577"/>
          <ac:spMkLst>
            <pc:docMk/>
            <pc:sldMk cId="1516271904" sldId="448"/>
            <ac:spMk id="5" creationId="{DA2A138E-5BA6-3D9F-0372-EFB31043A970}"/>
          </ac:spMkLst>
        </pc:spChg>
        <pc:spChg chg="mod">
          <ac:chgData name="Alistair Wilkinson" userId="S::alistair.wilkinson@saintjamesschool.co.uk::8ba8c0da-53dc-46b0-8dc2-32484224b744" providerId="AD" clId="Web-{3E43DBB9-A192-E908-604F-E4C1D0088814}" dt="2024-02-04T11:13:38.284" v="451" actId="20577"/>
          <ac:spMkLst>
            <pc:docMk/>
            <pc:sldMk cId="1516271904" sldId="448"/>
            <ac:spMk id="7" creationId="{D3695D3E-C125-EF5F-32F6-B7E32E204520}"/>
          </ac:spMkLst>
        </pc:spChg>
        <pc:graphicFrameChg chg="mod modGraphic">
          <ac:chgData name="Alistair Wilkinson" userId="S::alistair.wilkinson@saintjamesschool.co.uk::8ba8c0da-53dc-46b0-8dc2-32484224b744" providerId="AD" clId="Web-{3E43DBB9-A192-E908-604F-E4C1D0088814}" dt="2024-02-04T11:12:44.563" v="437"/>
          <ac:graphicFrameMkLst>
            <pc:docMk/>
            <pc:sldMk cId="1516271904" sldId="448"/>
            <ac:graphicFrameMk id="4" creationId="{218CFA3A-0A95-6B5B-92B6-C32DA95E3BC7}"/>
          </ac:graphicFrameMkLst>
        </pc:graphicFrameChg>
      </pc:sldChg>
      <pc:sldChg chg="modSp">
        <pc:chgData name="Alistair Wilkinson" userId="S::alistair.wilkinson@saintjamesschool.co.uk::8ba8c0da-53dc-46b0-8dc2-32484224b744" providerId="AD" clId="Web-{3E43DBB9-A192-E908-604F-E4C1D0088814}" dt="2024-02-04T11:13:19.689" v="450"/>
        <pc:sldMkLst>
          <pc:docMk/>
          <pc:sldMk cId="3935203699" sldId="485"/>
        </pc:sldMkLst>
        <pc:spChg chg="mod">
          <ac:chgData name="Alistair Wilkinson" userId="S::alistair.wilkinson@saintjamesschool.co.uk::8ba8c0da-53dc-46b0-8dc2-32484224b744" providerId="AD" clId="Web-{3E43DBB9-A192-E908-604F-E4C1D0088814}" dt="2024-02-04T11:13:19.689" v="450"/>
          <ac:spMkLst>
            <pc:docMk/>
            <pc:sldMk cId="3935203699" sldId="485"/>
            <ac:spMk id="5" creationId="{4913BD5C-9DD6-9B5E-A6B8-BC774D0AB24E}"/>
          </ac:spMkLst>
        </pc:spChg>
      </pc:sldChg>
      <pc:sldChg chg="modSp">
        <pc:chgData name="Alistair Wilkinson" userId="S::alistair.wilkinson@saintjamesschool.co.uk::8ba8c0da-53dc-46b0-8dc2-32484224b744" providerId="AD" clId="Web-{3E43DBB9-A192-E908-604F-E4C1D0088814}" dt="2024-02-04T11:13:19.689" v="450"/>
        <pc:sldMkLst>
          <pc:docMk/>
          <pc:sldMk cId="1849417217" sldId="500"/>
        </pc:sldMkLst>
        <pc:spChg chg="mod">
          <ac:chgData name="Alistair Wilkinson" userId="S::alistair.wilkinson@saintjamesschool.co.uk::8ba8c0da-53dc-46b0-8dc2-32484224b744" providerId="AD" clId="Web-{3E43DBB9-A192-E908-604F-E4C1D0088814}" dt="2024-02-04T11:13:19.689" v="450"/>
          <ac:spMkLst>
            <pc:docMk/>
            <pc:sldMk cId="1849417217" sldId="500"/>
            <ac:spMk id="2" creationId="{2FE46170-FA0F-FBA5-026E-DBFFF709D98C}"/>
          </ac:spMkLst>
        </pc:spChg>
      </pc:sldChg>
      <pc:sldChg chg="modSp">
        <pc:chgData name="Alistair Wilkinson" userId="S::alistair.wilkinson@saintjamesschool.co.uk::8ba8c0da-53dc-46b0-8dc2-32484224b744" providerId="AD" clId="Web-{3E43DBB9-A192-E908-604F-E4C1D0088814}" dt="2024-02-04T11:13:19.689" v="450"/>
        <pc:sldMkLst>
          <pc:docMk/>
          <pc:sldMk cId="1339094398" sldId="666"/>
        </pc:sldMkLst>
        <pc:spChg chg="mod">
          <ac:chgData name="Alistair Wilkinson" userId="S::alistair.wilkinson@saintjamesschool.co.uk::8ba8c0da-53dc-46b0-8dc2-32484224b744" providerId="AD" clId="Web-{3E43DBB9-A192-E908-604F-E4C1D0088814}" dt="2024-02-04T11:13:19.689" v="450"/>
          <ac:spMkLst>
            <pc:docMk/>
            <pc:sldMk cId="1339094398" sldId="666"/>
            <ac:spMk id="5" creationId="{4913BD5C-9DD6-9B5E-A6B8-BC774D0AB24E}"/>
          </ac:spMkLst>
        </pc:spChg>
      </pc:sldChg>
      <pc:sldChg chg="modSp">
        <pc:chgData name="Alistair Wilkinson" userId="S::alistair.wilkinson@saintjamesschool.co.uk::8ba8c0da-53dc-46b0-8dc2-32484224b744" providerId="AD" clId="Web-{3E43DBB9-A192-E908-604F-E4C1D0088814}" dt="2024-02-04T11:13:19.689" v="450"/>
        <pc:sldMkLst>
          <pc:docMk/>
          <pc:sldMk cId="2511450474" sldId="667"/>
        </pc:sldMkLst>
        <pc:spChg chg="mod">
          <ac:chgData name="Alistair Wilkinson" userId="S::alistair.wilkinson@saintjamesschool.co.uk::8ba8c0da-53dc-46b0-8dc2-32484224b744" providerId="AD" clId="Web-{3E43DBB9-A192-E908-604F-E4C1D0088814}" dt="2024-02-04T11:13:19.689" v="450"/>
          <ac:spMkLst>
            <pc:docMk/>
            <pc:sldMk cId="2511450474" sldId="667"/>
            <ac:spMk id="5" creationId="{4913BD5C-9DD6-9B5E-A6B8-BC774D0AB24E}"/>
          </ac:spMkLst>
        </pc:spChg>
      </pc:sldChg>
      <pc:sldChg chg="modSp">
        <pc:chgData name="Alistair Wilkinson" userId="S::alistair.wilkinson@saintjamesschool.co.uk::8ba8c0da-53dc-46b0-8dc2-32484224b744" providerId="AD" clId="Web-{3E43DBB9-A192-E908-604F-E4C1D0088814}" dt="2024-02-04T11:13:19.689" v="450"/>
        <pc:sldMkLst>
          <pc:docMk/>
          <pc:sldMk cId="3307862737" sldId="668"/>
        </pc:sldMkLst>
        <pc:spChg chg="mod">
          <ac:chgData name="Alistair Wilkinson" userId="S::alistair.wilkinson@saintjamesschool.co.uk::8ba8c0da-53dc-46b0-8dc2-32484224b744" providerId="AD" clId="Web-{3E43DBB9-A192-E908-604F-E4C1D0088814}" dt="2024-02-04T11:13:19.689" v="450"/>
          <ac:spMkLst>
            <pc:docMk/>
            <pc:sldMk cId="3307862737" sldId="668"/>
            <ac:spMk id="5" creationId="{4913BD5C-9DD6-9B5E-A6B8-BC774D0AB24E}"/>
          </ac:spMkLst>
        </pc:spChg>
      </pc:sldChg>
      <pc:sldChg chg="modSp">
        <pc:chgData name="Alistair Wilkinson" userId="S::alistair.wilkinson@saintjamesschool.co.uk::8ba8c0da-53dc-46b0-8dc2-32484224b744" providerId="AD" clId="Web-{3E43DBB9-A192-E908-604F-E4C1D0088814}" dt="2024-02-04T11:13:19.689" v="450"/>
        <pc:sldMkLst>
          <pc:docMk/>
          <pc:sldMk cId="2888143784" sldId="669"/>
        </pc:sldMkLst>
        <pc:spChg chg="mod">
          <ac:chgData name="Alistair Wilkinson" userId="S::alistair.wilkinson@saintjamesschool.co.uk::8ba8c0da-53dc-46b0-8dc2-32484224b744" providerId="AD" clId="Web-{3E43DBB9-A192-E908-604F-E4C1D0088814}" dt="2024-02-04T11:13:19.689" v="450"/>
          <ac:spMkLst>
            <pc:docMk/>
            <pc:sldMk cId="2888143784" sldId="669"/>
            <ac:spMk id="5" creationId="{4913BD5C-9DD6-9B5E-A6B8-BC774D0AB24E}"/>
          </ac:spMkLst>
        </pc:spChg>
      </pc:sldChg>
      <pc:sldChg chg="modSp">
        <pc:chgData name="Alistair Wilkinson" userId="S::alistair.wilkinson@saintjamesschool.co.uk::8ba8c0da-53dc-46b0-8dc2-32484224b744" providerId="AD" clId="Web-{3E43DBB9-A192-E908-604F-E4C1D0088814}" dt="2024-02-04T11:13:19.689" v="450"/>
        <pc:sldMkLst>
          <pc:docMk/>
          <pc:sldMk cId="2792931317" sldId="670"/>
        </pc:sldMkLst>
        <pc:spChg chg="mod">
          <ac:chgData name="Alistair Wilkinson" userId="S::alistair.wilkinson@saintjamesschool.co.uk::8ba8c0da-53dc-46b0-8dc2-32484224b744" providerId="AD" clId="Web-{3E43DBB9-A192-E908-604F-E4C1D0088814}" dt="2024-02-04T11:13:19.689" v="450"/>
          <ac:spMkLst>
            <pc:docMk/>
            <pc:sldMk cId="2792931317" sldId="670"/>
            <ac:spMk id="5" creationId="{4913BD5C-9DD6-9B5E-A6B8-BC774D0AB24E}"/>
          </ac:spMkLst>
        </pc:spChg>
      </pc:sldChg>
    </pc:docChg>
  </pc:docChgLst>
  <pc:docChgLst>
    <pc:chgData name="David Rose" userId="S::david.rose@saintjamesschool.co.uk::8d788d76-18ca-49d3-996c-1baa68da9a15" providerId="AD" clId="Web-{42766685-C073-5D96-96FD-2AE701D39BB9}"/>
    <pc:docChg chg="addSld">
      <pc:chgData name="David Rose" userId="S::david.rose@saintjamesschool.co.uk::8d788d76-18ca-49d3-996c-1baa68da9a15" providerId="AD" clId="Web-{42766685-C073-5D96-96FD-2AE701D39BB9}" dt="2023-12-06T10:11:10.411" v="0"/>
      <pc:docMkLst>
        <pc:docMk/>
      </pc:docMkLst>
      <pc:sldChg chg="add">
        <pc:chgData name="David Rose" userId="S::david.rose@saintjamesschool.co.uk::8d788d76-18ca-49d3-996c-1baa68da9a15" providerId="AD" clId="Web-{42766685-C073-5D96-96FD-2AE701D39BB9}" dt="2023-12-06T10:11:10.411" v="0"/>
        <pc:sldMkLst>
          <pc:docMk/>
          <pc:sldMk cId="3345181530" sldId="714"/>
        </pc:sldMkLst>
      </pc:sldChg>
    </pc:docChg>
  </pc:docChgLst>
  <pc:docChgLst>
    <pc:chgData name="Kevin Chan" userId="d7f1e113-3f10-4d05-b890-7f01e0f820a4" providerId="ADAL" clId="{31A6EE88-312C-4ABF-9744-2CDA3B24FDEC}"/>
    <pc:docChg chg="undo custSel addSld delSld modSld">
      <pc:chgData name="Kevin Chan" userId="d7f1e113-3f10-4d05-b890-7f01e0f820a4" providerId="ADAL" clId="{31A6EE88-312C-4ABF-9744-2CDA3B24FDEC}" dt="2023-12-06T10:07:14.610" v="899" actId="14100"/>
      <pc:docMkLst>
        <pc:docMk/>
      </pc:docMkLst>
      <pc:sldChg chg="modSp del mod">
        <pc:chgData name="Kevin Chan" userId="d7f1e113-3f10-4d05-b890-7f01e0f820a4" providerId="ADAL" clId="{31A6EE88-312C-4ABF-9744-2CDA3B24FDEC}" dt="2023-12-05T15:16:57.860" v="5" actId="47"/>
        <pc:sldMkLst>
          <pc:docMk/>
          <pc:sldMk cId="262698584" sldId="352"/>
        </pc:sldMkLst>
        <pc:spChg chg="mod">
          <ac:chgData name="Kevin Chan" userId="d7f1e113-3f10-4d05-b890-7f01e0f820a4" providerId="ADAL" clId="{31A6EE88-312C-4ABF-9744-2CDA3B24FDEC}" dt="2023-12-05T15:16:52.130" v="3" actId="1076"/>
          <ac:spMkLst>
            <pc:docMk/>
            <pc:sldMk cId="262698584" sldId="352"/>
            <ac:spMk id="2" creationId="{2FE46170-FA0F-FBA5-026E-DBFFF709D98C}"/>
          </ac:spMkLst>
        </pc:spChg>
        <pc:spChg chg="mod">
          <ac:chgData name="Kevin Chan" userId="d7f1e113-3f10-4d05-b890-7f01e0f820a4" providerId="ADAL" clId="{31A6EE88-312C-4ABF-9744-2CDA3B24FDEC}" dt="2023-12-05T15:16:52.130" v="3" actId="1076"/>
          <ac:spMkLst>
            <pc:docMk/>
            <pc:sldMk cId="262698584" sldId="352"/>
            <ac:spMk id="6" creationId="{DF0E3584-0027-D8A9-A77F-4EBF3FFCD676}"/>
          </ac:spMkLst>
        </pc:spChg>
        <pc:spChg chg="mod">
          <ac:chgData name="Kevin Chan" userId="d7f1e113-3f10-4d05-b890-7f01e0f820a4" providerId="ADAL" clId="{31A6EE88-312C-4ABF-9744-2CDA3B24FDEC}" dt="2023-12-05T15:16:52.130" v="3" actId="1076"/>
          <ac:spMkLst>
            <pc:docMk/>
            <pc:sldMk cId="262698584" sldId="352"/>
            <ac:spMk id="9" creationId="{4ADBF347-6500-75C1-7CB9-A9EED3C919E9}"/>
          </ac:spMkLst>
        </pc:spChg>
        <pc:grpChg chg="mod">
          <ac:chgData name="Kevin Chan" userId="d7f1e113-3f10-4d05-b890-7f01e0f820a4" providerId="ADAL" clId="{31A6EE88-312C-4ABF-9744-2CDA3B24FDEC}" dt="2023-12-05T15:16:52.130" v="3" actId="1076"/>
          <ac:grpSpMkLst>
            <pc:docMk/>
            <pc:sldMk cId="262698584" sldId="352"/>
            <ac:grpSpMk id="3" creationId="{9B1C7370-C467-3266-E8FF-42311692B9BD}"/>
          </ac:grpSpMkLst>
        </pc:grpChg>
        <pc:picChg chg="mod">
          <ac:chgData name="Kevin Chan" userId="d7f1e113-3f10-4d05-b890-7f01e0f820a4" providerId="ADAL" clId="{31A6EE88-312C-4ABF-9744-2CDA3B24FDEC}" dt="2023-12-05T15:16:52.130" v="3" actId="1076"/>
          <ac:picMkLst>
            <pc:docMk/>
            <pc:sldMk cId="262698584" sldId="352"/>
            <ac:picMk id="1026" creationId="{0510DEF5-5446-44FD-D5B8-C3CD145217A0}"/>
          </ac:picMkLst>
        </pc:picChg>
      </pc:sldChg>
      <pc:sldChg chg="del">
        <pc:chgData name="Kevin Chan" userId="d7f1e113-3f10-4d05-b890-7f01e0f820a4" providerId="ADAL" clId="{31A6EE88-312C-4ABF-9744-2CDA3B24FDEC}" dt="2023-12-05T15:26:54.472" v="446" actId="47"/>
        <pc:sldMkLst>
          <pc:docMk/>
          <pc:sldMk cId="3203614924" sldId="496"/>
        </pc:sldMkLst>
      </pc:sldChg>
      <pc:sldChg chg="del">
        <pc:chgData name="Kevin Chan" userId="d7f1e113-3f10-4d05-b890-7f01e0f820a4" providerId="ADAL" clId="{31A6EE88-312C-4ABF-9744-2CDA3B24FDEC}" dt="2023-12-05T15:36:19.230" v="516" actId="47"/>
        <pc:sldMkLst>
          <pc:docMk/>
          <pc:sldMk cId="3655080537" sldId="497"/>
        </pc:sldMkLst>
      </pc:sldChg>
      <pc:sldChg chg="del">
        <pc:chgData name="Kevin Chan" userId="d7f1e113-3f10-4d05-b890-7f01e0f820a4" providerId="ADAL" clId="{31A6EE88-312C-4ABF-9744-2CDA3B24FDEC}" dt="2023-12-06T09:17:16.853" v="551" actId="47"/>
        <pc:sldMkLst>
          <pc:docMk/>
          <pc:sldMk cId="2389662526" sldId="498"/>
        </pc:sldMkLst>
      </pc:sldChg>
      <pc:sldChg chg="del">
        <pc:chgData name="Kevin Chan" userId="d7f1e113-3f10-4d05-b890-7f01e0f820a4" providerId="ADAL" clId="{31A6EE88-312C-4ABF-9744-2CDA3B24FDEC}" dt="2023-12-06T09:58:27.606" v="641" actId="47"/>
        <pc:sldMkLst>
          <pc:docMk/>
          <pc:sldMk cId="3813341470" sldId="499"/>
        </pc:sldMkLst>
      </pc:sldChg>
      <pc:sldChg chg="addSp delSp modSp mod">
        <pc:chgData name="Kevin Chan" userId="d7f1e113-3f10-4d05-b890-7f01e0f820a4" providerId="ADAL" clId="{31A6EE88-312C-4ABF-9744-2CDA3B24FDEC}" dt="2023-12-06T10:07:14.610" v="899" actId="14100"/>
        <pc:sldMkLst>
          <pc:docMk/>
          <pc:sldMk cId="1849417217" sldId="500"/>
        </pc:sldMkLst>
        <pc:spChg chg="add mod">
          <ac:chgData name="Kevin Chan" userId="d7f1e113-3f10-4d05-b890-7f01e0f820a4" providerId="ADAL" clId="{31A6EE88-312C-4ABF-9744-2CDA3B24FDEC}" dt="2023-12-06T10:06:58.710" v="897" actId="20577"/>
          <ac:spMkLst>
            <pc:docMk/>
            <pc:sldMk cId="1849417217" sldId="500"/>
            <ac:spMk id="4" creationId="{E9FA04D7-4D32-9491-B8C3-1A262DFD4714}"/>
          </ac:spMkLst>
        </pc:spChg>
        <pc:spChg chg="del mod">
          <ac:chgData name="Kevin Chan" userId="d7f1e113-3f10-4d05-b890-7f01e0f820a4" providerId="ADAL" clId="{31A6EE88-312C-4ABF-9744-2CDA3B24FDEC}" dt="2023-12-06T10:06:16.895" v="714" actId="478"/>
          <ac:spMkLst>
            <pc:docMk/>
            <pc:sldMk cId="1849417217" sldId="500"/>
            <ac:spMk id="9" creationId="{4ADBF347-6500-75C1-7CB9-A9EED3C919E9}"/>
          </ac:spMkLst>
        </pc:spChg>
        <pc:graphicFrameChg chg="del modGraphic">
          <ac:chgData name="Kevin Chan" userId="d7f1e113-3f10-4d05-b890-7f01e0f820a4" providerId="ADAL" clId="{31A6EE88-312C-4ABF-9744-2CDA3B24FDEC}" dt="2023-12-06T10:06:18.381" v="715" actId="478"/>
          <ac:graphicFrameMkLst>
            <pc:docMk/>
            <pc:sldMk cId="1849417217" sldId="500"/>
            <ac:graphicFrameMk id="5" creationId="{5CCC2F45-CB64-A8B0-1BD0-5CE312CE100D}"/>
          </ac:graphicFrameMkLst>
        </pc:graphicFrameChg>
        <pc:graphicFrameChg chg="add mod modGraphic">
          <ac:chgData name="Kevin Chan" userId="d7f1e113-3f10-4d05-b890-7f01e0f820a4" providerId="ADAL" clId="{31A6EE88-312C-4ABF-9744-2CDA3B24FDEC}" dt="2023-12-06T10:07:14.610" v="899" actId="14100"/>
          <ac:graphicFrameMkLst>
            <pc:docMk/>
            <pc:sldMk cId="1849417217" sldId="500"/>
            <ac:graphicFrameMk id="7" creationId="{B407200D-1BCD-E599-ACFB-159463BD7DD2}"/>
          </ac:graphicFrameMkLst>
        </pc:graphicFrameChg>
        <pc:graphicFrameChg chg="del modGraphic">
          <ac:chgData name="Kevin Chan" userId="d7f1e113-3f10-4d05-b890-7f01e0f820a4" providerId="ADAL" clId="{31A6EE88-312C-4ABF-9744-2CDA3B24FDEC}" dt="2023-12-06T10:05:56.054" v="709" actId="478"/>
          <ac:graphicFrameMkLst>
            <pc:docMk/>
            <pc:sldMk cId="1849417217" sldId="500"/>
            <ac:graphicFrameMk id="10" creationId="{8648B60F-6DC1-6C56-973B-AF72F132B3CD}"/>
          </ac:graphicFrameMkLst>
        </pc:graphicFrameChg>
      </pc:sldChg>
      <pc:sldChg chg="addSp delSp modSp add mod">
        <pc:chgData name="Kevin Chan" userId="d7f1e113-3f10-4d05-b890-7f01e0f820a4" providerId="ADAL" clId="{31A6EE88-312C-4ABF-9744-2CDA3B24FDEC}" dt="2023-12-05T15:26:00.362" v="445" actId="20577"/>
        <pc:sldMkLst>
          <pc:docMk/>
          <pc:sldMk cId="589166764" sldId="581"/>
        </pc:sldMkLst>
        <pc:spChg chg="mod">
          <ac:chgData name="Kevin Chan" userId="d7f1e113-3f10-4d05-b890-7f01e0f820a4" providerId="ADAL" clId="{31A6EE88-312C-4ABF-9744-2CDA3B24FDEC}" dt="2023-12-05T15:20:40.622" v="308" actId="1076"/>
          <ac:spMkLst>
            <pc:docMk/>
            <pc:sldMk cId="589166764" sldId="581"/>
            <ac:spMk id="2" creationId="{2FE46170-FA0F-FBA5-026E-DBFFF709D98C}"/>
          </ac:spMkLst>
        </pc:spChg>
        <pc:spChg chg="mod">
          <ac:chgData name="Kevin Chan" userId="d7f1e113-3f10-4d05-b890-7f01e0f820a4" providerId="ADAL" clId="{31A6EE88-312C-4ABF-9744-2CDA3B24FDEC}" dt="2023-12-05T15:20:40.622" v="308" actId="1076"/>
          <ac:spMkLst>
            <pc:docMk/>
            <pc:sldMk cId="589166764" sldId="581"/>
            <ac:spMk id="6" creationId="{DF0E3584-0027-D8A9-A77F-4EBF3FFCD676}"/>
          </ac:spMkLst>
        </pc:spChg>
        <pc:spChg chg="mod">
          <ac:chgData name="Kevin Chan" userId="d7f1e113-3f10-4d05-b890-7f01e0f820a4" providerId="ADAL" clId="{31A6EE88-312C-4ABF-9744-2CDA3B24FDEC}" dt="2023-12-05T15:26:00.362" v="445" actId="20577"/>
          <ac:spMkLst>
            <pc:docMk/>
            <pc:sldMk cId="589166764" sldId="581"/>
            <ac:spMk id="9" creationId="{4ADBF347-6500-75C1-7CB9-A9EED3C919E9}"/>
          </ac:spMkLst>
        </pc:spChg>
        <pc:spChg chg="mod">
          <ac:chgData name="Kevin Chan" userId="d7f1e113-3f10-4d05-b890-7f01e0f820a4" providerId="ADAL" clId="{31A6EE88-312C-4ABF-9744-2CDA3B24FDEC}" dt="2023-12-05T15:20:52.416" v="337" actId="14100"/>
          <ac:spMkLst>
            <pc:docMk/>
            <pc:sldMk cId="589166764" sldId="581"/>
            <ac:spMk id="10" creationId="{72DA49A5-8C5A-D2C8-56B8-CA739D43C8CD}"/>
          </ac:spMkLst>
        </pc:spChg>
        <pc:grpChg chg="mod">
          <ac:chgData name="Kevin Chan" userId="d7f1e113-3f10-4d05-b890-7f01e0f820a4" providerId="ADAL" clId="{31A6EE88-312C-4ABF-9744-2CDA3B24FDEC}" dt="2023-12-05T15:20:40.622" v="308" actId="1076"/>
          <ac:grpSpMkLst>
            <pc:docMk/>
            <pc:sldMk cId="589166764" sldId="581"/>
            <ac:grpSpMk id="3" creationId="{9B1C7370-C467-3266-E8FF-42311692B9BD}"/>
          </ac:grpSpMkLst>
        </pc:grpChg>
        <pc:graphicFrameChg chg="mod modGraphic">
          <ac:chgData name="Kevin Chan" userId="d7f1e113-3f10-4d05-b890-7f01e0f820a4" providerId="ADAL" clId="{31A6EE88-312C-4ABF-9744-2CDA3B24FDEC}" dt="2023-12-05T15:17:42.060" v="101" actId="1076"/>
          <ac:graphicFrameMkLst>
            <pc:docMk/>
            <pc:sldMk cId="589166764" sldId="581"/>
            <ac:graphicFrameMk id="5" creationId="{AF108D35-AF38-124D-FFD3-FB1B58ADA668}"/>
          </ac:graphicFrameMkLst>
        </pc:graphicFrameChg>
        <pc:picChg chg="del">
          <ac:chgData name="Kevin Chan" userId="d7f1e113-3f10-4d05-b890-7f01e0f820a4" providerId="ADAL" clId="{31A6EE88-312C-4ABF-9744-2CDA3B24FDEC}" dt="2023-12-05T15:17:08.059" v="20" actId="478"/>
          <ac:picMkLst>
            <pc:docMk/>
            <pc:sldMk cId="589166764" sldId="581"/>
            <ac:picMk id="4" creationId="{DB7AED10-6A8A-D15B-E3B2-2FC7A54FDECB}"/>
          </ac:picMkLst>
        </pc:picChg>
        <pc:picChg chg="add mod">
          <ac:chgData name="Kevin Chan" userId="d7f1e113-3f10-4d05-b890-7f01e0f820a4" providerId="ADAL" clId="{31A6EE88-312C-4ABF-9744-2CDA3B24FDEC}" dt="2023-12-05T15:24:27.498" v="437" actId="1076"/>
          <ac:picMkLst>
            <pc:docMk/>
            <pc:sldMk cId="589166764" sldId="581"/>
            <ac:picMk id="7" creationId="{11264886-A6DB-72AD-FF5A-6C7E5F92B63A}"/>
          </ac:picMkLst>
        </pc:picChg>
        <pc:picChg chg="mod">
          <ac:chgData name="Kevin Chan" userId="d7f1e113-3f10-4d05-b890-7f01e0f820a4" providerId="ADAL" clId="{31A6EE88-312C-4ABF-9744-2CDA3B24FDEC}" dt="2023-12-05T15:20:40.622" v="308" actId="1076"/>
          <ac:picMkLst>
            <pc:docMk/>
            <pc:sldMk cId="589166764" sldId="581"/>
            <ac:picMk id="1026" creationId="{0510DEF5-5446-44FD-D5B8-C3CD145217A0}"/>
          </ac:picMkLst>
        </pc:picChg>
        <pc:picChg chg="add mod">
          <ac:chgData name="Kevin Chan" userId="d7f1e113-3f10-4d05-b890-7f01e0f820a4" providerId="ADAL" clId="{31A6EE88-312C-4ABF-9744-2CDA3B24FDEC}" dt="2023-12-05T15:25:55.460" v="444" actId="1076"/>
          <ac:picMkLst>
            <pc:docMk/>
            <pc:sldMk cId="589166764" sldId="581"/>
            <ac:picMk id="1028" creationId="{B145011C-7440-AD19-B740-DD53B991B7CB}"/>
          </ac:picMkLst>
        </pc:picChg>
        <pc:picChg chg="add mod">
          <ac:chgData name="Kevin Chan" userId="d7f1e113-3f10-4d05-b890-7f01e0f820a4" providerId="ADAL" clId="{31A6EE88-312C-4ABF-9744-2CDA3B24FDEC}" dt="2023-12-05T15:25:53.034" v="443" actId="1076"/>
          <ac:picMkLst>
            <pc:docMk/>
            <pc:sldMk cId="589166764" sldId="581"/>
            <ac:picMk id="1030" creationId="{ACA9BBF8-0D80-069A-8EE8-AF4B9547F6C7}"/>
          </ac:picMkLst>
        </pc:picChg>
      </pc:sldChg>
      <pc:sldChg chg="addSp delSp mod">
        <pc:chgData name="Kevin Chan" userId="d7f1e113-3f10-4d05-b890-7f01e0f820a4" providerId="ADAL" clId="{31A6EE88-312C-4ABF-9744-2CDA3B24FDEC}" dt="2023-12-05T15:36:21.707" v="518" actId="22"/>
        <pc:sldMkLst>
          <pc:docMk/>
          <pc:sldMk cId="1245274225" sldId="692"/>
        </pc:sldMkLst>
        <pc:spChg chg="add del">
          <ac:chgData name="Kevin Chan" userId="d7f1e113-3f10-4d05-b890-7f01e0f820a4" providerId="ADAL" clId="{31A6EE88-312C-4ABF-9744-2CDA3B24FDEC}" dt="2023-12-05T15:36:21.707" v="518" actId="22"/>
          <ac:spMkLst>
            <pc:docMk/>
            <pc:sldMk cId="1245274225" sldId="692"/>
            <ac:spMk id="13" creationId="{E010D20F-11C8-A2B5-E36E-0E67ACCA9BF7}"/>
          </ac:spMkLst>
        </pc:spChg>
      </pc:sldChg>
      <pc:sldChg chg="addSp delSp modSp">
        <pc:chgData name="Kevin Chan" userId="d7f1e113-3f10-4d05-b890-7f01e0f820a4" providerId="ADAL" clId="{31A6EE88-312C-4ABF-9744-2CDA3B24FDEC}" dt="2023-12-06T10:06:13.206" v="712"/>
        <pc:sldMkLst>
          <pc:docMk/>
          <pc:sldMk cId="1767055329" sldId="695"/>
        </pc:sldMkLst>
        <pc:spChg chg="add del mod">
          <ac:chgData name="Kevin Chan" userId="d7f1e113-3f10-4d05-b890-7f01e0f820a4" providerId="ADAL" clId="{31A6EE88-312C-4ABF-9744-2CDA3B24FDEC}" dt="2023-12-06T10:06:13.206" v="712"/>
          <ac:spMkLst>
            <pc:docMk/>
            <pc:sldMk cId="1767055329" sldId="695"/>
            <ac:spMk id="12" creationId="{8CD35D62-2A17-C239-590E-377F23518BF6}"/>
          </ac:spMkLst>
        </pc:spChg>
      </pc:sldChg>
      <pc:sldChg chg="addSp delSp modSp add mod">
        <pc:chgData name="Kevin Chan" userId="d7f1e113-3f10-4d05-b890-7f01e0f820a4" providerId="ADAL" clId="{31A6EE88-312C-4ABF-9744-2CDA3B24FDEC}" dt="2023-12-05T15:31:30.723" v="515" actId="1076"/>
        <pc:sldMkLst>
          <pc:docMk/>
          <pc:sldMk cId="1561142729" sldId="696"/>
        </pc:sldMkLst>
        <pc:spChg chg="mod">
          <ac:chgData name="Kevin Chan" userId="d7f1e113-3f10-4d05-b890-7f01e0f820a4" providerId="ADAL" clId="{31A6EE88-312C-4ABF-9744-2CDA3B24FDEC}" dt="2023-12-05T15:27:30.849" v="501" actId="20577"/>
          <ac:spMkLst>
            <pc:docMk/>
            <pc:sldMk cId="1561142729" sldId="696"/>
            <ac:spMk id="2" creationId="{2FE46170-FA0F-FBA5-026E-DBFFF709D98C}"/>
          </ac:spMkLst>
        </pc:spChg>
        <pc:spChg chg="mod">
          <ac:chgData name="Kevin Chan" userId="d7f1e113-3f10-4d05-b890-7f01e0f820a4" providerId="ADAL" clId="{31A6EE88-312C-4ABF-9744-2CDA3B24FDEC}" dt="2023-12-05T15:27:10.160" v="499" actId="20577"/>
          <ac:spMkLst>
            <pc:docMk/>
            <pc:sldMk cId="1561142729" sldId="696"/>
            <ac:spMk id="9" creationId="{4ADBF347-6500-75C1-7CB9-A9EED3C919E9}"/>
          </ac:spMkLst>
        </pc:spChg>
        <pc:picChg chg="del">
          <ac:chgData name="Kevin Chan" userId="d7f1e113-3f10-4d05-b890-7f01e0f820a4" providerId="ADAL" clId="{31A6EE88-312C-4ABF-9744-2CDA3B24FDEC}" dt="2023-12-05T15:26:57.463" v="448" actId="478"/>
          <ac:picMkLst>
            <pc:docMk/>
            <pc:sldMk cId="1561142729" sldId="696"/>
            <ac:picMk id="7" creationId="{11264886-A6DB-72AD-FF5A-6C7E5F92B63A}"/>
          </ac:picMkLst>
        </pc:picChg>
        <pc:picChg chg="add del">
          <ac:chgData name="Kevin Chan" userId="d7f1e113-3f10-4d05-b890-7f01e0f820a4" providerId="ADAL" clId="{31A6EE88-312C-4ABF-9744-2CDA3B24FDEC}" dt="2023-12-05T15:27:01.375" v="453" actId="478"/>
          <ac:picMkLst>
            <pc:docMk/>
            <pc:sldMk cId="1561142729" sldId="696"/>
            <ac:picMk id="1028" creationId="{B145011C-7440-AD19-B740-DD53B991B7CB}"/>
          </ac:picMkLst>
        </pc:picChg>
        <pc:picChg chg="add del">
          <ac:chgData name="Kevin Chan" userId="d7f1e113-3f10-4d05-b890-7f01e0f820a4" providerId="ADAL" clId="{31A6EE88-312C-4ABF-9744-2CDA3B24FDEC}" dt="2023-12-05T15:28:52.016" v="502" actId="478"/>
          <ac:picMkLst>
            <pc:docMk/>
            <pc:sldMk cId="1561142729" sldId="696"/>
            <ac:picMk id="1030" creationId="{ACA9BBF8-0D80-069A-8EE8-AF4B9547F6C7}"/>
          </ac:picMkLst>
        </pc:picChg>
        <pc:picChg chg="add mod">
          <ac:chgData name="Kevin Chan" userId="d7f1e113-3f10-4d05-b890-7f01e0f820a4" providerId="ADAL" clId="{31A6EE88-312C-4ABF-9744-2CDA3B24FDEC}" dt="2023-12-05T15:31:27.183" v="512" actId="1076"/>
          <ac:picMkLst>
            <pc:docMk/>
            <pc:sldMk cId="1561142729" sldId="696"/>
            <ac:picMk id="2050" creationId="{F98B03A4-F3E6-7233-D7AC-6506484D92EA}"/>
          </ac:picMkLst>
        </pc:picChg>
        <pc:picChg chg="add mod">
          <ac:chgData name="Kevin Chan" userId="d7f1e113-3f10-4d05-b890-7f01e0f820a4" providerId="ADAL" clId="{31A6EE88-312C-4ABF-9744-2CDA3B24FDEC}" dt="2023-12-05T15:31:30.723" v="515" actId="1076"/>
          <ac:picMkLst>
            <pc:docMk/>
            <pc:sldMk cId="1561142729" sldId="696"/>
            <ac:picMk id="2052" creationId="{978CE8A6-9EE0-FF64-00F1-E447D1072789}"/>
          </ac:picMkLst>
        </pc:picChg>
        <pc:picChg chg="add mod">
          <ac:chgData name="Kevin Chan" userId="d7f1e113-3f10-4d05-b890-7f01e0f820a4" providerId="ADAL" clId="{31A6EE88-312C-4ABF-9744-2CDA3B24FDEC}" dt="2023-12-05T15:31:29.869" v="514" actId="1076"/>
          <ac:picMkLst>
            <pc:docMk/>
            <pc:sldMk cId="1561142729" sldId="696"/>
            <ac:picMk id="2054" creationId="{755A4E2A-8B6C-E7CD-0D1E-35C231A7C421}"/>
          </ac:picMkLst>
        </pc:picChg>
      </pc:sldChg>
      <pc:sldChg chg="addSp delSp modSp add mod">
        <pc:chgData name="Kevin Chan" userId="d7f1e113-3f10-4d05-b890-7f01e0f820a4" providerId="ADAL" clId="{31A6EE88-312C-4ABF-9744-2CDA3B24FDEC}" dt="2023-12-06T09:49:17.169" v="592" actId="1076"/>
        <pc:sldMkLst>
          <pc:docMk/>
          <pc:sldMk cId="2953200672" sldId="697"/>
        </pc:sldMkLst>
        <pc:spChg chg="mod">
          <ac:chgData name="Kevin Chan" userId="d7f1e113-3f10-4d05-b890-7f01e0f820a4" providerId="ADAL" clId="{31A6EE88-312C-4ABF-9744-2CDA3B24FDEC}" dt="2023-12-05T15:36:30.187" v="521" actId="20577"/>
          <ac:spMkLst>
            <pc:docMk/>
            <pc:sldMk cId="2953200672" sldId="697"/>
            <ac:spMk id="2" creationId="{2FE46170-FA0F-FBA5-026E-DBFFF709D98C}"/>
          </ac:spMkLst>
        </pc:spChg>
        <pc:spChg chg="mod">
          <ac:chgData name="Kevin Chan" userId="d7f1e113-3f10-4d05-b890-7f01e0f820a4" providerId="ADAL" clId="{31A6EE88-312C-4ABF-9744-2CDA3B24FDEC}" dt="2023-12-05T15:37:01.921" v="550" actId="20577"/>
          <ac:spMkLst>
            <pc:docMk/>
            <pc:sldMk cId="2953200672" sldId="697"/>
            <ac:spMk id="9" creationId="{4ADBF347-6500-75C1-7CB9-A9EED3C919E9}"/>
          </ac:spMkLst>
        </pc:spChg>
        <pc:picChg chg="del">
          <ac:chgData name="Kevin Chan" userId="d7f1e113-3f10-4d05-b890-7f01e0f820a4" providerId="ADAL" clId="{31A6EE88-312C-4ABF-9744-2CDA3B24FDEC}" dt="2023-12-06T09:33:15.149" v="580" actId="478"/>
          <ac:picMkLst>
            <pc:docMk/>
            <pc:sldMk cId="2953200672" sldId="697"/>
            <ac:picMk id="2050" creationId="{F98B03A4-F3E6-7233-D7AC-6506484D92EA}"/>
          </ac:picMkLst>
        </pc:picChg>
        <pc:picChg chg="del">
          <ac:chgData name="Kevin Chan" userId="d7f1e113-3f10-4d05-b890-7f01e0f820a4" providerId="ADAL" clId="{31A6EE88-312C-4ABF-9744-2CDA3B24FDEC}" dt="2023-12-06T09:33:14.787" v="579" actId="478"/>
          <ac:picMkLst>
            <pc:docMk/>
            <pc:sldMk cId="2953200672" sldId="697"/>
            <ac:picMk id="2052" creationId="{978CE8A6-9EE0-FF64-00F1-E447D1072789}"/>
          </ac:picMkLst>
        </pc:picChg>
        <pc:picChg chg="del">
          <ac:chgData name="Kevin Chan" userId="d7f1e113-3f10-4d05-b890-7f01e0f820a4" providerId="ADAL" clId="{31A6EE88-312C-4ABF-9744-2CDA3B24FDEC}" dt="2023-12-06T09:34:14.316" v="581" actId="478"/>
          <ac:picMkLst>
            <pc:docMk/>
            <pc:sldMk cId="2953200672" sldId="697"/>
            <ac:picMk id="2054" creationId="{755A4E2A-8B6C-E7CD-0D1E-35C231A7C421}"/>
          </ac:picMkLst>
        </pc:picChg>
        <pc:picChg chg="add mod">
          <ac:chgData name="Kevin Chan" userId="d7f1e113-3f10-4d05-b890-7f01e0f820a4" providerId="ADAL" clId="{31A6EE88-312C-4ABF-9744-2CDA3B24FDEC}" dt="2023-12-06T09:34:23.283" v="586" actId="1076"/>
          <ac:picMkLst>
            <pc:docMk/>
            <pc:sldMk cId="2953200672" sldId="697"/>
            <ac:picMk id="4098" creationId="{A4356D17-2ECE-21B5-A16D-3F504BC27790}"/>
          </ac:picMkLst>
        </pc:picChg>
        <pc:picChg chg="add mod">
          <ac:chgData name="Kevin Chan" userId="d7f1e113-3f10-4d05-b890-7f01e0f820a4" providerId="ADAL" clId="{31A6EE88-312C-4ABF-9744-2CDA3B24FDEC}" dt="2023-12-06T09:47:47.258" v="589" actId="1076"/>
          <ac:picMkLst>
            <pc:docMk/>
            <pc:sldMk cId="2953200672" sldId="697"/>
            <ac:picMk id="4100" creationId="{7E273A18-4AB5-6054-138C-4A7B3A772F94}"/>
          </ac:picMkLst>
        </pc:picChg>
        <pc:picChg chg="add mod">
          <ac:chgData name="Kevin Chan" userId="d7f1e113-3f10-4d05-b890-7f01e0f820a4" providerId="ADAL" clId="{31A6EE88-312C-4ABF-9744-2CDA3B24FDEC}" dt="2023-12-06T09:49:17.169" v="592" actId="1076"/>
          <ac:picMkLst>
            <pc:docMk/>
            <pc:sldMk cId="2953200672" sldId="697"/>
            <ac:picMk id="4102" creationId="{3EF96DF2-2F85-50F4-82E0-068C53734158}"/>
          </ac:picMkLst>
        </pc:picChg>
      </pc:sldChg>
      <pc:sldChg chg="addSp delSp modSp add mod">
        <pc:chgData name="Kevin Chan" userId="d7f1e113-3f10-4d05-b890-7f01e0f820a4" providerId="ADAL" clId="{31A6EE88-312C-4ABF-9744-2CDA3B24FDEC}" dt="2023-12-06T09:58:17.930" v="640" actId="1076"/>
        <pc:sldMkLst>
          <pc:docMk/>
          <pc:sldMk cId="3557605493" sldId="698"/>
        </pc:sldMkLst>
        <pc:spChg chg="mod">
          <ac:chgData name="Kevin Chan" userId="d7f1e113-3f10-4d05-b890-7f01e0f820a4" providerId="ADAL" clId="{31A6EE88-312C-4ABF-9744-2CDA3B24FDEC}" dt="2023-12-06T09:49:54.717" v="596" actId="20577"/>
          <ac:spMkLst>
            <pc:docMk/>
            <pc:sldMk cId="3557605493" sldId="698"/>
            <ac:spMk id="2" creationId="{2FE46170-FA0F-FBA5-026E-DBFFF709D98C}"/>
          </ac:spMkLst>
        </pc:spChg>
        <pc:spChg chg="mod">
          <ac:chgData name="Kevin Chan" userId="d7f1e113-3f10-4d05-b890-7f01e0f820a4" providerId="ADAL" clId="{31A6EE88-312C-4ABF-9744-2CDA3B24FDEC}" dt="2023-12-06T09:50:09.262" v="624" actId="20577"/>
          <ac:spMkLst>
            <pc:docMk/>
            <pc:sldMk cId="3557605493" sldId="698"/>
            <ac:spMk id="9" creationId="{4ADBF347-6500-75C1-7CB9-A9EED3C919E9}"/>
          </ac:spMkLst>
        </pc:spChg>
        <pc:picChg chg="del">
          <ac:chgData name="Kevin Chan" userId="d7f1e113-3f10-4d05-b890-7f01e0f820a4" providerId="ADAL" clId="{31A6EE88-312C-4ABF-9744-2CDA3B24FDEC}" dt="2023-12-06T09:49:56.492" v="597" actId="478"/>
          <ac:picMkLst>
            <pc:docMk/>
            <pc:sldMk cId="3557605493" sldId="698"/>
            <ac:picMk id="4098" creationId="{A4356D17-2ECE-21B5-A16D-3F504BC27790}"/>
          </ac:picMkLst>
        </pc:picChg>
        <pc:picChg chg="del">
          <ac:chgData name="Kevin Chan" userId="d7f1e113-3f10-4d05-b890-7f01e0f820a4" providerId="ADAL" clId="{31A6EE88-312C-4ABF-9744-2CDA3B24FDEC}" dt="2023-12-06T09:49:57.133" v="598" actId="478"/>
          <ac:picMkLst>
            <pc:docMk/>
            <pc:sldMk cId="3557605493" sldId="698"/>
            <ac:picMk id="4100" creationId="{7E273A18-4AB5-6054-138C-4A7B3A772F94}"/>
          </ac:picMkLst>
        </pc:picChg>
        <pc:picChg chg="del">
          <ac:chgData name="Kevin Chan" userId="d7f1e113-3f10-4d05-b890-7f01e0f820a4" providerId="ADAL" clId="{31A6EE88-312C-4ABF-9744-2CDA3B24FDEC}" dt="2023-12-06T09:49:57.517" v="599" actId="478"/>
          <ac:picMkLst>
            <pc:docMk/>
            <pc:sldMk cId="3557605493" sldId="698"/>
            <ac:picMk id="4102" creationId="{3EF96DF2-2F85-50F4-82E0-068C53734158}"/>
          </ac:picMkLst>
        </pc:picChg>
        <pc:picChg chg="add mod">
          <ac:chgData name="Kevin Chan" userId="d7f1e113-3f10-4d05-b890-7f01e0f820a4" providerId="ADAL" clId="{31A6EE88-312C-4ABF-9744-2CDA3B24FDEC}" dt="2023-12-06T09:55:30.133" v="630" actId="14100"/>
          <ac:picMkLst>
            <pc:docMk/>
            <pc:sldMk cId="3557605493" sldId="698"/>
            <ac:picMk id="5122" creationId="{E35913EC-F057-5A86-5461-BBB530E7994B}"/>
          </ac:picMkLst>
        </pc:picChg>
        <pc:picChg chg="add mod">
          <ac:chgData name="Kevin Chan" userId="d7f1e113-3f10-4d05-b890-7f01e0f820a4" providerId="ADAL" clId="{31A6EE88-312C-4ABF-9744-2CDA3B24FDEC}" dt="2023-12-06T09:56:53.131" v="635" actId="1076"/>
          <ac:picMkLst>
            <pc:docMk/>
            <pc:sldMk cId="3557605493" sldId="698"/>
            <ac:picMk id="5124" creationId="{87BE038E-3947-C26D-08F1-3017DD978DAF}"/>
          </ac:picMkLst>
        </pc:picChg>
        <pc:picChg chg="add mod">
          <ac:chgData name="Kevin Chan" userId="d7f1e113-3f10-4d05-b890-7f01e0f820a4" providerId="ADAL" clId="{31A6EE88-312C-4ABF-9744-2CDA3B24FDEC}" dt="2023-12-06T09:58:17.930" v="640" actId="1076"/>
          <ac:picMkLst>
            <pc:docMk/>
            <pc:sldMk cId="3557605493" sldId="698"/>
            <ac:picMk id="5126" creationId="{7EE257B1-0201-DE10-372D-C702C5441154}"/>
          </ac:picMkLst>
        </pc:picChg>
      </pc:sldChg>
      <pc:sldChg chg="delSp modSp add del mod">
        <pc:chgData name="Kevin Chan" userId="d7f1e113-3f10-4d05-b890-7f01e0f820a4" providerId="ADAL" clId="{31A6EE88-312C-4ABF-9744-2CDA3B24FDEC}" dt="2023-12-06T09:49:50.596" v="593" actId="47"/>
        <pc:sldMkLst>
          <pc:docMk/>
          <pc:sldMk cId="3637536485" sldId="698"/>
        </pc:sldMkLst>
        <pc:spChg chg="mod">
          <ac:chgData name="Kevin Chan" userId="d7f1e113-3f10-4d05-b890-7f01e0f820a4" providerId="ADAL" clId="{31A6EE88-312C-4ABF-9744-2CDA3B24FDEC}" dt="2023-12-06T09:17:33.477" v="578" actId="20577"/>
          <ac:spMkLst>
            <pc:docMk/>
            <pc:sldMk cId="3637536485" sldId="698"/>
            <ac:spMk id="9" creationId="{4ADBF347-6500-75C1-7CB9-A9EED3C919E9}"/>
          </ac:spMkLst>
        </pc:spChg>
        <pc:picChg chg="del">
          <ac:chgData name="Kevin Chan" userId="d7f1e113-3f10-4d05-b890-7f01e0f820a4" providerId="ADAL" clId="{31A6EE88-312C-4ABF-9744-2CDA3B24FDEC}" dt="2023-12-06T09:17:20.707" v="554" actId="478"/>
          <ac:picMkLst>
            <pc:docMk/>
            <pc:sldMk cId="3637536485" sldId="698"/>
            <ac:picMk id="2050" creationId="{F98B03A4-F3E6-7233-D7AC-6506484D92EA}"/>
          </ac:picMkLst>
        </pc:picChg>
        <pc:picChg chg="del">
          <ac:chgData name="Kevin Chan" userId="d7f1e113-3f10-4d05-b890-7f01e0f820a4" providerId="ADAL" clId="{31A6EE88-312C-4ABF-9744-2CDA3B24FDEC}" dt="2023-12-06T09:17:20.324" v="553" actId="478"/>
          <ac:picMkLst>
            <pc:docMk/>
            <pc:sldMk cId="3637536485" sldId="698"/>
            <ac:picMk id="2052" creationId="{978CE8A6-9EE0-FF64-00F1-E447D1072789}"/>
          </ac:picMkLst>
        </pc:picChg>
      </pc:sldChg>
      <pc:sldChg chg="addSp delSp modSp add mod">
        <pc:chgData name="Kevin Chan" userId="d7f1e113-3f10-4d05-b890-7f01e0f820a4" providerId="ADAL" clId="{31A6EE88-312C-4ABF-9744-2CDA3B24FDEC}" dt="2023-12-06T10:05:32.782" v="691" actId="1076"/>
        <pc:sldMkLst>
          <pc:docMk/>
          <pc:sldMk cId="165612960" sldId="699"/>
        </pc:sldMkLst>
        <pc:spChg chg="mod">
          <ac:chgData name="Kevin Chan" userId="d7f1e113-3f10-4d05-b890-7f01e0f820a4" providerId="ADAL" clId="{31A6EE88-312C-4ABF-9744-2CDA3B24FDEC}" dt="2023-12-06T09:58:35.864" v="648" actId="1076"/>
          <ac:spMkLst>
            <pc:docMk/>
            <pc:sldMk cId="165612960" sldId="699"/>
            <ac:spMk id="2" creationId="{2FE46170-FA0F-FBA5-026E-DBFFF709D98C}"/>
          </ac:spMkLst>
        </pc:spChg>
        <pc:spChg chg="mod">
          <ac:chgData name="Kevin Chan" userId="d7f1e113-3f10-4d05-b890-7f01e0f820a4" providerId="ADAL" clId="{31A6EE88-312C-4ABF-9744-2CDA3B24FDEC}" dt="2023-12-06T09:58:35.864" v="648" actId="1076"/>
          <ac:spMkLst>
            <pc:docMk/>
            <pc:sldMk cId="165612960" sldId="699"/>
            <ac:spMk id="6" creationId="{DF0E3584-0027-D8A9-A77F-4EBF3FFCD676}"/>
          </ac:spMkLst>
        </pc:spChg>
        <pc:spChg chg="mod">
          <ac:chgData name="Kevin Chan" userId="d7f1e113-3f10-4d05-b890-7f01e0f820a4" providerId="ADAL" clId="{31A6EE88-312C-4ABF-9744-2CDA3B24FDEC}" dt="2023-12-06T09:58:46.229" v="673" actId="20577"/>
          <ac:spMkLst>
            <pc:docMk/>
            <pc:sldMk cId="165612960" sldId="699"/>
            <ac:spMk id="9" creationId="{4ADBF347-6500-75C1-7CB9-A9EED3C919E9}"/>
          </ac:spMkLst>
        </pc:spChg>
        <pc:grpChg chg="mod">
          <ac:chgData name="Kevin Chan" userId="d7f1e113-3f10-4d05-b890-7f01e0f820a4" providerId="ADAL" clId="{31A6EE88-312C-4ABF-9744-2CDA3B24FDEC}" dt="2023-12-06T09:58:35.864" v="648" actId="1076"/>
          <ac:grpSpMkLst>
            <pc:docMk/>
            <pc:sldMk cId="165612960" sldId="699"/>
            <ac:grpSpMk id="3" creationId="{9B1C7370-C467-3266-E8FF-42311692B9BD}"/>
          </ac:grpSpMkLst>
        </pc:grpChg>
        <pc:picChg chg="mod">
          <ac:chgData name="Kevin Chan" userId="d7f1e113-3f10-4d05-b890-7f01e0f820a4" providerId="ADAL" clId="{31A6EE88-312C-4ABF-9744-2CDA3B24FDEC}" dt="2023-12-06T09:58:35.864" v="648" actId="1076"/>
          <ac:picMkLst>
            <pc:docMk/>
            <pc:sldMk cId="165612960" sldId="699"/>
            <ac:picMk id="1026" creationId="{0510DEF5-5446-44FD-D5B8-C3CD145217A0}"/>
          </ac:picMkLst>
        </pc:picChg>
        <pc:picChg chg="del">
          <ac:chgData name="Kevin Chan" userId="d7f1e113-3f10-4d05-b890-7f01e0f820a4" providerId="ADAL" clId="{31A6EE88-312C-4ABF-9744-2CDA3B24FDEC}" dt="2023-12-06T09:58:32.716" v="645" actId="478"/>
          <ac:picMkLst>
            <pc:docMk/>
            <pc:sldMk cId="165612960" sldId="699"/>
            <ac:picMk id="5122" creationId="{E35913EC-F057-5A86-5461-BBB530E7994B}"/>
          </ac:picMkLst>
        </pc:picChg>
        <pc:picChg chg="del">
          <ac:chgData name="Kevin Chan" userId="d7f1e113-3f10-4d05-b890-7f01e0f820a4" providerId="ADAL" clId="{31A6EE88-312C-4ABF-9744-2CDA3B24FDEC}" dt="2023-12-06T09:58:33.077" v="646" actId="478"/>
          <ac:picMkLst>
            <pc:docMk/>
            <pc:sldMk cId="165612960" sldId="699"/>
            <ac:picMk id="5124" creationId="{87BE038E-3947-C26D-08F1-3017DD978DAF}"/>
          </ac:picMkLst>
        </pc:picChg>
        <pc:picChg chg="del">
          <ac:chgData name="Kevin Chan" userId="d7f1e113-3f10-4d05-b890-7f01e0f820a4" providerId="ADAL" clId="{31A6EE88-312C-4ABF-9744-2CDA3B24FDEC}" dt="2023-12-06T10:00:03.733" v="679" actId="478"/>
          <ac:picMkLst>
            <pc:docMk/>
            <pc:sldMk cId="165612960" sldId="699"/>
            <ac:picMk id="5126" creationId="{7EE257B1-0201-DE10-372D-C702C5441154}"/>
          </ac:picMkLst>
        </pc:picChg>
        <pc:picChg chg="add mod">
          <ac:chgData name="Kevin Chan" userId="d7f1e113-3f10-4d05-b890-7f01e0f820a4" providerId="ADAL" clId="{31A6EE88-312C-4ABF-9744-2CDA3B24FDEC}" dt="2023-12-06T10:02:41.261" v="685" actId="1076"/>
          <ac:picMkLst>
            <pc:docMk/>
            <pc:sldMk cId="165612960" sldId="699"/>
            <ac:picMk id="6146" creationId="{BEB4EB16-A3FD-744A-AB7F-09321840D56A}"/>
          </ac:picMkLst>
        </pc:picChg>
        <pc:picChg chg="add mod">
          <ac:chgData name="Kevin Chan" userId="d7f1e113-3f10-4d05-b890-7f01e0f820a4" providerId="ADAL" clId="{31A6EE88-312C-4ABF-9744-2CDA3B24FDEC}" dt="2023-12-06T10:02:43.285" v="686" actId="1076"/>
          <ac:picMkLst>
            <pc:docMk/>
            <pc:sldMk cId="165612960" sldId="699"/>
            <ac:picMk id="6148" creationId="{F386FDD2-E91D-F499-7D83-B50521B76631}"/>
          </ac:picMkLst>
        </pc:picChg>
        <pc:picChg chg="add mod">
          <ac:chgData name="Kevin Chan" userId="d7f1e113-3f10-4d05-b890-7f01e0f820a4" providerId="ADAL" clId="{31A6EE88-312C-4ABF-9744-2CDA3B24FDEC}" dt="2023-12-06T10:05:32.782" v="691" actId="1076"/>
          <ac:picMkLst>
            <pc:docMk/>
            <pc:sldMk cId="165612960" sldId="699"/>
            <ac:picMk id="6150" creationId="{62792BD9-DDB3-CE45-7DC7-37AAF6ABB4FC}"/>
          </ac:picMkLst>
        </pc:picChg>
      </pc:sldChg>
    </pc:docChg>
  </pc:docChgLst>
  <pc:docChgLst>
    <pc:chgData name="Mark Morris" userId="S::mark.morris@saintjamesschool.co.uk::8f589643-d61b-4aba-9c81-e3623d027a16" providerId="AD" clId="Web-{2015FBEA-1262-4941-7303-8D365930316F}"/>
    <pc:docChg chg="modSld">
      <pc:chgData name="Mark Morris" userId="S::mark.morris@saintjamesschool.co.uk::8f589643-d61b-4aba-9c81-e3623d027a16" providerId="AD" clId="Web-{2015FBEA-1262-4941-7303-8D365930316F}" dt="2024-02-05T14:08:10.128" v="118" actId="20577"/>
      <pc:docMkLst>
        <pc:docMk/>
      </pc:docMkLst>
      <pc:sldChg chg="modSp">
        <pc:chgData name="Mark Morris" userId="S::mark.morris@saintjamesschool.co.uk::8f589643-d61b-4aba-9c81-e3623d027a16" providerId="AD" clId="Web-{2015FBEA-1262-4941-7303-8D365930316F}" dt="2024-02-05T14:08:10.128" v="118" actId="20577"/>
        <pc:sldMkLst>
          <pc:docMk/>
          <pc:sldMk cId="4268954085" sldId="354"/>
        </pc:sldMkLst>
        <pc:spChg chg="mod">
          <ac:chgData name="Mark Morris" userId="S::mark.morris@saintjamesschool.co.uk::8f589643-d61b-4aba-9c81-e3623d027a16" providerId="AD" clId="Web-{2015FBEA-1262-4941-7303-8D365930316F}" dt="2024-02-05T14:06:19.515" v="110" actId="20577"/>
          <ac:spMkLst>
            <pc:docMk/>
            <pc:sldMk cId="4268954085" sldId="354"/>
            <ac:spMk id="2" creationId="{2FE46170-FA0F-FBA5-026E-DBFFF709D98C}"/>
          </ac:spMkLst>
        </pc:spChg>
        <pc:spChg chg="mod">
          <ac:chgData name="Mark Morris" userId="S::mark.morris@saintjamesschool.co.uk::8f589643-d61b-4aba-9c81-e3623d027a16" providerId="AD" clId="Web-{2015FBEA-1262-4941-7303-8D365930316F}" dt="2024-02-05T14:07:29.408" v="116" actId="20577"/>
          <ac:spMkLst>
            <pc:docMk/>
            <pc:sldMk cId="4268954085" sldId="354"/>
            <ac:spMk id="4" creationId="{31A6B481-F551-1BC1-E24D-739BAB671418}"/>
          </ac:spMkLst>
        </pc:spChg>
        <pc:spChg chg="mod">
          <ac:chgData name="Mark Morris" userId="S::mark.morris@saintjamesschool.co.uk::8f589643-d61b-4aba-9c81-e3623d027a16" providerId="AD" clId="Web-{2015FBEA-1262-4941-7303-8D365930316F}" dt="2024-02-05T13:13:56.299" v="29" actId="20577"/>
          <ac:spMkLst>
            <pc:docMk/>
            <pc:sldMk cId="4268954085" sldId="354"/>
            <ac:spMk id="7" creationId="{D3695D3E-C125-EF5F-32F6-B7E32E204520}"/>
          </ac:spMkLst>
        </pc:spChg>
        <pc:spChg chg="mod">
          <ac:chgData name="Mark Morris" userId="S::mark.morris@saintjamesschool.co.uk::8f589643-d61b-4aba-9c81-e3623d027a16" providerId="AD" clId="Web-{2015FBEA-1262-4941-7303-8D365930316F}" dt="2024-02-05T14:08:10.128" v="118" actId="20577"/>
          <ac:spMkLst>
            <pc:docMk/>
            <pc:sldMk cId="4268954085" sldId="354"/>
            <ac:spMk id="11" creationId="{38A54583-C5E1-773D-C272-C7C4920A8AD8}"/>
          </ac:spMkLst>
        </pc:spChg>
      </pc:sldChg>
    </pc:docChg>
  </pc:docChgLst>
  <pc:docChgLst>
    <pc:chgData name="Alistair Wilkinson" userId="S::alistair.wilkinson@saintjamesschool.co.uk::8ba8c0da-53dc-46b0-8dc2-32484224b744" providerId="AD" clId="Web-{34119F43-18FF-CB66-1B2F-811ABF4530FF}"/>
    <pc:docChg chg="modSld">
      <pc:chgData name="Alistair Wilkinson" userId="S::alistair.wilkinson@saintjamesschool.co.uk::8ba8c0da-53dc-46b0-8dc2-32484224b744" providerId="AD" clId="Web-{34119F43-18FF-CB66-1B2F-811ABF4530FF}" dt="2023-12-06T17:43:26.586" v="1096" actId="20577"/>
      <pc:docMkLst>
        <pc:docMk/>
      </pc:docMkLst>
      <pc:sldChg chg="modSp">
        <pc:chgData name="Alistair Wilkinson" userId="S::alistair.wilkinson@saintjamesschool.co.uk::8ba8c0da-53dc-46b0-8dc2-32484224b744" providerId="AD" clId="Web-{34119F43-18FF-CB66-1B2F-811ABF4530FF}" dt="2023-12-06T17:15:09.391" v="131"/>
        <pc:sldMkLst>
          <pc:docMk/>
          <pc:sldMk cId="4268954085" sldId="354"/>
        </pc:sldMkLst>
        <pc:spChg chg="mod">
          <ac:chgData name="Alistair Wilkinson" userId="S::alistair.wilkinson@saintjamesschool.co.uk::8ba8c0da-53dc-46b0-8dc2-32484224b744" providerId="AD" clId="Web-{34119F43-18FF-CB66-1B2F-811ABF4530FF}" dt="2023-12-06T17:15:09.391" v="131"/>
          <ac:spMkLst>
            <pc:docMk/>
            <pc:sldMk cId="4268954085" sldId="354"/>
            <ac:spMk id="2" creationId="{2FE46170-FA0F-FBA5-026E-DBFFF709D98C}"/>
          </ac:spMkLst>
        </pc:spChg>
      </pc:sldChg>
      <pc:sldChg chg="modSp">
        <pc:chgData name="Alistair Wilkinson" userId="S::alistair.wilkinson@saintjamesschool.co.uk::8ba8c0da-53dc-46b0-8dc2-32484224b744" providerId="AD" clId="Web-{34119F43-18FF-CB66-1B2F-811ABF4530FF}" dt="2023-12-06T17:16:06.001" v="132" actId="20577"/>
        <pc:sldMkLst>
          <pc:docMk/>
          <pc:sldMk cId="156748810" sldId="371"/>
        </pc:sldMkLst>
        <pc:spChg chg="mod">
          <ac:chgData name="Alistair Wilkinson" userId="S::alistair.wilkinson@saintjamesschool.co.uk::8ba8c0da-53dc-46b0-8dc2-32484224b744" providerId="AD" clId="Web-{34119F43-18FF-CB66-1B2F-811ABF4530FF}" dt="2023-12-06T17:15:09.391" v="131"/>
          <ac:spMkLst>
            <pc:docMk/>
            <pc:sldMk cId="156748810" sldId="371"/>
            <ac:spMk id="2" creationId="{2FE46170-FA0F-FBA5-026E-DBFFF709D98C}"/>
          </ac:spMkLst>
        </pc:spChg>
        <pc:spChg chg="mod">
          <ac:chgData name="Alistair Wilkinson" userId="S::alistair.wilkinson@saintjamesschool.co.uk::8ba8c0da-53dc-46b0-8dc2-32484224b744" providerId="AD" clId="Web-{34119F43-18FF-CB66-1B2F-811ABF4530FF}" dt="2023-12-06T17:10:46.666" v="2" actId="20577"/>
          <ac:spMkLst>
            <pc:docMk/>
            <pc:sldMk cId="156748810" sldId="371"/>
            <ac:spMk id="5" creationId="{DA2A138E-5BA6-3D9F-0372-EFB31043A970}"/>
          </ac:spMkLst>
        </pc:spChg>
        <pc:spChg chg="mod">
          <ac:chgData name="Alistair Wilkinson" userId="S::alistair.wilkinson@saintjamesschool.co.uk::8ba8c0da-53dc-46b0-8dc2-32484224b744" providerId="AD" clId="Web-{34119F43-18FF-CB66-1B2F-811ABF4530FF}" dt="2023-12-06T17:16:06.001" v="132" actId="20577"/>
          <ac:spMkLst>
            <pc:docMk/>
            <pc:sldMk cId="156748810" sldId="371"/>
            <ac:spMk id="7" creationId="{D3695D3E-C125-EF5F-32F6-B7E32E204520}"/>
          </ac:spMkLst>
        </pc:spChg>
        <pc:graphicFrameChg chg="mod modGraphic">
          <ac:chgData name="Alistair Wilkinson" userId="S::alistair.wilkinson@saintjamesschool.co.uk::8ba8c0da-53dc-46b0-8dc2-32484224b744" providerId="AD" clId="Web-{34119F43-18FF-CB66-1B2F-811ABF4530FF}" dt="2023-12-06T17:13:32.451" v="94"/>
          <ac:graphicFrameMkLst>
            <pc:docMk/>
            <pc:sldMk cId="156748810" sldId="371"/>
            <ac:graphicFrameMk id="4" creationId="{218CFA3A-0A95-6B5B-92B6-C32DA95E3BC7}"/>
          </ac:graphicFrameMkLst>
        </pc:graphicFrameChg>
      </pc:sldChg>
      <pc:sldChg chg="modSp">
        <pc:chgData name="Alistair Wilkinson" userId="S::alistair.wilkinson@saintjamesschool.co.uk::8ba8c0da-53dc-46b0-8dc2-32484224b744" providerId="AD" clId="Web-{34119F43-18FF-CB66-1B2F-811ABF4530FF}" dt="2023-12-06T17:15:09.391" v="131"/>
        <pc:sldMkLst>
          <pc:docMk/>
          <pc:sldMk cId="3800056896" sldId="438"/>
        </pc:sldMkLst>
        <pc:spChg chg="mod">
          <ac:chgData name="Alistair Wilkinson" userId="S::alistair.wilkinson@saintjamesschool.co.uk::8ba8c0da-53dc-46b0-8dc2-32484224b744" providerId="AD" clId="Web-{34119F43-18FF-CB66-1B2F-811ABF4530FF}" dt="2023-12-06T17:15:09.391" v="131"/>
          <ac:spMkLst>
            <pc:docMk/>
            <pc:sldMk cId="3800056896" sldId="438"/>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4076814214" sldId="439"/>
        </pc:sldMkLst>
        <pc:spChg chg="mod">
          <ac:chgData name="Alistair Wilkinson" userId="S::alistair.wilkinson@saintjamesschool.co.uk::8ba8c0da-53dc-46b0-8dc2-32484224b744" providerId="AD" clId="Web-{34119F43-18FF-CB66-1B2F-811ABF4530FF}" dt="2023-12-06T17:15:09.391" v="131"/>
          <ac:spMkLst>
            <pc:docMk/>
            <pc:sldMk cId="4076814214" sldId="439"/>
            <ac:spMk id="2" creationId="{2FE46170-FA0F-FBA5-026E-DBFFF709D98C}"/>
          </ac:spMkLst>
        </pc:spChg>
      </pc:sldChg>
      <pc:sldChg chg="modSp">
        <pc:chgData name="Alistair Wilkinson" userId="S::alistair.wilkinson@saintjamesschool.co.uk::8ba8c0da-53dc-46b0-8dc2-32484224b744" providerId="AD" clId="Web-{34119F43-18FF-CB66-1B2F-811ABF4530FF}" dt="2023-12-06T17:20:45.805" v="322" actId="20577"/>
        <pc:sldMkLst>
          <pc:docMk/>
          <pc:sldMk cId="3441853981" sldId="444"/>
        </pc:sldMkLst>
        <pc:spChg chg="mod">
          <ac:chgData name="Alistair Wilkinson" userId="S::alistair.wilkinson@saintjamesschool.co.uk::8ba8c0da-53dc-46b0-8dc2-32484224b744" providerId="AD" clId="Web-{34119F43-18FF-CB66-1B2F-811ABF4530FF}" dt="2023-12-06T17:15:09.391" v="131"/>
          <ac:spMkLst>
            <pc:docMk/>
            <pc:sldMk cId="3441853981" sldId="444"/>
            <ac:spMk id="2" creationId="{2FE46170-FA0F-FBA5-026E-DBFFF709D98C}"/>
          </ac:spMkLst>
        </pc:spChg>
        <pc:spChg chg="mod">
          <ac:chgData name="Alistair Wilkinson" userId="S::alistair.wilkinson@saintjamesschool.co.uk::8ba8c0da-53dc-46b0-8dc2-32484224b744" providerId="AD" clId="Web-{34119F43-18FF-CB66-1B2F-811ABF4530FF}" dt="2023-12-06T17:19:37.053" v="257" actId="20577"/>
          <ac:spMkLst>
            <pc:docMk/>
            <pc:sldMk cId="3441853981" sldId="444"/>
            <ac:spMk id="5" creationId="{DA2A138E-5BA6-3D9F-0372-EFB31043A970}"/>
          </ac:spMkLst>
        </pc:spChg>
        <pc:spChg chg="mod">
          <ac:chgData name="Alistair Wilkinson" userId="S::alistair.wilkinson@saintjamesschool.co.uk::8ba8c0da-53dc-46b0-8dc2-32484224b744" providerId="AD" clId="Web-{34119F43-18FF-CB66-1B2F-811ABF4530FF}" dt="2023-12-06T17:20:45.805" v="322" actId="20577"/>
          <ac:spMkLst>
            <pc:docMk/>
            <pc:sldMk cId="3441853981" sldId="444"/>
            <ac:spMk id="7" creationId="{D3695D3E-C125-EF5F-32F6-B7E32E204520}"/>
          </ac:spMkLst>
        </pc:spChg>
        <pc:graphicFrameChg chg="mod modGraphic">
          <ac:chgData name="Alistair Wilkinson" userId="S::alistair.wilkinson@saintjamesschool.co.uk::8ba8c0da-53dc-46b0-8dc2-32484224b744" providerId="AD" clId="Web-{34119F43-18FF-CB66-1B2F-811ABF4530FF}" dt="2023-12-06T17:16:54.581" v="242"/>
          <ac:graphicFrameMkLst>
            <pc:docMk/>
            <pc:sldMk cId="3441853981" sldId="444"/>
            <ac:graphicFrameMk id="4" creationId="{218CFA3A-0A95-6B5B-92B6-C32DA95E3BC7}"/>
          </ac:graphicFrameMkLst>
        </pc:graphicFrameChg>
      </pc:sldChg>
      <pc:sldChg chg="modSp">
        <pc:chgData name="Alistair Wilkinson" userId="S::alistair.wilkinson@saintjamesschool.co.uk::8ba8c0da-53dc-46b0-8dc2-32484224b744" providerId="AD" clId="Web-{34119F43-18FF-CB66-1B2F-811ABF4530FF}" dt="2023-12-06T17:28:53.628" v="475" actId="20577"/>
        <pc:sldMkLst>
          <pc:docMk/>
          <pc:sldMk cId="4191383998" sldId="445"/>
        </pc:sldMkLst>
        <pc:spChg chg="mod">
          <ac:chgData name="Alistair Wilkinson" userId="S::alistair.wilkinson@saintjamesschool.co.uk::8ba8c0da-53dc-46b0-8dc2-32484224b744" providerId="AD" clId="Web-{34119F43-18FF-CB66-1B2F-811ABF4530FF}" dt="2023-12-06T17:15:09.391" v="131"/>
          <ac:spMkLst>
            <pc:docMk/>
            <pc:sldMk cId="4191383998" sldId="445"/>
            <ac:spMk id="2" creationId="{2FE46170-FA0F-FBA5-026E-DBFFF709D98C}"/>
          </ac:spMkLst>
        </pc:spChg>
        <pc:spChg chg="mod">
          <ac:chgData name="Alistair Wilkinson" userId="S::alistair.wilkinson@saintjamesschool.co.uk::8ba8c0da-53dc-46b0-8dc2-32484224b744" providerId="AD" clId="Web-{34119F43-18FF-CB66-1B2F-811ABF4530FF}" dt="2023-12-06T17:22:21.323" v="342" actId="20577"/>
          <ac:spMkLst>
            <pc:docMk/>
            <pc:sldMk cId="4191383998" sldId="445"/>
            <ac:spMk id="5" creationId="{DA2A138E-5BA6-3D9F-0372-EFB31043A970}"/>
          </ac:spMkLst>
        </pc:spChg>
        <pc:spChg chg="mod">
          <ac:chgData name="Alistair Wilkinson" userId="S::alistair.wilkinson@saintjamesschool.co.uk::8ba8c0da-53dc-46b0-8dc2-32484224b744" providerId="AD" clId="Web-{34119F43-18FF-CB66-1B2F-811ABF4530FF}" dt="2023-12-06T17:28:53.628" v="475" actId="20577"/>
          <ac:spMkLst>
            <pc:docMk/>
            <pc:sldMk cId="4191383998" sldId="445"/>
            <ac:spMk id="7" creationId="{D3695D3E-C125-EF5F-32F6-B7E32E204520}"/>
          </ac:spMkLst>
        </pc:spChg>
        <pc:graphicFrameChg chg="mod modGraphic">
          <ac:chgData name="Alistair Wilkinson" userId="S::alistair.wilkinson@saintjamesschool.co.uk::8ba8c0da-53dc-46b0-8dc2-32484224b744" providerId="AD" clId="Web-{34119F43-18FF-CB66-1B2F-811ABF4530FF}" dt="2023-12-06T17:23:19.027" v="444"/>
          <ac:graphicFrameMkLst>
            <pc:docMk/>
            <pc:sldMk cId="4191383998" sldId="445"/>
            <ac:graphicFrameMk id="4" creationId="{218CFA3A-0A95-6B5B-92B6-C32DA95E3BC7}"/>
          </ac:graphicFrameMkLst>
        </pc:graphicFrameChg>
      </pc:sldChg>
      <pc:sldChg chg="modSp">
        <pc:chgData name="Alistair Wilkinson" userId="S::alistair.wilkinson@saintjamesschool.co.uk::8ba8c0da-53dc-46b0-8dc2-32484224b744" providerId="AD" clId="Web-{34119F43-18FF-CB66-1B2F-811ABF4530FF}" dt="2023-12-06T17:31:30.804" v="678" actId="20577"/>
        <pc:sldMkLst>
          <pc:docMk/>
          <pc:sldMk cId="2922414526" sldId="446"/>
        </pc:sldMkLst>
        <pc:spChg chg="mod">
          <ac:chgData name="Alistair Wilkinson" userId="S::alistair.wilkinson@saintjamesschool.co.uk::8ba8c0da-53dc-46b0-8dc2-32484224b744" providerId="AD" clId="Web-{34119F43-18FF-CB66-1B2F-811ABF4530FF}" dt="2023-12-06T17:15:09.391" v="131"/>
          <ac:spMkLst>
            <pc:docMk/>
            <pc:sldMk cId="2922414526" sldId="446"/>
            <ac:spMk id="2" creationId="{2FE46170-FA0F-FBA5-026E-DBFFF709D98C}"/>
          </ac:spMkLst>
        </pc:spChg>
        <pc:spChg chg="mod">
          <ac:chgData name="Alistair Wilkinson" userId="S::alistair.wilkinson@saintjamesschool.co.uk::8ba8c0da-53dc-46b0-8dc2-32484224b744" providerId="AD" clId="Web-{34119F43-18FF-CB66-1B2F-811ABF4530FF}" dt="2023-12-06T17:30:40.521" v="636" actId="20577"/>
          <ac:spMkLst>
            <pc:docMk/>
            <pc:sldMk cId="2922414526" sldId="446"/>
            <ac:spMk id="5" creationId="{DA2A138E-5BA6-3D9F-0372-EFB31043A970}"/>
          </ac:spMkLst>
        </pc:spChg>
        <pc:spChg chg="mod">
          <ac:chgData name="Alistair Wilkinson" userId="S::alistair.wilkinson@saintjamesschool.co.uk::8ba8c0da-53dc-46b0-8dc2-32484224b744" providerId="AD" clId="Web-{34119F43-18FF-CB66-1B2F-811ABF4530FF}" dt="2023-12-06T17:31:30.804" v="678" actId="20577"/>
          <ac:spMkLst>
            <pc:docMk/>
            <pc:sldMk cId="2922414526" sldId="446"/>
            <ac:spMk id="7" creationId="{D3695D3E-C125-EF5F-32F6-B7E32E204520}"/>
          </ac:spMkLst>
        </pc:spChg>
        <pc:graphicFrameChg chg="mod modGraphic">
          <ac:chgData name="Alistair Wilkinson" userId="S::alistair.wilkinson@saintjamesschool.co.uk::8ba8c0da-53dc-46b0-8dc2-32484224b744" providerId="AD" clId="Web-{34119F43-18FF-CB66-1B2F-811ABF4530FF}" dt="2023-12-06T17:30:37.287" v="635"/>
          <ac:graphicFrameMkLst>
            <pc:docMk/>
            <pc:sldMk cId="2922414526" sldId="446"/>
            <ac:graphicFrameMk id="4" creationId="{218CFA3A-0A95-6B5B-92B6-C32DA95E3BC7}"/>
          </ac:graphicFrameMkLst>
        </pc:graphicFrameChg>
      </pc:sldChg>
      <pc:sldChg chg="modSp">
        <pc:chgData name="Alistair Wilkinson" userId="S::alistair.wilkinson@saintjamesschool.co.uk::8ba8c0da-53dc-46b0-8dc2-32484224b744" providerId="AD" clId="Web-{34119F43-18FF-CB66-1B2F-811ABF4530FF}" dt="2023-12-06T17:38:36.173" v="921"/>
        <pc:sldMkLst>
          <pc:docMk/>
          <pc:sldMk cId="1526421213" sldId="447"/>
        </pc:sldMkLst>
        <pc:spChg chg="mod">
          <ac:chgData name="Alistair Wilkinson" userId="S::alistair.wilkinson@saintjamesschool.co.uk::8ba8c0da-53dc-46b0-8dc2-32484224b744" providerId="AD" clId="Web-{34119F43-18FF-CB66-1B2F-811ABF4530FF}" dt="2023-12-06T17:15:09.391" v="131"/>
          <ac:spMkLst>
            <pc:docMk/>
            <pc:sldMk cId="1526421213" sldId="447"/>
            <ac:spMk id="2" creationId="{2FE46170-FA0F-FBA5-026E-DBFFF709D98C}"/>
          </ac:spMkLst>
        </pc:spChg>
        <pc:spChg chg="mod">
          <ac:chgData name="Alistair Wilkinson" userId="S::alistair.wilkinson@saintjamesschool.co.uk::8ba8c0da-53dc-46b0-8dc2-32484224b744" providerId="AD" clId="Web-{34119F43-18FF-CB66-1B2F-811ABF4530FF}" dt="2023-12-06T17:32:39.368" v="699" actId="20577"/>
          <ac:spMkLst>
            <pc:docMk/>
            <pc:sldMk cId="1526421213" sldId="447"/>
            <ac:spMk id="5" creationId="{DA2A138E-5BA6-3D9F-0372-EFB31043A970}"/>
          </ac:spMkLst>
        </pc:spChg>
        <pc:spChg chg="mod">
          <ac:chgData name="Alistair Wilkinson" userId="S::alistair.wilkinson@saintjamesschool.co.uk::8ba8c0da-53dc-46b0-8dc2-32484224b744" providerId="AD" clId="Web-{34119F43-18FF-CB66-1B2F-811ABF4530FF}" dt="2023-12-06T17:38:15.204" v="827" actId="20577"/>
          <ac:spMkLst>
            <pc:docMk/>
            <pc:sldMk cId="1526421213" sldId="447"/>
            <ac:spMk id="7" creationId="{D3695D3E-C125-EF5F-32F6-B7E32E204520}"/>
          </ac:spMkLst>
        </pc:spChg>
        <pc:graphicFrameChg chg="mod modGraphic">
          <ac:chgData name="Alistair Wilkinson" userId="S::alistair.wilkinson@saintjamesschool.co.uk::8ba8c0da-53dc-46b0-8dc2-32484224b744" providerId="AD" clId="Web-{34119F43-18FF-CB66-1B2F-811ABF4530FF}" dt="2023-12-06T17:38:36.173" v="921"/>
          <ac:graphicFrameMkLst>
            <pc:docMk/>
            <pc:sldMk cId="1526421213" sldId="447"/>
            <ac:graphicFrameMk id="4" creationId="{218CFA3A-0A95-6B5B-92B6-C32DA95E3BC7}"/>
          </ac:graphicFrameMkLst>
        </pc:graphicFrameChg>
      </pc:sldChg>
      <pc:sldChg chg="modSp">
        <pc:chgData name="Alistair Wilkinson" userId="S::alistair.wilkinson@saintjamesschool.co.uk::8ba8c0da-53dc-46b0-8dc2-32484224b744" providerId="AD" clId="Web-{34119F43-18FF-CB66-1B2F-811ABF4530FF}" dt="2023-12-06T17:43:26.586" v="1096" actId="20577"/>
        <pc:sldMkLst>
          <pc:docMk/>
          <pc:sldMk cId="1516271904" sldId="448"/>
        </pc:sldMkLst>
        <pc:spChg chg="mod">
          <ac:chgData name="Alistair Wilkinson" userId="S::alistair.wilkinson@saintjamesschool.co.uk::8ba8c0da-53dc-46b0-8dc2-32484224b744" providerId="AD" clId="Web-{34119F43-18FF-CB66-1B2F-811ABF4530FF}" dt="2023-12-06T17:15:09.391" v="131"/>
          <ac:spMkLst>
            <pc:docMk/>
            <pc:sldMk cId="1516271904" sldId="448"/>
            <ac:spMk id="2" creationId="{2FE46170-FA0F-FBA5-026E-DBFFF709D98C}"/>
          </ac:spMkLst>
        </pc:spChg>
        <pc:spChg chg="mod">
          <ac:chgData name="Alistair Wilkinson" userId="S::alistair.wilkinson@saintjamesschool.co.uk::8ba8c0da-53dc-46b0-8dc2-32484224b744" providerId="AD" clId="Web-{34119F43-18FF-CB66-1B2F-811ABF4530FF}" dt="2023-12-06T17:43:04.054" v="1062" actId="20577"/>
          <ac:spMkLst>
            <pc:docMk/>
            <pc:sldMk cId="1516271904" sldId="448"/>
            <ac:spMk id="5" creationId="{DA2A138E-5BA6-3D9F-0372-EFB31043A970}"/>
          </ac:spMkLst>
        </pc:spChg>
        <pc:spChg chg="mod">
          <ac:chgData name="Alistair Wilkinson" userId="S::alistair.wilkinson@saintjamesschool.co.uk::8ba8c0da-53dc-46b0-8dc2-32484224b744" providerId="AD" clId="Web-{34119F43-18FF-CB66-1B2F-811ABF4530FF}" dt="2023-12-06T17:43:26.586" v="1096" actId="20577"/>
          <ac:spMkLst>
            <pc:docMk/>
            <pc:sldMk cId="1516271904" sldId="448"/>
            <ac:spMk id="7" creationId="{D3695D3E-C125-EF5F-32F6-B7E32E204520}"/>
          </ac:spMkLst>
        </pc:spChg>
        <pc:graphicFrameChg chg="mod modGraphic">
          <ac:chgData name="Alistair Wilkinson" userId="S::alistair.wilkinson@saintjamesschool.co.uk::8ba8c0da-53dc-46b0-8dc2-32484224b744" providerId="AD" clId="Web-{34119F43-18FF-CB66-1B2F-811ABF4530FF}" dt="2023-12-06T17:41:07.661" v="1058"/>
          <ac:graphicFrameMkLst>
            <pc:docMk/>
            <pc:sldMk cId="1516271904" sldId="448"/>
            <ac:graphicFrameMk id="4" creationId="{218CFA3A-0A95-6B5B-92B6-C32DA95E3BC7}"/>
          </ac:graphicFrameMkLst>
        </pc:graphicFrameChg>
      </pc:sldChg>
      <pc:sldChg chg="modSp">
        <pc:chgData name="Alistair Wilkinson" userId="S::alistair.wilkinson@saintjamesschool.co.uk::8ba8c0da-53dc-46b0-8dc2-32484224b744" providerId="AD" clId="Web-{34119F43-18FF-CB66-1B2F-811ABF4530FF}" dt="2023-12-06T17:15:09.391" v="131"/>
        <pc:sldMkLst>
          <pc:docMk/>
          <pc:sldMk cId="3935203699" sldId="485"/>
        </pc:sldMkLst>
        <pc:spChg chg="mod">
          <ac:chgData name="Alistair Wilkinson" userId="S::alistair.wilkinson@saintjamesschool.co.uk::8ba8c0da-53dc-46b0-8dc2-32484224b744" providerId="AD" clId="Web-{34119F43-18FF-CB66-1B2F-811ABF4530FF}" dt="2023-12-06T17:15:09.391" v="131"/>
          <ac:spMkLst>
            <pc:docMk/>
            <pc:sldMk cId="3935203699" sldId="485"/>
            <ac:spMk id="5" creationId="{4913BD5C-9DD6-9B5E-A6B8-BC774D0AB24E}"/>
          </ac:spMkLst>
        </pc:spChg>
      </pc:sldChg>
      <pc:sldChg chg="modSp">
        <pc:chgData name="Alistair Wilkinson" userId="S::alistair.wilkinson@saintjamesschool.co.uk::8ba8c0da-53dc-46b0-8dc2-32484224b744" providerId="AD" clId="Web-{34119F43-18FF-CB66-1B2F-811ABF4530FF}" dt="2023-12-06T17:15:09.391" v="131"/>
        <pc:sldMkLst>
          <pc:docMk/>
          <pc:sldMk cId="1849417217" sldId="500"/>
        </pc:sldMkLst>
        <pc:spChg chg="mod">
          <ac:chgData name="Alistair Wilkinson" userId="S::alistair.wilkinson@saintjamesschool.co.uk::8ba8c0da-53dc-46b0-8dc2-32484224b744" providerId="AD" clId="Web-{34119F43-18FF-CB66-1B2F-811ABF4530FF}" dt="2023-12-06T17:15:09.391" v="131"/>
          <ac:spMkLst>
            <pc:docMk/>
            <pc:sldMk cId="1849417217" sldId="500"/>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3029638033" sldId="506"/>
        </pc:sldMkLst>
        <pc:spChg chg="mod">
          <ac:chgData name="Alistair Wilkinson" userId="S::alistair.wilkinson@saintjamesschool.co.uk::8ba8c0da-53dc-46b0-8dc2-32484224b744" providerId="AD" clId="Web-{34119F43-18FF-CB66-1B2F-811ABF4530FF}" dt="2023-12-06T17:15:09.391" v="131"/>
          <ac:spMkLst>
            <pc:docMk/>
            <pc:sldMk cId="3029638033" sldId="506"/>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385260807" sldId="507"/>
        </pc:sldMkLst>
        <pc:spChg chg="mod">
          <ac:chgData name="Alistair Wilkinson" userId="S::alistair.wilkinson@saintjamesschool.co.uk::8ba8c0da-53dc-46b0-8dc2-32484224b744" providerId="AD" clId="Web-{34119F43-18FF-CB66-1B2F-811ABF4530FF}" dt="2023-12-06T17:15:09.391" v="131"/>
          <ac:spMkLst>
            <pc:docMk/>
            <pc:sldMk cId="385260807" sldId="507"/>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3301585654" sldId="508"/>
        </pc:sldMkLst>
        <pc:spChg chg="mod">
          <ac:chgData name="Alistair Wilkinson" userId="S::alistair.wilkinson@saintjamesschool.co.uk::8ba8c0da-53dc-46b0-8dc2-32484224b744" providerId="AD" clId="Web-{34119F43-18FF-CB66-1B2F-811ABF4530FF}" dt="2023-12-06T17:15:09.391" v="131"/>
          <ac:spMkLst>
            <pc:docMk/>
            <pc:sldMk cId="3301585654" sldId="508"/>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1177867794" sldId="509"/>
        </pc:sldMkLst>
        <pc:spChg chg="mod">
          <ac:chgData name="Alistair Wilkinson" userId="S::alistair.wilkinson@saintjamesschool.co.uk::8ba8c0da-53dc-46b0-8dc2-32484224b744" providerId="AD" clId="Web-{34119F43-18FF-CB66-1B2F-811ABF4530FF}" dt="2023-12-06T17:15:09.391" v="131"/>
          <ac:spMkLst>
            <pc:docMk/>
            <pc:sldMk cId="1177867794" sldId="509"/>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147543506" sldId="510"/>
        </pc:sldMkLst>
        <pc:spChg chg="mod">
          <ac:chgData name="Alistair Wilkinson" userId="S::alistair.wilkinson@saintjamesschool.co.uk::8ba8c0da-53dc-46b0-8dc2-32484224b744" providerId="AD" clId="Web-{34119F43-18FF-CB66-1B2F-811ABF4530FF}" dt="2023-12-06T17:15:09.391" v="131"/>
          <ac:spMkLst>
            <pc:docMk/>
            <pc:sldMk cId="147543506" sldId="510"/>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2188924043" sldId="511"/>
        </pc:sldMkLst>
        <pc:spChg chg="mod">
          <ac:chgData name="Alistair Wilkinson" userId="S::alistair.wilkinson@saintjamesschool.co.uk::8ba8c0da-53dc-46b0-8dc2-32484224b744" providerId="AD" clId="Web-{34119F43-18FF-CB66-1B2F-811ABF4530FF}" dt="2023-12-06T17:15:09.391" v="131"/>
          <ac:spMkLst>
            <pc:docMk/>
            <pc:sldMk cId="2188924043" sldId="511"/>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3335633189" sldId="655"/>
        </pc:sldMkLst>
        <pc:spChg chg="mod">
          <ac:chgData name="Alistair Wilkinson" userId="S::alistair.wilkinson@saintjamesschool.co.uk::8ba8c0da-53dc-46b0-8dc2-32484224b744" providerId="AD" clId="Web-{34119F43-18FF-CB66-1B2F-811ABF4530FF}" dt="2023-12-06T17:15:09.391" v="131"/>
          <ac:spMkLst>
            <pc:docMk/>
            <pc:sldMk cId="3335633189" sldId="655"/>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3205792043" sldId="656"/>
        </pc:sldMkLst>
        <pc:spChg chg="mod">
          <ac:chgData name="Alistair Wilkinson" userId="S::alistair.wilkinson@saintjamesschool.co.uk::8ba8c0da-53dc-46b0-8dc2-32484224b744" providerId="AD" clId="Web-{34119F43-18FF-CB66-1B2F-811ABF4530FF}" dt="2023-12-06T17:15:09.391" v="131"/>
          <ac:spMkLst>
            <pc:docMk/>
            <pc:sldMk cId="3205792043" sldId="656"/>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2540627467" sldId="657"/>
        </pc:sldMkLst>
        <pc:spChg chg="mod">
          <ac:chgData name="Alistair Wilkinson" userId="S::alistair.wilkinson@saintjamesschool.co.uk::8ba8c0da-53dc-46b0-8dc2-32484224b744" providerId="AD" clId="Web-{34119F43-18FF-CB66-1B2F-811ABF4530FF}" dt="2023-12-06T17:15:09.391" v="131"/>
          <ac:spMkLst>
            <pc:docMk/>
            <pc:sldMk cId="2540627467" sldId="657"/>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3910383797" sldId="658"/>
        </pc:sldMkLst>
        <pc:spChg chg="mod">
          <ac:chgData name="Alistair Wilkinson" userId="S::alistair.wilkinson@saintjamesschool.co.uk::8ba8c0da-53dc-46b0-8dc2-32484224b744" providerId="AD" clId="Web-{34119F43-18FF-CB66-1B2F-811ABF4530FF}" dt="2023-12-06T17:15:09.391" v="131"/>
          <ac:spMkLst>
            <pc:docMk/>
            <pc:sldMk cId="3910383797" sldId="658"/>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693574106" sldId="659"/>
        </pc:sldMkLst>
        <pc:spChg chg="mod">
          <ac:chgData name="Alistair Wilkinson" userId="S::alistair.wilkinson@saintjamesschool.co.uk::8ba8c0da-53dc-46b0-8dc2-32484224b744" providerId="AD" clId="Web-{34119F43-18FF-CB66-1B2F-811ABF4530FF}" dt="2023-12-06T17:15:09.391" v="131"/>
          <ac:spMkLst>
            <pc:docMk/>
            <pc:sldMk cId="693574106" sldId="659"/>
            <ac:spMk id="2" creationId="{2FE46170-FA0F-FBA5-026E-DBFFF709D98C}"/>
          </ac:spMkLst>
        </pc:spChg>
      </pc:sldChg>
      <pc:sldChg chg="modSp">
        <pc:chgData name="Alistair Wilkinson" userId="S::alistair.wilkinson@saintjamesschool.co.uk::8ba8c0da-53dc-46b0-8dc2-32484224b744" providerId="AD" clId="Web-{34119F43-18FF-CB66-1B2F-811ABF4530FF}" dt="2023-12-06T17:15:09.391" v="131"/>
        <pc:sldMkLst>
          <pc:docMk/>
          <pc:sldMk cId="1339094398" sldId="666"/>
        </pc:sldMkLst>
        <pc:spChg chg="mod">
          <ac:chgData name="Alistair Wilkinson" userId="S::alistair.wilkinson@saintjamesschool.co.uk::8ba8c0da-53dc-46b0-8dc2-32484224b744" providerId="AD" clId="Web-{34119F43-18FF-CB66-1B2F-811ABF4530FF}" dt="2023-12-06T17:15:09.391" v="131"/>
          <ac:spMkLst>
            <pc:docMk/>
            <pc:sldMk cId="1339094398" sldId="666"/>
            <ac:spMk id="5" creationId="{4913BD5C-9DD6-9B5E-A6B8-BC774D0AB24E}"/>
          </ac:spMkLst>
        </pc:spChg>
      </pc:sldChg>
      <pc:sldChg chg="modSp">
        <pc:chgData name="Alistair Wilkinson" userId="S::alistair.wilkinson@saintjamesschool.co.uk::8ba8c0da-53dc-46b0-8dc2-32484224b744" providerId="AD" clId="Web-{34119F43-18FF-CB66-1B2F-811ABF4530FF}" dt="2023-12-06T17:15:09.391" v="131"/>
        <pc:sldMkLst>
          <pc:docMk/>
          <pc:sldMk cId="2511450474" sldId="667"/>
        </pc:sldMkLst>
        <pc:spChg chg="mod">
          <ac:chgData name="Alistair Wilkinson" userId="S::alistair.wilkinson@saintjamesschool.co.uk::8ba8c0da-53dc-46b0-8dc2-32484224b744" providerId="AD" clId="Web-{34119F43-18FF-CB66-1B2F-811ABF4530FF}" dt="2023-12-06T17:15:09.391" v="131"/>
          <ac:spMkLst>
            <pc:docMk/>
            <pc:sldMk cId="2511450474" sldId="667"/>
            <ac:spMk id="5" creationId="{4913BD5C-9DD6-9B5E-A6B8-BC774D0AB24E}"/>
          </ac:spMkLst>
        </pc:spChg>
      </pc:sldChg>
      <pc:sldChg chg="modSp">
        <pc:chgData name="Alistair Wilkinson" userId="S::alistair.wilkinson@saintjamesschool.co.uk::8ba8c0da-53dc-46b0-8dc2-32484224b744" providerId="AD" clId="Web-{34119F43-18FF-CB66-1B2F-811ABF4530FF}" dt="2023-12-06T17:15:09.391" v="131"/>
        <pc:sldMkLst>
          <pc:docMk/>
          <pc:sldMk cId="3307862737" sldId="668"/>
        </pc:sldMkLst>
        <pc:spChg chg="mod">
          <ac:chgData name="Alistair Wilkinson" userId="S::alistair.wilkinson@saintjamesschool.co.uk::8ba8c0da-53dc-46b0-8dc2-32484224b744" providerId="AD" clId="Web-{34119F43-18FF-CB66-1B2F-811ABF4530FF}" dt="2023-12-06T17:15:09.391" v="131"/>
          <ac:spMkLst>
            <pc:docMk/>
            <pc:sldMk cId="3307862737" sldId="668"/>
            <ac:spMk id="5" creationId="{4913BD5C-9DD6-9B5E-A6B8-BC774D0AB24E}"/>
          </ac:spMkLst>
        </pc:spChg>
      </pc:sldChg>
      <pc:sldChg chg="modSp">
        <pc:chgData name="Alistair Wilkinson" userId="S::alistair.wilkinson@saintjamesschool.co.uk::8ba8c0da-53dc-46b0-8dc2-32484224b744" providerId="AD" clId="Web-{34119F43-18FF-CB66-1B2F-811ABF4530FF}" dt="2023-12-06T17:15:09.391" v="131"/>
        <pc:sldMkLst>
          <pc:docMk/>
          <pc:sldMk cId="2888143784" sldId="669"/>
        </pc:sldMkLst>
        <pc:spChg chg="mod">
          <ac:chgData name="Alistair Wilkinson" userId="S::alistair.wilkinson@saintjamesschool.co.uk::8ba8c0da-53dc-46b0-8dc2-32484224b744" providerId="AD" clId="Web-{34119F43-18FF-CB66-1B2F-811ABF4530FF}" dt="2023-12-06T17:15:09.391" v="131"/>
          <ac:spMkLst>
            <pc:docMk/>
            <pc:sldMk cId="2888143784" sldId="669"/>
            <ac:spMk id="5" creationId="{4913BD5C-9DD6-9B5E-A6B8-BC774D0AB24E}"/>
          </ac:spMkLst>
        </pc:spChg>
      </pc:sldChg>
      <pc:sldChg chg="modSp">
        <pc:chgData name="Alistair Wilkinson" userId="S::alistair.wilkinson@saintjamesschool.co.uk::8ba8c0da-53dc-46b0-8dc2-32484224b744" providerId="AD" clId="Web-{34119F43-18FF-CB66-1B2F-811ABF4530FF}" dt="2023-12-06T17:15:09.391" v="131"/>
        <pc:sldMkLst>
          <pc:docMk/>
          <pc:sldMk cId="2792931317" sldId="670"/>
        </pc:sldMkLst>
        <pc:spChg chg="mod">
          <ac:chgData name="Alistair Wilkinson" userId="S::alistair.wilkinson@saintjamesschool.co.uk::8ba8c0da-53dc-46b0-8dc2-32484224b744" providerId="AD" clId="Web-{34119F43-18FF-CB66-1B2F-811ABF4530FF}" dt="2023-12-06T17:15:09.391" v="131"/>
          <ac:spMkLst>
            <pc:docMk/>
            <pc:sldMk cId="2792931317" sldId="670"/>
            <ac:spMk id="5" creationId="{4913BD5C-9DD6-9B5E-A6B8-BC774D0AB24E}"/>
          </ac:spMkLst>
        </pc:spChg>
      </pc:sldChg>
    </pc:docChg>
  </pc:docChgLst>
  <pc:docChgLst>
    <pc:chgData name="Andrew Oakes" userId="S::andrew.oakes@saintjamesschool.co.uk::ae09bb71-2d75-4882-982e-340b8abfe6be" providerId="AD" clId="Web-{26ADB70D-FCB0-66B2-317B-A52C5757655A}"/>
    <pc:docChg chg="modSld">
      <pc:chgData name="Andrew Oakes" userId="S::andrew.oakes@saintjamesschool.co.uk::ae09bb71-2d75-4882-982e-340b8abfe6be" providerId="AD" clId="Web-{26ADB70D-FCB0-66B2-317B-A52C5757655A}" dt="2024-02-01T19:59:07.378" v="1579" actId="20577"/>
      <pc:docMkLst>
        <pc:docMk/>
      </pc:docMkLst>
      <pc:sldChg chg="modSp">
        <pc:chgData name="Andrew Oakes" userId="S::andrew.oakes@saintjamesschool.co.uk::ae09bb71-2d75-4882-982e-340b8abfe6be" providerId="AD" clId="Web-{26ADB70D-FCB0-66B2-317B-A52C5757655A}" dt="2024-02-01T19:26:42.065" v="61" actId="20577"/>
        <pc:sldMkLst>
          <pc:docMk/>
          <pc:sldMk cId="1359692748" sldId="372"/>
        </pc:sldMkLst>
        <pc:spChg chg="mod">
          <ac:chgData name="Andrew Oakes" userId="S::andrew.oakes@saintjamesschool.co.uk::ae09bb71-2d75-4882-982e-340b8abfe6be" providerId="AD" clId="Web-{26ADB70D-FCB0-66B2-317B-A52C5757655A}" dt="2024-02-01T19:23:36.106" v="0" actId="20577"/>
          <ac:spMkLst>
            <pc:docMk/>
            <pc:sldMk cId="1359692748" sldId="372"/>
            <ac:spMk id="2" creationId="{2FE46170-FA0F-FBA5-026E-DBFFF709D98C}"/>
          </ac:spMkLst>
        </pc:spChg>
        <pc:spChg chg="mod">
          <ac:chgData name="Andrew Oakes" userId="S::andrew.oakes@saintjamesschool.co.uk::ae09bb71-2d75-4882-982e-340b8abfe6be" providerId="AD" clId="Web-{26ADB70D-FCB0-66B2-317B-A52C5757655A}" dt="2024-02-01T19:24:56.593" v="22" actId="20577"/>
          <ac:spMkLst>
            <pc:docMk/>
            <pc:sldMk cId="1359692748" sldId="372"/>
            <ac:spMk id="5" creationId="{DA2A138E-5BA6-3D9F-0372-EFB31043A970}"/>
          </ac:spMkLst>
        </pc:spChg>
        <pc:spChg chg="mod">
          <ac:chgData name="Andrew Oakes" userId="S::andrew.oakes@saintjamesschool.co.uk::ae09bb71-2d75-4882-982e-340b8abfe6be" providerId="AD" clId="Web-{26ADB70D-FCB0-66B2-317B-A52C5757655A}" dt="2024-02-01T19:25:40.235" v="49" actId="20577"/>
          <ac:spMkLst>
            <pc:docMk/>
            <pc:sldMk cId="1359692748" sldId="372"/>
            <ac:spMk id="7" creationId="{D3695D3E-C125-EF5F-32F6-B7E32E204520}"/>
          </ac:spMkLst>
        </pc:spChg>
        <pc:spChg chg="mod">
          <ac:chgData name="Andrew Oakes" userId="S::andrew.oakes@saintjamesschool.co.uk::ae09bb71-2d75-4882-982e-340b8abfe6be" providerId="AD" clId="Web-{26ADB70D-FCB0-66B2-317B-A52C5757655A}" dt="2024-02-01T19:25:31.781" v="34" actId="20577"/>
          <ac:spMkLst>
            <pc:docMk/>
            <pc:sldMk cId="1359692748" sldId="372"/>
            <ac:spMk id="9" creationId="{4ADBF347-6500-75C1-7CB9-A9EED3C919E9}"/>
          </ac:spMkLst>
        </pc:spChg>
        <pc:spChg chg="mod">
          <ac:chgData name="Andrew Oakes" userId="S::andrew.oakes@saintjamesschool.co.uk::ae09bb71-2d75-4882-982e-340b8abfe6be" providerId="AD" clId="Web-{26ADB70D-FCB0-66B2-317B-A52C5757655A}" dt="2024-02-01T19:26:42.065" v="61" actId="20577"/>
          <ac:spMkLst>
            <pc:docMk/>
            <pc:sldMk cId="1359692748" sldId="372"/>
            <ac:spMk id="11" creationId="{38A54583-C5E1-773D-C272-C7C4920A8AD8}"/>
          </ac:spMkLst>
        </pc:spChg>
      </pc:sldChg>
      <pc:sldChg chg="addSp delSp modSp">
        <pc:chgData name="Andrew Oakes" userId="S::andrew.oakes@saintjamesschool.co.uk::ae09bb71-2d75-4882-982e-340b8abfe6be" providerId="AD" clId="Web-{26ADB70D-FCB0-66B2-317B-A52C5757655A}" dt="2024-02-01T19:31:21.668" v="161" actId="20577"/>
        <pc:sldMkLst>
          <pc:docMk/>
          <pc:sldMk cId="1554504247" sldId="373"/>
        </pc:sldMkLst>
        <pc:spChg chg="mod">
          <ac:chgData name="Andrew Oakes" userId="S::andrew.oakes@saintjamesschool.co.uk::ae09bb71-2d75-4882-982e-340b8abfe6be" providerId="AD" clId="Web-{26ADB70D-FCB0-66B2-317B-A52C5757655A}" dt="2024-02-01T19:26:55.581" v="63" actId="20577"/>
          <ac:spMkLst>
            <pc:docMk/>
            <pc:sldMk cId="1554504247" sldId="373"/>
            <ac:spMk id="2" creationId="{2FE46170-FA0F-FBA5-026E-DBFFF709D98C}"/>
          </ac:spMkLst>
        </pc:spChg>
        <pc:spChg chg="add del mod">
          <ac:chgData name="Andrew Oakes" userId="S::andrew.oakes@saintjamesschool.co.uk::ae09bb71-2d75-4882-982e-340b8abfe6be" providerId="AD" clId="Web-{26ADB70D-FCB0-66B2-317B-A52C5757655A}" dt="2024-02-01T19:28:46.288" v="108"/>
          <ac:spMkLst>
            <pc:docMk/>
            <pc:sldMk cId="1554504247" sldId="373"/>
            <ac:spMk id="4" creationId="{B751C7B4-EE6D-4FA2-0D43-21939AF86FE4}"/>
          </ac:spMkLst>
        </pc:spChg>
        <pc:spChg chg="mod">
          <ac:chgData name="Andrew Oakes" userId="S::andrew.oakes@saintjamesschool.co.uk::ae09bb71-2d75-4882-982e-340b8abfe6be" providerId="AD" clId="Web-{26ADB70D-FCB0-66B2-317B-A52C5757655A}" dt="2024-02-01T19:29:58.962" v="128" actId="20577"/>
          <ac:spMkLst>
            <pc:docMk/>
            <pc:sldMk cId="1554504247" sldId="373"/>
            <ac:spMk id="5" creationId="{DA2A138E-5BA6-3D9F-0372-EFB31043A970}"/>
          </ac:spMkLst>
        </pc:spChg>
        <pc:spChg chg="mod">
          <ac:chgData name="Andrew Oakes" userId="S::andrew.oakes@saintjamesschool.co.uk::ae09bb71-2d75-4882-982e-340b8abfe6be" providerId="AD" clId="Web-{26ADB70D-FCB0-66B2-317B-A52C5757655A}" dt="2024-02-01T19:30:18.603" v="144" actId="20577"/>
          <ac:spMkLst>
            <pc:docMk/>
            <pc:sldMk cId="1554504247" sldId="373"/>
            <ac:spMk id="7" creationId="{D3695D3E-C125-EF5F-32F6-B7E32E204520}"/>
          </ac:spMkLst>
        </pc:spChg>
        <pc:spChg chg="mod">
          <ac:chgData name="Andrew Oakes" userId="S::andrew.oakes@saintjamesschool.co.uk::ae09bb71-2d75-4882-982e-340b8abfe6be" providerId="AD" clId="Web-{26ADB70D-FCB0-66B2-317B-A52C5757655A}" dt="2024-02-01T19:27:56.505" v="97" actId="20577"/>
          <ac:spMkLst>
            <pc:docMk/>
            <pc:sldMk cId="1554504247" sldId="373"/>
            <ac:spMk id="9" creationId="{4ADBF347-6500-75C1-7CB9-A9EED3C919E9}"/>
          </ac:spMkLst>
        </pc:spChg>
        <pc:spChg chg="mod">
          <ac:chgData name="Andrew Oakes" userId="S::andrew.oakes@saintjamesschool.co.uk::ae09bb71-2d75-4882-982e-340b8abfe6be" providerId="AD" clId="Web-{26ADB70D-FCB0-66B2-317B-A52C5757655A}" dt="2024-02-01T19:31:21.668" v="161" actId="20577"/>
          <ac:spMkLst>
            <pc:docMk/>
            <pc:sldMk cId="1554504247" sldId="373"/>
            <ac:spMk id="11" creationId="{38A54583-C5E1-773D-C272-C7C4920A8AD8}"/>
          </ac:spMkLst>
        </pc:spChg>
      </pc:sldChg>
      <pc:sldChg chg="modSp">
        <pc:chgData name="Andrew Oakes" userId="S::andrew.oakes@saintjamesschool.co.uk::ae09bb71-2d75-4882-982e-340b8abfe6be" providerId="AD" clId="Web-{26ADB70D-FCB0-66B2-317B-A52C5757655A}" dt="2024-02-01T19:40:10.872" v="586" actId="20577"/>
        <pc:sldMkLst>
          <pc:docMk/>
          <pc:sldMk cId="1499589292" sldId="374"/>
        </pc:sldMkLst>
        <pc:spChg chg="mod">
          <ac:chgData name="Andrew Oakes" userId="S::andrew.oakes@saintjamesschool.co.uk::ae09bb71-2d75-4882-982e-340b8abfe6be" providerId="AD" clId="Web-{26ADB70D-FCB0-66B2-317B-A52C5757655A}" dt="2024-02-01T19:31:38.324" v="163" actId="20577"/>
          <ac:spMkLst>
            <pc:docMk/>
            <pc:sldMk cId="1499589292" sldId="374"/>
            <ac:spMk id="2" creationId="{2FE46170-FA0F-FBA5-026E-DBFFF709D98C}"/>
          </ac:spMkLst>
        </pc:spChg>
        <pc:spChg chg="mod">
          <ac:chgData name="Andrew Oakes" userId="S::andrew.oakes@saintjamesschool.co.uk::ae09bb71-2d75-4882-982e-340b8abfe6be" providerId="AD" clId="Web-{26ADB70D-FCB0-66B2-317B-A52C5757655A}" dt="2024-02-01T19:39:07.152" v="508" actId="20577"/>
          <ac:spMkLst>
            <pc:docMk/>
            <pc:sldMk cId="1499589292" sldId="374"/>
            <ac:spMk id="5" creationId="{DA2A138E-5BA6-3D9F-0372-EFB31043A970}"/>
          </ac:spMkLst>
        </pc:spChg>
        <pc:spChg chg="mod">
          <ac:chgData name="Andrew Oakes" userId="S::andrew.oakes@saintjamesschool.co.uk::ae09bb71-2d75-4882-982e-340b8abfe6be" providerId="AD" clId="Web-{26ADB70D-FCB0-66B2-317B-A52C5757655A}" dt="2024-02-01T19:38:10.150" v="482" actId="20577"/>
          <ac:spMkLst>
            <pc:docMk/>
            <pc:sldMk cId="1499589292" sldId="374"/>
            <ac:spMk id="7" creationId="{D3695D3E-C125-EF5F-32F6-B7E32E204520}"/>
          </ac:spMkLst>
        </pc:spChg>
        <pc:spChg chg="mod">
          <ac:chgData name="Andrew Oakes" userId="S::andrew.oakes@saintjamesschool.co.uk::ae09bb71-2d75-4882-982e-340b8abfe6be" providerId="AD" clId="Web-{26ADB70D-FCB0-66B2-317B-A52C5757655A}" dt="2024-02-01T19:32:37.076" v="176" actId="20577"/>
          <ac:spMkLst>
            <pc:docMk/>
            <pc:sldMk cId="1499589292" sldId="374"/>
            <ac:spMk id="9" creationId="{4ADBF347-6500-75C1-7CB9-A9EED3C919E9}"/>
          </ac:spMkLst>
        </pc:spChg>
        <pc:spChg chg="mod">
          <ac:chgData name="Andrew Oakes" userId="S::andrew.oakes@saintjamesschool.co.uk::ae09bb71-2d75-4882-982e-340b8abfe6be" providerId="AD" clId="Web-{26ADB70D-FCB0-66B2-317B-A52C5757655A}" dt="2024-02-01T19:40:10.872" v="586" actId="20577"/>
          <ac:spMkLst>
            <pc:docMk/>
            <pc:sldMk cId="1499589292" sldId="374"/>
            <ac:spMk id="11" creationId="{38A54583-C5E1-773D-C272-C7C4920A8AD8}"/>
          </ac:spMkLst>
        </pc:spChg>
      </pc:sldChg>
      <pc:sldChg chg="modSp">
        <pc:chgData name="Andrew Oakes" userId="S::andrew.oakes@saintjamesschool.co.uk::ae09bb71-2d75-4882-982e-340b8abfe6be" providerId="AD" clId="Web-{26ADB70D-FCB0-66B2-317B-A52C5757655A}" dt="2024-02-01T19:46:20.009" v="922" actId="20577"/>
        <pc:sldMkLst>
          <pc:docMk/>
          <pc:sldMk cId="1564253563" sldId="375"/>
        </pc:sldMkLst>
        <pc:spChg chg="mod">
          <ac:chgData name="Andrew Oakes" userId="S::andrew.oakes@saintjamesschool.co.uk::ae09bb71-2d75-4882-982e-340b8abfe6be" providerId="AD" clId="Web-{26ADB70D-FCB0-66B2-317B-A52C5757655A}" dt="2024-02-01T19:40:21.029" v="588" actId="20577"/>
          <ac:spMkLst>
            <pc:docMk/>
            <pc:sldMk cId="1564253563" sldId="375"/>
            <ac:spMk id="2" creationId="{2FE46170-FA0F-FBA5-026E-DBFFF709D98C}"/>
          </ac:spMkLst>
        </pc:spChg>
        <pc:spChg chg="mod">
          <ac:chgData name="Andrew Oakes" userId="S::andrew.oakes@saintjamesschool.co.uk::ae09bb71-2d75-4882-982e-340b8abfe6be" providerId="AD" clId="Web-{26ADB70D-FCB0-66B2-317B-A52C5757655A}" dt="2024-02-01T19:46:05.634" v="911" actId="20577"/>
          <ac:spMkLst>
            <pc:docMk/>
            <pc:sldMk cId="1564253563" sldId="375"/>
            <ac:spMk id="5" creationId="{DA2A138E-5BA6-3D9F-0372-EFB31043A970}"/>
          </ac:spMkLst>
        </pc:spChg>
        <pc:spChg chg="mod">
          <ac:chgData name="Andrew Oakes" userId="S::andrew.oakes@saintjamesschool.co.uk::ae09bb71-2d75-4882-982e-340b8abfe6be" providerId="AD" clId="Web-{26ADB70D-FCB0-66B2-317B-A52C5757655A}" dt="2024-02-01T19:46:20.009" v="922" actId="20577"/>
          <ac:spMkLst>
            <pc:docMk/>
            <pc:sldMk cId="1564253563" sldId="375"/>
            <ac:spMk id="7" creationId="{D3695D3E-C125-EF5F-32F6-B7E32E204520}"/>
          </ac:spMkLst>
        </pc:spChg>
        <pc:spChg chg="mod">
          <ac:chgData name="Andrew Oakes" userId="S::andrew.oakes@saintjamesschool.co.uk::ae09bb71-2d75-4882-982e-340b8abfe6be" providerId="AD" clId="Web-{26ADB70D-FCB0-66B2-317B-A52C5757655A}" dt="2024-02-01T19:40:35.186" v="608" actId="20577"/>
          <ac:spMkLst>
            <pc:docMk/>
            <pc:sldMk cId="1564253563" sldId="375"/>
            <ac:spMk id="9" creationId="{4ADBF347-6500-75C1-7CB9-A9EED3C919E9}"/>
          </ac:spMkLst>
        </pc:spChg>
        <pc:spChg chg="mod">
          <ac:chgData name="Andrew Oakes" userId="S::andrew.oakes@saintjamesschool.co.uk::ae09bb71-2d75-4882-982e-340b8abfe6be" providerId="AD" clId="Web-{26ADB70D-FCB0-66B2-317B-A52C5757655A}" dt="2024-02-01T19:45:51.274" v="908" actId="20577"/>
          <ac:spMkLst>
            <pc:docMk/>
            <pc:sldMk cId="1564253563" sldId="375"/>
            <ac:spMk id="11" creationId="{38A54583-C5E1-773D-C272-C7C4920A8AD8}"/>
          </ac:spMkLst>
        </pc:spChg>
      </pc:sldChg>
      <pc:sldChg chg="modSp">
        <pc:chgData name="Andrew Oakes" userId="S::andrew.oakes@saintjamesschool.co.uk::ae09bb71-2d75-4882-982e-340b8abfe6be" providerId="AD" clId="Web-{26ADB70D-FCB0-66B2-317B-A52C5757655A}" dt="2024-02-01T19:54:17.306" v="1294" actId="20577"/>
        <pc:sldMkLst>
          <pc:docMk/>
          <pc:sldMk cId="812083550" sldId="376"/>
        </pc:sldMkLst>
        <pc:spChg chg="mod">
          <ac:chgData name="Andrew Oakes" userId="S::andrew.oakes@saintjamesschool.co.uk::ae09bb71-2d75-4882-982e-340b8abfe6be" providerId="AD" clId="Web-{26ADB70D-FCB0-66B2-317B-A52C5757655A}" dt="2024-02-01T19:54:17.306" v="1294" actId="20577"/>
          <ac:spMkLst>
            <pc:docMk/>
            <pc:sldMk cId="812083550" sldId="376"/>
            <ac:spMk id="2" creationId="{2FE46170-FA0F-FBA5-026E-DBFFF709D98C}"/>
          </ac:spMkLst>
        </pc:spChg>
        <pc:spChg chg="mod">
          <ac:chgData name="Andrew Oakes" userId="S::andrew.oakes@saintjamesschool.co.uk::ae09bb71-2d75-4882-982e-340b8abfe6be" providerId="AD" clId="Web-{26ADB70D-FCB0-66B2-317B-A52C5757655A}" dt="2024-02-01T19:53:07.366" v="1227" actId="20577"/>
          <ac:spMkLst>
            <pc:docMk/>
            <pc:sldMk cId="812083550" sldId="376"/>
            <ac:spMk id="5" creationId="{DA2A138E-5BA6-3D9F-0372-EFB31043A970}"/>
          </ac:spMkLst>
        </pc:spChg>
        <pc:spChg chg="mod">
          <ac:chgData name="Andrew Oakes" userId="S::andrew.oakes@saintjamesschool.co.uk::ae09bb71-2d75-4882-982e-340b8abfe6be" providerId="AD" clId="Web-{26ADB70D-FCB0-66B2-317B-A52C5757655A}" dt="2024-02-01T19:53:26.695" v="1241" actId="20577"/>
          <ac:spMkLst>
            <pc:docMk/>
            <pc:sldMk cId="812083550" sldId="376"/>
            <ac:spMk id="7" creationId="{D3695D3E-C125-EF5F-32F6-B7E32E204520}"/>
          </ac:spMkLst>
        </pc:spChg>
        <pc:spChg chg="mod">
          <ac:chgData name="Andrew Oakes" userId="S::andrew.oakes@saintjamesschool.co.uk::ae09bb71-2d75-4882-982e-340b8abfe6be" providerId="AD" clId="Web-{26ADB70D-FCB0-66B2-317B-A52C5757655A}" dt="2024-02-01T19:52:31.725" v="1196" actId="20577"/>
          <ac:spMkLst>
            <pc:docMk/>
            <pc:sldMk cId="812083550" sldId="376"/>
            <ac:spMk id="9" creationId="{4ADBF347-6500-75C1-7CB9-A9EED3C919E9}"/>
          </ac:spMkLst>
        </pc:spChg>
        <pc:spChg chg="mod">
          <ac:chgData name="Andrew Oakes" userId="S::andrew.oakes@saintjamesschool.co.uk::ae09bb71-2d75-4882-982e-340b8abfe6be" providerId="AD" clId="Web-{26ADB70D-FCB0-66B2-317B-A52C5757655A}" dt="2024-02-01T19:54:02.915" v="1292" actId="20577"/>
          <ac:spMkLst>
            <pc:docMk/>
            <pc:sldMk cId="812083550" sldId="376"/>
            <ac:spMk id="11" creationId="{38A54583-C5E1-773D-C272-C7C4920A8AD8}"/>
          </ac:spMkLst>
        </pc:spChg>
      </pc:sldChg>
      <pc:sldChg chg="modSp">
        <pc:chgData name="Andrew Oakes" userId="S::andrew.oakes@saintjamesschool.co.uk::ae09bb71-2d75-4882-982e-340b8abfe6be" providerId="AD" clId="Web-{26ADB70D-FCB0-66B2-317B-A52C5757655A}" dt="2024-02-01T19:59:07.378" v="1579" actId="20577"/>
        <pc:sldMkLst>
          <pc:docMk/>
          <pc:sldMk cId="966120497" sldId="377"/>
        </pc:sldMkLst>
        <pc:spChg chg="mod">
          <ac:chgData name="Andrew Oakes" userId="S::andrew.oakes@saintjamesschool.co.uk::ae09bb71-2d75-4882-982e-340b8abfe6be" providerId="AD" clId="Web-{26ADB70D-FCB0-66B2-317B-A52C5757655A}" dt="2024-02-01T19:54:27.228" v="1296" actId="20577"/>
          <ac:spMkLst>
            <pc:docMk/>
            <pc:sldMk cId="966120497" sldId="377"/>
            <ac:spMk id="2" creationId="{2FE46170-FA0F-FBA5-026E-DBFFF709D98C}"/>
          </ac:spMkLst>
        </pc:spChg>
        <pc:spChg chg="mod">
          <ac:chgData name="Andrew Oakes" userId="S::andrew.oakes@saintjamesschool.co.uk::ae09bb71-2d75-4882-982e-340b8abfe6be" providerId="AD" clId="Web-{26ADB70D-FCB0-66B2-317B-A52C5757655A}" dt="2024-02-01T19:59:07.378" v="1579" actId="20577"/>
          <ac:spMkLst>
            <pc:docMk/>
            <pc:sldMk cId="966120497" sldId="377"/>
            <ac:spMk id="5" creationId="{DA2A138E-5BA6-3D9F-0372-EFB31043A970}"/>
          </ac:spMkLst>
        </pc:spChg>
        <pc:spChg chg="mod">
          <ac:chgData name="Andrew Oakes" userId="S::andrew.oakes@saintjamesschool.co.uk::ae09bb71-2d75-4882-982e-340b8abfe6be" providerId="AD" clId="Web-{26ADB70D-FCB0-66B2-317B-A52C5757655A}" dt="2024-02-01T19:57:59.063" v="1542" actId="20577"/>
          <ac:spMkLst>
            <pc:docMk/>
            <pc:sldMk cId="966120497" sldId="377"/>
            <ac:spMk id="7" creationId="{D3695D3E-C125-EF5F-32F6-B7E32E204520}"/>
          </ac:spMkLst>
        </pc:spChg>
        <pc:spChg chg="mod">
          <ac:chgData name="Andrew Oakes" userId="S::andrew.oakes@saintjamesschool.co.uk::ae09bb71-2d75-4882-982e-340b8abfe6be" providerId="AD" clId="Web-{26ADB70D-FCB0-66B2-317B-A52C5757655A}" dt="2024-02-01T19:55:07.370" v="1358" actId="20577"/>
          <ac:spMkLst>
            <pc:docMk/>
            <pc:sldMk cId="966120497" sldId="377"/>
            <ac:spMk id="9" creationId="{4ADBF347-6500-75C1-7CB9-A9EED3C919E9}"/>
          </ac:spMkLst>
        </pc:spChg>
        <pc:spChg chg="mod">
          <ac:chgData name="Andrew Oakes" userId="S::andrew.oakes@saintjamesschool.co.uk::ae09bb71-2d75-4882-982e-340b8abfe6be" providerId="AD" clId="Web-{26ADB70D-FCB0-66B2-317B-A52C5757655A}" dt="2024-02-01T19:58:35.112" v="1573" actId="20577"/>
          <ac:spMkLst>
            <pc:docMk/>
            <pc:sldMk cId="966120497" sldId="377"/>
            <ac:spMk id="11" creationId="{38A54583-C5E1-773D-C272-C7C4920A8AD8}"/>
          </ac:spMkLst>
        </pc:spChg>
      </pc:sldChg>
    </pc:docChg>
  </pc:docChgLst>
  <pc:docChgLst>
    <pc:chgData name="Ruth Varley" userId="S::ruth.varley@saintjamesschool.co.uk::18bb3d3a-016c-4ee2-8245-664e67839578" providerId="AD" clId="Web-{A67DE305-9B88-7441-836B-4F40594A39F0}"/>
    <pc:docChg chg="modSld">
      <pc:chgData name="Ruth Varley" userId="S::ruth.varley@saintjamesschool.co.uk::18bb3d3a-016c-4ee2-8245-664e67839578" providerId="AD" clId="Web-{A67DE305-9B88-7441-836B-4F40594A39F0}" dt="2024-01-31T20:12:39.826" v="516" actId="1076"/>
      <pc:docMkLst>
        <pc:docMk/>
      </pc:docMkLst>
      <pc:sldChg chg="addSp modSp">
        <pc:chgData name="Ruth Varley" userId="S::ruth.varley@saintjamesschool.co.uk::18bb3d3a-016c-4ee2-8245-664e67839578" providerId="AD" clId="Web-{A67DE305-9B88-7441-836B-4F40594A39F0}" dt="2024-01-31T19:17:17.194" v="59" actId="14100"/>
        <pc:sldMkLst>
          <pc:docMk/>
          <pc:sldMk cId="1960657669" sldId="310"/>
        </pc:sldMkLst>
        <pc:spChg chg="mod">
          <ac:chgData name="Ruth Varley" userId="S::ruth.varley@saintjamesschool.co.uk::18bb3d3a-016c-4ee2-8245-664e67839578" providerId="AD" clId="Web-{A67DE305-9B88-7441-836B-4F40594A39F0}" dt="2024-01-31T19:17:06.990" v="57" actId="20577"/>
          <ac:spMkLst>
            <pc:docMk/>
            <pc:sldMk cId="1960657669" sldId="310"/>
            <ac:spMk id="11" creationId="{18FF0998-9A8E-9094-D087-D02FD0A851F3}"/>
          </ac:spMkLst>
        </pc:spChg>
        <pc:spChg chg="mod">
          <ac:chgData name="Ruth Varley" userId="S::ruth.varley@saintjamesschool.co.uk::18bb3d3a-016c-4ee2-8245-664e67839578" providerId="AD" clId="Web-{A67DE305-9B88-7441-836B-4F40594A39F0}" dt="2024-01-31T19:15:58.660" v="49" actId="14100"/>
          <ac:spMkLst>
            <pc:docMk/>
            <pc:sldMk cId="1960657669" sldId="310"/>
            <ac:spMk id="15" creationId="{97F1E433-D325-DBDE-167A-F51F0E1D708B}"/>
          </ac:spMkLst>
        </pc:spChg>
        <pc:picChg chg="mod">
          <ac:chgData name="Ruth Varley" userId="S::ruth.varley@saintjamesschool.co.uk::18bb3d3a-016c-4ee2-8245-664e67839578" providerId="AD" clId="Web-{A67DE305-9B88-7441-836B-4F40594A39F0}" dt="2024-01-31T19:16:52.865" v="53" actId="1076"/>
          <ac:picMkLst>
            <pc:docMk/>
            <pc:sldMk cId="1960657669" sldId="310"/>
            <ac:picMk id="2" creationId="{73211E9F-11A5-0BAA-9E23-1196FD07C23A}"/>
          </ac:picMkLst>
        </pc:picChg>
        <pc:picChg chg="add mod">
          <ac:chgData name="Ruth Varley" userId="S::ruth.varley@saintjamesschool.co.uk::18bb3d3a-016c-4ee2-8245-664e67839578" providerId="AD" clId="Web-{A67DE305-9B88-7441-836B-4F40594A39F0}" dt="2024-01-31T19:17:17.194" v="59" actId="14100"/>
          <ac:picMkLst>
            <pc:docMk/>
            <pc:sldMk cId="1960657669" sldId="310"/>
            <ac:picMk id="4" creationId="{0D8D5210-BD6A-96E1-59B0-FD4938594DA7}"/>
          </ac:picMkLst>
        </pc:picChg>
      </pc:sldChg>
      <pc:sldChg chg="addSp modSp">
        <pc:chgData name="Ruth Varley" userId="S::ruth.varley@saintjamesschool.co.uk::18bb3d3a-016c-4ee2-8245-664e67839578" providerId="AD" clId="Web-{A67DE305-9B88-7441-836B-4F40594A39F0}" dt="2024-01-31T19:29:56.920" v="188" actId="1076"/>
        <pc:sldMkLst>
          <pc:docMk/>
          <pc:sldMk cId="575735938" sldId="311"/>
        </pc:sldMkLst>
        <pc:spChg chg="mod">
          <ac:chgData name="Ruth Varley" userId="S::ruth.varley@saintjamesschool.co.uk::18bb3d3a-016c-4ee2-8245-664e67839578" providerId="AD" clId="Web-{A67DE305-9B88-7441-836B-4F40594A39F0}" dt="2024-01-31T19:28:30.339" v="184" actId="20577"/>
          <ac:spMkLst>
            <pc:docMk/>
            <pc:sldMk cId="575735938" sldId="311"/>
            <ac:spMk id="7" creationId="{43BE44C3-AB19-B930-8419-BCD9EE028AEF}"/>
          </ac:spMkLst>
        </pc:spChg>
        <pc:spChg chg="mod">
          <ac:chgData name="Ruth Varley" userId="S::ruth.varley@saintjamesschool.co.uk::18bb3d3a-016c-4ee2-8245-664e67839578" providerId="AD" clId="Web-{A67DE305-9B88-7441-836B-4F40594A39F0}" dt="2024-01-31T19:26:42.148" v="176" actId="14100"/>
          <ac:spMkLst>
            <pc:docMk/>
            <pc:sldMk cId="575735938" sldId="311"/>
            <ac:spMk id="11" creationId="{EB48AA2B-0D1B-CE42-5DE2-0030E047D71D}"/>
          </ac:spMkLst>
        </pc:spChg>
        <pc:picChg chg="add mod">
          <ac:chgData name="Ruth Varley" userId="S::ruth.varley@saintjamesschool.co.uk::18bb3d3a-016c-4ee2-8245-664e67839578" providerId="AD" clId="Web-{A67DE305-9B88-7441-836B-4F40594A39F0}" dt="2024-01-31T19:29:39.216" v="186" actId="1076"/>
          <ac:picMkLst>
            <pc:docMk/>
            <pc:sldMk cId="575735938" sldId="311"/>
            <ac:picMk id="2" creationId="{6F18D124-94BD-E9F0-0EBF-1CBE3DC08B64}"/>
          </ac:picMkLst>
        </pc:picChg>
        <pc:picChg chg="add mod">
          <ac:chgData name="Ruth Varley" userId="S::ruth.varley@saintjamesschool.co.uk::18bb3d3a-016c-4ee2-8245-664e67839578" providerId="AD" clId="Web-{A67DE305-9B88-7441-836B-4F40594A39F0}" dt="2024-01-31T19:29:56.920" v="188" actId="1076"/>
          <ac:picMkLst>
            <pc:docMk/>
            <pc:sldMk cId="575735938" sldId="311"/>
            <ac:picMk id="12" creationId="{8F5B4CE5-37C2-8381-1775-3D4D9E2794DA}"/>
          </ac:picMkLst>
        </pc:picChg>
      </pc:sldChg>
      <pc:sldChg chg="addSp modSp">
        <pc:chgData name="Ruth Varley" userId="S::ruth.varley@saintjamesschool.co.uk::18bb3d3a-016c-4ee2-8245-664e67839578" providerId="AD" clId="Web-{A67DE305-9B88-7441-836B-4F40594A39F0}" dt="2024-01-31T20:11:14.323" v="509" actId="14100"/>
        <pc:sldMkLst>
          <pc:docMk/>
          <pc:sldMk cId="30994161" sldId="312"/>
        </pc:sldMkLst>
        <pc:spChg chg="mod">
          <ac:chgData name="Ruth Varley" userId="S::ruth.varley@saintjamesschool.co.uk::18bb3d3a-016c-4ee2-8245-664e67839578" providerId="AD" clId="Web-{A67DE305-9B88-7441-836B-4F40594A39F0}" dt="2024-01-31T19:36:30.025" v="208" actId="20577"/>
          <ac:spMkLst>
            <pc:docMk/>
            <pc:sldMk cId="30994161" sldId="312"/>
            <ac:spMk id="7" creationId="{E2445DC7-BF56-5ACB-5BD2-A87B150A80AF}"/>
          </ac:spMkLst>
        </pc:spChg>
        <pc:spChg chg="mod">
          <ac:chgData name="Ruth Varley" userId="S::ruth.varley@saintjamesschool.co.uk::18bb3d3a-016c-4ee2-8245-664e67839578" providerId="AD" clId="Web-{A67DE305-9B88-7441-836B-4F40594A39F0}" dt="2024-01-31T19:36:24.447" v="206" actId="20577"/>
          <ac:spMkLst>
            <pc:docMk/>
            <pc:sldMk cId="30994161" sldId="312"/>
            <ac:spMk id="9" creationId="{3D560182-D2C4-9090-66D5-1A038DAA91A3}"/>
          </ac:spMkLst>
        </pc:spChg>
        <pc:spChg chg="mod">
          <ac:chgData name="Ruth Varley" userId="S::ruth.varley@saintjamesschool.co.uk::18bb3d3a-016c-4ee2-8245-664e67839578" providerId="AD" clId="Web-{A67DE305-9B88-7441-836B-4F40594A39F0}" dt="2024-01-31T19:36:13.259" v="205" actId="20577"/>
          <ac:spMkLst>
            <pc:docMk/>
            <pc:sldMk cId="30994161" sldId="312"/>
            <ac:spMk id="10" creationId="{EEAEB3B1-BAC6-477B-2652-6296EEEC1A23}"/>
          </ac:spMkLst>
        </pc:spChg>
        <pc:spChg chg="mod">
          <ac:chgData name="Ruth Varley" userId="S::ruth.varley@saintjamesschool.co.uk::18bb3d3a-016c-4ee2-8245-664e67839578" providerId="AD" clId="Web-{A67DE305-9B88-7441-836B-4F40594A39F0}" dt="2024-01-31T19:34:37.678" v="202" actId="14100"/>
          <ac:spMkLst>
            <pc:docMk/>
            <pc:sldMk cId="30994161" sldId="312"/>
            <ac:spMk id="11" creationId="{FA6B78E6-36E4-A8E7-1E7A-F587D02B7315}"/>
          </ac:spMkLst>
        </pc:spChg>
        <pc:picChg chg="add mod">
          <ac:chgData name="Ruth Varley" userId="S::ruth.varley@saintjamesschool.co.uk::18bb3d3a-016c-4ee2-8245-664e67839578" providerId="AD" clId="Web-{A67DE305-9B88-7441-836B-4F40594A39F0}" dt="2024-01-31T20:11:14.323" v="509" actId="14100"/>
          <ac:picMkLst>
            <pc:docMk/>
            <pc:sldMk cId="30994161" sldId="312"/>
            <ac:picMk id="2" creationId="{EBFB9C85-AFA6-817C-B45D-EC7E336D1516}"/>
          </ac:picMkLst>
        </pc:picChg>
        <pc:picChg chg="add mod">
          <ac:chgData name="Ruth Varley" userId="S::ruth.varley@saintjamesschool.co.uk::18bb3d3a-016c-4ee2-8245-664e67839578" providerId="AD" clId="Web-{A67DE305-9B88-7441-836B-4F40594A39F0}" dt="2024-01-31T19:38:14.950" v="215" actId="14100"/>
          <ac:picMkLst>
            <pc:docMk/>
            <pc:sldMk cId="30994161" sldId="312"/>
            <ac:picMk id="12" creationId="{487B5AC8-823C-B248-B7C0-5DE1ECBD334E}"/>
          </ac:picMkLst>
        </pc:picChg>
      </pc:sldChg>
      <pc:sldChg chg="modSp">
        <pc:chgData name="Ruth Varley" userId="S::ruth.varley@saintjamesschool.co.uk::18bb3d3a-016c-4ee2-8245-664e67839578" providerId="AD" clId="Web-{A67DE305-9B88-7441-836B-4F40594A39F0}" dt="2024-01-31T19:53:08.697" v="369" actId="1076"/>
        <pc:sldMkLst>
          <pc:docMk/>
          <pc:sldMk cId="460642893" sldId="313"/>
        </pc:sldMkLst>
        <pc:spChg chg="mod">
          <ac:chgData name="Ruth Varley" userId="S::ruth.varley@saintjamesschool.co.uk::18bb3d3a-016c-4ee2-8245-664e67839578" providerId="AD" clId="Web-{A67DE305-9B88-7441-836B-4F40594A39F0}" dt="2024-01-31T19:53:01.415" v="367" actId="20577"/>
          <ac:spMkLst>
            <pc:docMk/>
            <pc:sldMk cId="460642893" sldId="313"/>
            <ac:spMk id="8" creationId="{25C2CCA1-C999-B4EF-2297-A1BCF459238B}"/>
          </ac:spMkLst>
        </pc:spChg>
        <pc:spChg chg="mod">
          <ac:chgData name="Ruth Varley" userId="S::ruth.varley@saintjamesschool.co.uk::18bb3d3a-016c-4ee2-8245-664e67839578" providerId="AD" clId="Web-{A67DE305-9B88-7441-836B-4F40594A39F0}" dt="2024-01-31T19:52:28.367" v="361" actId="14100"/>
          <ac:spMkLst>
            <pc:docMk/>
            <pc:sldMk cId="460642893" sldId="313"/>
            <ac:spMk id="12" creationId="{30F6E8FF-3C7C-4193-D97F-E750E0063C05}"/>
          </ac:spMkLst>
        </pc:spChg>
        <pc:picChg chg="mod">
          <ac:chgData name="Ruth Varley" userId="S::ruth.varley@saintjamesschool.co.uk::18bb3d3a-016c-4ee2-8245-664e67839578" providerId="AD" clId="Web-{A67DE305-9B88-7441-836B-4F40594A39F0}" dt="2024-01-31T19:53:08.697" v="369" actId="1076"/>
          <ac:picMkLst>
            <pc:docMk/>
            <pc:sldMk cId="460642893" sldId="313"/>
            <ac:picMk id="5" creationId="{8FD025D2-2DB8-2E9E-79DE-6E5D31B19994}"/>
          </ac:picMkLst>
        </pc:picChg>
      </pc:sldChg>
      <pc:sldChg chg="addSp modSp">
        <pc:chgData name="Ruth Varley" userId="S::ruth.varley@saintjamesschool.co.uk::18bb3d3a-016c-4ee2-8245-664e67839578" providerId="AD" clId="Web-{A67DE305-9B88-7441-836B-4F40594A39F0}" dt="2024-01-31T19:58:48.285" v="401" actId="1076"/>
        <pc:sldMkLst>
          <pc:docMk/>
          <pc:sldMk cId="625207489" sldId="314"/>
        </pc:sldMkLst>
        <pc:spChg chg="mod">
          <ac:chgData name="Ruth Varley" userId="S::ruth.varley@saintjamesschool.co.uk::18bb3d3a-016c-4ee2-8245-664e67839578" providerId="AD" clId="Web-{A67DE305-9B88-7441-836B-4F40594A39F0}" dt="2024-01-31T19:57:27.173" v="395" actId="20577"/>
          <ac:spMkLst>
            <pc:docMk/>
            <pc:sldMk cId="625207489" sldId="314"/>
            <ac:spMk id="7" creationId="{C5BDF3A4-D336-E97E-7167-37DEC0FB8915}"/>
          </ac:spMkLst>
        </pc:spChg>
        <pc:spChg chg="mod">
          <ac:chgData name="Ruth Varley" userId="S::ruth.varley@saintjamesschool.co.uk::18bb3d3a-016c-4ee2-8245-664e67839578" providerId="AD" clId="Web-{A67DE305-9B88-7441-836B-4F40594A39F0}" dt="2024-01-31T19:57:02.641" v="388" actId="20577"/>
          <ac:spMkLst>
            <pc:docMk/>
            <pc:sldMk cId="625207489" sldId="314"/>
            <ac:spMk id="9" creationId="{008E8FCF-AB61-8A66-DC69-240E268FBC60}"/>
          </ac:spMkLst>
        </pc:spChg>
        <pc:spChg chg="mod">
          <ac:chgData name="Ruth Varley" userId="S::ruth.varley@saintjamesschool.co.uk::18bb3d3a-016c-4ee2-8245-664e67839578" providerId="AD" clId="Web-{A67DE305-9B88-7441-836B-4F40594A39F0}" dt="2024-01-31T19:56:54" v="387" actId="20577"/>
          <ac:spMkLst>
            <pc:docMk/>
            <pc:sldMk cId="625207489" sldId="314"/>
            <ac:spMk id="10" creationId="{9A344CF0-79CB-9304-4F98-D2949B8D44B2}"/>
          </ac:spMkLst>
        </pc:spChg>
        <pc:spChg chg="mod">
          <ac:chgData name="Ruth Varley" userId="S::ruth.varley@saintjamesschool.co.uk::18bb3d3a-016c-4ee2-8245-664e67839578" providerId="AD" clId="Web-{A67DE305-9B88-7441-836B-4F40594A39F0}" dt="2024-01-31T19:56:31.515" v="384" actId="14100"/>
          <ac:spMkLst>
            <pc:docMk/>
            <pc:sldMk cId="625207489" sldId="314"/>
            <ac:spMk id="11" creationId="{2362B8F9-3085-E714-E8C2-090071E30D29}"/>
          </ac:spMkLst>
        </pc:spChg>
        <pc:picChg chg="mod">
          <ac:chgData name="Ruth Varley" userId="S::ruth.varley@saintjamesschool.co.uk::18bb3d3a-016c-4ee2-8245-664e67839578" providerId="AD" clId="Web-{A67DE305-9B88-7441-836B-4F40594A39F0}" dt="2024-01-31T19:57:39.924" v="398" actId="1076"/>
          <ac:picMkLst>
            <pc:docMk/>
            <pc:sldMk cId="625207489" sldId="314"/>
            <ac:picMk id="2" creationId="{52CA1C92-68C2-00A8-508F-5F72E1ED96E5}"/>
          </ac:picMkLst>
        </pc:picChg>
        <pc:picChg chg="add mod">
          <ac:chgData name="Ruth Varley" userId="S::ruth.varley@saintjamesschool.co.uk::18bb3d3a-016c-4ee2-8245-664e67839578" providerId="AD" clId="Web-{A67DE305-9B88-7441-836B-4F40594A39F0}" dt="2024-01-31T19:58:48.285" v="401" actId="1076"/>
          <ac:picMkLst>
            <pc:docMk/>
            <pc:sldMk cId="625207489" sldId="314"/>
            <ac:picMk id="12" creationId="{08306657-2CDC-B141-BB09-B6C63207CF26}"/>
          </ac:picMkLst>
        </pc:picChg>
      </pc:sldChg>
      <pc:sldChg chg="addSp modSp">
        <pc:chgData name="Ruth Varley" userId="S::ruth.varley@saintjamesschool.co.uk::18bb3d3a-016c-4ee2-8245-664e67839578" providerId="AD" clId="Web-{A67DE305-9B88-7441-836B-4F40594A39F0}" dt="2024-01-31T20:09:33.789" v="502" actId="14100"/>
        <pc:sldMkLst>
          <pc:docMk/>
          <pc:sldMk cId="1587950449" sldId="315"/>
        </pc:sldMkLst>
        <pc:spChg chg="mod">
          <ac:chgData name="Ruth Varley" userId="S::ruth.varley@saintjamesschool.co.uk::18bb3d3a-016c-4ee2-8245-664e67839578" providerId="AD" clId="Web-{A67DE305-9B88-7441-836B-4F40594A39F0}" dt="2024-01-31T20:02:28.776" v="433" actId="20577"/>
          <ac:spMkLst>
            <pc:docMk/>
            <pc:sldMk cId="1587950449" sldId="315"/>
            <ac:spMk id="7" creationId="{33ACDF97-2A2A-F6A7-E35B-DFE252762E2D}"/>
          </ac:spMkLst>
        </pc:spChg>
        <pc:spChg chg="mod">
          <ac:chgData name="Ruth Varley" userId="S::ruth.varley@saintjamesschool.co.uk::18bb3d3a-016c-4ee2-8245-664e67839578" providerId="AD" clId="Web-{A67DE305-9B88-7441-836B-4F40594A39F0}" dt="2024-01-31T20:02:06.447" v="421" actId="14100"/>
          <ac:spMkLst>
            <pc:docMk/>
            <pc:sldMk cId="1587950449" sldId="315"/>
            <ac:spMk id="11" creationId="{4FBD94E6-CC06-1B87-6A21-E2B4CB1016B5}"/>
          </ac:spMkLst>
        </pc:spChg>
        <pc:picChg chg="add mod">
          <ac:chgData name="Ruth Varley" userId="S::ruth.varley@saintjamesschool.co.uk::18bb3d3a-016c-4ee2-8245-664e67839578" providerId="AD" clId="Web-{A67DE305-9B88-7441-836B-4F40594A39F0}" dt="2024-01-31T20:03:14.746" v="435" actId="1076"/>
          <ac:picMkLst>
            <pc:docMk/>
            <pc:sldMk cId="1587950449" sldId="315"/>
            <ac:picMk id="2" creationId="{D8CC3655-06C0-1FE1-AC87-87B0CEE9B764}"/>
          </ac:picMkLst>
        </pc:picChg>
        <pc:picChg chg="add mod">
          <ac:chgData name="Ruth Varley" userId="S::ruth.varley@saintjamesschool.co.uk::18bb3d3a-016c-4ee2-8245-664e67839578" providerId="AD" clId="Web-{A67DE305-9B88-7441-836B-4F40594A39F0}" dt="2024-01-31T20:09:33.789" v="502" actId="14100"/>
          <ac:picMkLst>
            <pc:docMk/>
            <pc:sldMk cId="1587950449" sldId="315"/>
            <ac:picMk id="12" creationId="{9EBBCD43-4EE9-370D-9687-C97D14EB910F}"/>
          </ac:picMkLst>
        </pc:picChg>
      </pc:sldChg>
      <pc:sldChg chg="addSp modSp">
        <pc:chgData name="Ruth Varley" userId="S::ruth.varley@saintjamesschool.co.uk::18bb3d3a-016c-4ee2-8245-664e67839578" providerId="AD" clId="Web-{A67DE305-9B88-7441-836B-4F40594A39F0}" dt="2024-01-31T19:25:19.052" v="123" actId="20577"/>
        <pc:sldMkLst>
          <pc:docMk/>
          <pc:sldMk cId="281084198" sldId="328"/>
        </pc:sldMkLst>
        <pc:spChg chg="mod">
          <ac:chgData name="Ruth Varley" userId="S::ruth.varley@saintjamesschool.co.uk::18bb3d3a-016c-4ee2-8245-664e67839578" providerId="AD" clId="Web-{A67DE305-9B88-7441-836B-4F40594A39F0}" dt="2024-01-31T19:25:19.052" v="123" actId="20577"/>
          <ac:spMkLst>
            <pc:docMk/>
            <pc:sldMk cId="281084198" sldId="328"/>
            <ac:spMk id="7" creationId="{66C61AE6-B411-C8F6-D991-AF0F4CCCB70B}"/>
          </ac:spMkLst>
        </pc:spChg>
        <pc:spChg chg="mod">
          <ac:chgData name="Ruth Varley" userId="S::ruth.varley@saintjamesschool.co.uk::18bb3d3a-016c-4ee2-8245-664e67839578" providerId="AD" clId="Web-{A67DE305-9B88-7441-836B-4F40594A39F0}" dt="2024-01-31T19:19:26.494" v="72" actId="20577"/>
          <ac:spMkLst>
            <pc:docMk/>
            <pc:sldMk cId="281084198" sldId="328"/>
            <ac:spMk id="9" creationId="{6BF0D135-A81E-C2E7-BDC3-D544B0F49B4B}"/>
          </ac:spMkLst>
        </pc:spChg>
        <pc:spChg chg="mod">
          <ac:chgData name="Ruth Varley" userId="S::ruth.varley@saintjamesschool.co.uk::18bb3d3a-016c-4ee2-8245-664e67839578" providerId="AD" clId="Web-{A67DE305-9B88-7441-836B-4F40594A39F0}" dt="2024-01-31T19:19:35.760" v="73" actId="20577"/>
          <ac:spMkLst>
            <pc:docMk/>
            <pc:sldMk cId="281084198" sldId="328"/>
            <ac:spMk id="10" creationId="{CF9542F0-3EAE-0B07-6AC6-A0C13119DCD4}"/>
          </ac:spMkLst>
        </pc:spChg>
        <pc:spChg chg="mod">
          <ac:chgData name="Ruth Varley" userId="S::ruth.varley@saintjamesschool.co.uk::18bb3d3a-016c-4ee2-8245-664e67839578" providerId="AD" clId="Web-{A67DE305-9B88-7441-836B-4F40594A39F0}" dt="2024-01-31T19:20:37.090" v="106" actId="20577"/>
          <ac:spMkLst>
            <pc:docMk/>
            <pc:sldMk cId="281084198" sldId="328"/>
            <ac:spMk id="11" creationId="{55EDDC6F-AE10-C2C1-B40D-457CBC9AE063}"/>
          </ac:spMkLst>
        </pc:spChg>
        <pc:picChg chg="add mod">
          <ac:chgData name="Ruth Varley" userId="S::ruth.varley@saintjamesschool.co.uk::18bb3d3a-016c-4ee2-8245-664e67839578" providerId="AD" clId="Web-{A67DE305-9B88-7441-836B-4F40594A39F0}" dt="2024-01-31T19:18:30.821" v="65" actId="1076"/>
          <ac:picMkLst>
            <pc:docMk/>
            <pc:sldMk cId="281084198" sldId="328"/>
            <ac:picMk id="2" creationId="{8AD2D545-FEA6-03EF-7D22-47100A765CF8}"/>
          </ac:picMkLst>
        </pc:picChg>
        <pc:picChg chg="add mod">
          <ac:chgData name="Ruth Varley" userId="S::ruth.varley@saintjamesschool.co.uk::18bb3d3a-016c-4ee2-8245-664e67839578" providerId="AD" clId="Web-{A67DE305-9B88-7441-836B-4F40594A39F0}" dt="2024-01-31T19:21:23.545" v="113" actId="1076"/>
          <ac:picMkLst>
            <pc:docMk/>
            <pc:sldMk cId="281084198" sldId="328"/>
            <ac:picMk id="12" creationId="{8FBB8E04-829B-64F9-6B82-20B4C9619956}"/>
          </ac:picMkLst>
        </pc:picChg>
        <pc:picChg chg="add mod">
          <ac:chgData name="Ruth Varley" userId="S::ruth.varley@saintjamesschool.co.uk::18bb3d3a-016c-4ee2-8245-664e67839578" providerId="AD" clId="Web-{A67DE305-9B88-7441-836B-4F40594A39F0}" dt="2024-01-31T19:21:27.826" v="114" actId="1076"/>
          <ac:picMkLst>
            <pc:docMk/>
            <pc:sldMk cId="281084198" sldId="328"/>
            <ac:picMk id="13" creationId="{38CCD57C-B178-1595-C00E-B11EAD0E4131}"/>
          </ac:picMkLst>
        </pc:picChg>
      </pc:sldChg>
      <pc:sldChg chg="addSp modSp">
        <pc:chgData name="Ruth Varley" userId="S::ruth.varley@saintjamesschool.co.uk::18bb3d3a-016c-4ee2-8245-664e67839578" providerId="AD" clId="Web-{A67DE305-9B88-7441-836B-4F40594A39F0}" dt="2024-01-31T20:12:39.826" v="516" actId="1076"/>
        <pc:sldMkLst>
          <pc:docMk/>
          <pc:sldMk cId="1733998124" sldId="329"/>
        </pc:sldMkLst>
        <pc:spChg chg="mod">
          <ac:chgData name="Ruth Varley" userId="S::ruth.varley@saintjamesschool.co.uk::18bb3d3a-016c-4ee2-8245-664e67839578" providerId="AD" clId="Web-{A67DE305-9B88-7441-836B-4F40594A39F0}" dt="2024-01-31T19:31:37.610" v="193" actId="20577"/>
          <ac:spMkLst>
            <pc:docMk/>
            <pc:sldMk cId="1733998124" sldId="329"/>
            <ac:spMk id="6" creationId="{127755EF-B9CF-E2D4-C5E8-97632BD92AA7}"/>
          </ac:spMkLst>
        </pc:spChg>
        <pc:spChg chg="mod">
          <ac:chgData name="Ruth Varley" userId="S::ruth.varley@saintjamesschool.co.uk::18bb3d3a-016c-4ee2-8245-664e67839578" providerId="AD" clId="Web-{A67DE305-9B88-7441-836B-4F40594A39F0}" dt="2024-01-31T19:31:56.736" v="195" actId="20577"/>
          <ac:spMkLst>
            <pc:docMk/>
            <pc:sldMk cId="1733998124" sldId="329"/>
            <ac:spMk id="8" creationId="{9CC4569F-1898-944B-812A-C7E4AED7A6D1}"/>
          </ac:spMkLst>
        </pc:spChg>
        <pc:spChg chg="mod">
          <ac:chgData name="Ruth Varley" userId="S::ruth.varley@saintjamesschool.co.uk::18bb3d3a-016c-4ee2-8245-664e67839578" providerId="AD" clId="Web-{A67DE305-9B88-7441-836B-4F40594A39F0}" dt="2024-01-31T19:31:50.079" v="194" actId="20577"/>
          <ac:spMkLst>
            <pc:docMk/>
            <pc:sldMk cId="1733998124" sldId="329"/>
            <ac:spMk id="9" creationId="{BDD4A2F3-FC60-7DD5-A6A0-50492F3245E1}"/>
          </ac:spMkLst>
        </pc:spChg>
        <pc:spChg chg="mod">
          <ac:chgData name="Ruth Varley" userId="S::ruth.varley@saintjamesschool.co.uk::18bb3d3a-016c-4ee2-8245-664e67839578" providerId="AD" clId="Web-{A67DE305-9B88-7441-836B-4F40594A39F0}" dt="2024-01-31T19:31:29.548" v="189" actId="14100"/>
          <ac:spMkLst>
            <pc:docMk/>
            <pc:sldMk cId="1733998124" sldId="329"/>
            <ac:spMk id="10" creationId="{272967A2-C162-52C1-7A46-995765CA6FB1}"/>
          </ac:spMkLst>
        </pc:spChg>
        <pc:picChg chg="add mod">
          <ac:chgData name="Ruth Varley" userId="S::ruth.varley@saintjamesschool.co.uk::18bb3d3a-016c-4ee2-8245-664e67839578" providerId="AD" clId="Web-{A67DE305-9B88-7441-836B-4F40594A39F0}" dt="2024-01-31T20:12:33.341" v="515" actId="1076"/>
          <ac:picMkLst>
            <pc:docMk/>
            <pc:sldMk cId="1733998124" sldId="329"/>
            <ac:picMk id="11" creationId="{4DAF6B04-D3A9-4529-677B-F99A8E9E873E}"/>
          </ac:picMkLst>
        </pc:picChg>
        <pc:picChg chg="add mod">
          <ac:chgData name="Ruth Varley" userId="S::ruth.varley@saintjamesschool.co.uk::18bb3d3a-016c-4ee2-8245-664e67839578" providerId="AD" clId="Web-{A67DE305-9B88-7441-836B-4F40594A39F0}" dt="2024-01-31T20:12:39.826" v="516" actId="1076"/>
          <ac:picMkLst>
            <pc:docMk/>
            <pc:sldMk cId="1733998124" sldId="329"/>
            <ac:picMk id="12" creationId="{D4F07DA3-1117-E3DA-DDD8-0FCB6B892AE6}"/>
          </ac:picMkLst>
        </pc:picChg>
      </pc:sldChg>
      <pc:sldChg chg="addSp modSp">
        <pc:chgData name="Ruth Varley" userId="S::ruth.varley@saintjamesschool.co.uk::18bb3d3a-016c-4ee2-8245-664e67839578" providerId="AD" clId="Web-{A67DE305-9B88-7441-836B-4F40594A39F0}" dt="2024-01-31T20:11:06.589" v="508" actId="20577"/>
        <pc:sldMkLst>
          <pc:docMk/>
          <pc:sldMk cId="1948850652" sldId="330"/>
        </pc:sldMkLst>
        <pc:spChg chg="mod">
          <ac:chgData name="Ruth Varley" userId="S::ruth.varley@saintjamesschool.co.uk::18bb3d3a-016c-4ee2-8245-664e67839578" providerId="AD" clId="Web-{A67DE305-9B88-7441-836B-4F40594A39F0}" dt="2024-01-31T19:50:47.755" v="261" actId="20577"/>
          <ac:spMkLst>
            <pc:docMk/>
            <pc:sldMk cId="1948850652" sldId="330"/>
            <ac:spMk id="6" creationId="{E13975A8-926B-B3A6-A016-EF92862726A0}"/>
          </ac:spMkLst>
        </pc:spChg>
        <pc:spChg chg="mod">
          <ac:chgData name="Ruth Varley" userId="S::ruth.varley@saintjamesschool.co.uk::18bb3d3a-016c-4ee2-8245-664e67839578" providerId="AD" clId="Web-{A67DE305-9B88-7441-836B-4F40594A39F0}" dt="2024-01-31T19:40:35.127" v="239" actId="20577"/>
          <ac:spMkLst>
            <pc:docMk/>
            <pc:sldMk cId="1948850652" sldId="330"/>
            <ac:spMk id="8" creationId="{4FDB7BF7-A78D-A3B7-8522-57277534CB95}"/>
          </ac:spMkLst>
        </pc:spChg>
        <pc:spChg chg="mod">
          <ac:chgData name="Ruth Varley" userId="S::ruth.varley@saintjamesschool.co.uk::18bb3d3a-016c-4ee2-8245-664e67839578" providerId="AD" clId="Web-{A67DE305-9B88-7441-836B-4F40594A39F0}" dt="2024-01-31T20:11:06.589" v="508" actId="20577"/>
          <ac:spMkLst>
            <pc:docMk/>
            <pc:sldMk cId="1948850652" sldId="330"/>
            <ac:spMk id="9" creationId="{F76F3C6C-D492-055B-B338-1557A4BEF6E0}"/>
          </ac:spMkLst>
        </pc:spChg>
        <pc:spChg chg="mod">
          <ac:chgData name="Ruth Varley" userId="S::ruth.varley@saintjamesschool.co.uk::18bb3d3a-016c-4ee2-8245-664e67839578" providerId="AD" clId="Web-{A67DE305-9B88-7441-836B-4F40594A39F0}" dt="2024-01-31T19:40:03.641" v="232" actId="20577"/>
          <ac:spMkLst>
            <pc:docMk/>
            <pc:sldMk cId="1948850652" sldId="330"/>
            <ac:spMk id="10" creationId="{DDEE6F7B-7FAF-87E4-B53F-65E20DDE3780}"/>
          </ac:spMkLst>
        </pc:spChg>
        <pc:picChg chg="add mod">
          <ac:chgData name="Ruth Varley" userId="S::ruth.varley@saintjamesschool.co.uk::18bb3d3a-016c-4ee2-8245-664e67839578" providerId="AD" clId="Web-{A67DE305-9B88-7441-836B-4F40594A39F0}" dt="2024-01-31T19:49:41.815" v="246" actId="1076"/>
          <ac:picMkLst>
            <pc:docMk/>
            <pc:sldMk cId="1948850652" sldId="330"/>
            <ac:picMk id="11" creationId="{B947A35E-8A26-C729-16D0-F44BC4F4E9F3}"/>
          </ac:picMkLst>
        </pc:picChg>
      </pc:sldChg>
      <pc:sldChg chg="addSp modSp">
        <pc:chgData name="Ruth Varley" userId="S::ruth.varley@saintjamesschool.co.uk::18bb3d3a-016c-4ee2-8245-664e67839578" providerId="AD" clId="Web-{A67DE305-9B88-7441-836B-4F40594A39F0}" dt="2024-01-31T19:55:55.374" v="382" actId="1076"/>
        <pc:sldMkLst>
          <pc:docMk/>
          <pc:sldMk cId="4186698877" sldId="331"/>
        </pc:sldMkLst>
        <pc:spChg chg="mod">
          <ac:chgData name="Ruth Varley" userId="S::ruth.varley@saintjamesschool.co.uk::18bb3d3a-016c-4ee2-8245-664e67839578" providerId="AD" clId="Web-{A67DE305-9B88-7441-836B-4F40594A39F0}" dt="2024-01-31T19:53:54.073" v="375" actId="20577"/>
          <ac:spMkLst>
            <pc:docMk/>
            <pc:sldMk cId="4186698877" sldId="331"/>
            <ac:spMk id="6" creationId="{EB4AC868-3FFC-6A99-4458-A173573731F8}"/>
          </ac:spMkLst>
        </pc:spChg>
        <pc:spChg chg="mod">
          <ac:chgData name="Ruth Varley" userId="S::ruth.varley@saintjamesschool.co.uk::18bb3d3a-016c-4ee2-8245-664e67839578" providerId="AD" clId="Web-{A67DE305-9B88-7441-836B-4F40594A39F0}" dt="2024-01-31T19:53:31.729" v="370" actId="14100"/>
          <ac:spMkLst>
            <pc:docMk/>
            <pc:sldMk cId="4186698877" sldId="331"/>
            <ac:spMk id="10" creationId="{91124B73-1F3A-F62D-4E7A-C7FA2B859B32}"/>
          </ac:spMkLst>
        </pc:spChg>
        <pc:picChg chg="add mod">
          <ac:chgData name="Ruth Varley" userId="S::ruth.varley@saintjamesschool.co.uk::18bb3d3a-016c-4ee2-8245-664e67839578" providerId="AD" clId="Web-{A67DE305-9B88-7441-836B-4F40594A39F0}" dt="2024-01-31T19:55:55.374" v="382" actId="1076"/>
          <ac:picMkLst>
            <pc:docMk/>
            <pc:sldMk cId="4186698877" sldId="331"/>
            <ac:picMk id="11" creationId="{B79718BC-D3C2-664B-E1CD-896062B0E554}"/>
          </ac:picMkLst>
        </pc:picChg>
        <pc:picChg chg="add mod">
          <ac:chgData name="Ruth Varley" userId="S::ruth.varley@saintjamesschool.co.uk::18bb3d3a-016c-4ee2-8245-664e67839578" providerId="AD" clId="Web-{A67DE305-9B88-7441-836B-4F40594A39F0}" dt="2024-01-31T19:55:49.920" v="381" actId="1076"/>
          <ac:picMkLst>
            <pc:docMk/>
            <pc:sldMk cId="4186698877" sldId="331"/>
            <ac:picMk id="12" creationId="{4F2851D3-DA19-56C7-D511-AA5BB06054F7}"/>
          </ac:picMkLst>
        </pc:picChg>
      </pc:sldChg>
      <pc:sldChg chg="addSp modSp">
        <pc:chgData name="Ruth Varley" userId="S::ruth.varley@saintjamesschool.co.uk::18bb3d3a-016c-4ee2-8245-664e67839578" providerId="AD" clId="Web-{A67DE305-9B88-7441-836B-4F40594A39F0}" dt="2024-01-31T20:01:32.868" v="419" actId="14100"/>
        <pc:sldMkLst>
          <pc:docMk/>
          <pc:sldMk cId="1218872458" sldId="332"/>
        </pc:sldMkLst>
        <pc:spChg chg="mod">
          <ac:chgData name="Ruth Varley" userId="S::ruth.varley@saintjamesschool.co.uk::18bb3d3a-016c-4ee2-8245-664e67839578" providerId="AD" clId="Web-{A67DE305-9B88-7441-836B-4F40594A39F0}" dt="2024-01-31T20:01:19.086" v="417" actId="20577"/>
          <ac:spMkLst>
            <pc:docMk/>
            <pc:sldMk cId="1218872458" sldId="332"/>
            <ac:spMk id="6" creationId="{84083A4F-F026-AB82-18D4-6274713ACE2C}"/>
          </ac:spMkLst>
        </pc:spChg>
        <pc:spChg chg="mod">
          <ac:chgData name="Ruth Varley" userId="S::ruth.varley@saintjamesschool.co.uk::18bb3d3a-016c-4ee2-8245-664e67839578" providerId="AD" clId="Web-{A67DE305-9B88-7441-836B-4F40594A39F0}" dt="2024-01-31T20:00:37.335" v="410" actId="20577"/>
          <ac:spMkLst>
            <pc:docMk/>
            <pc:sldMk cId="1218872458" sldId="332"/>
            <ac:spMk id="8" creationId="{D07F30EF-9397-C73F-E487-30CEBF381F30}"/>
          </ac:spMkLst>
        </pc:spChg>
        <pc:spChg chg="mod">
          <ac:chgData name="Ruth Varley" userId="S::ruth.varley@saintjamesschool.co.uk::18bb3d3a-016c-4ee2-8245-664e67839578" providerId="AD" clId="Web-{A67DE305-9B88-7441-836B-4F40594A39F0}" dt="2024-01-31T20:00:47.179" v="412" actId="20577"/>
          <ac:spMkLst>
            <pc:docMk/>
            <pc:sldMk cId="1218872458" sldId="332"/>
            <ac:spMk id="9" creationId="{E5B5DE34-D537-65A9-3B05-3CA81A6CAFA0}"/>
          </ac:spMkLst>
        </pc:spChg>
        <pc:spChg chg="mod">
          <ac:chgData name="Ruth Varley" userId="S::ruth.varley@saintjamesschool.co.uk::18bb3d3a-016c-4ee2-8245-664e67839578" providerId="AD" clId="Web-{A67DE305-9B88-7441-836B-4F40594A39F0}" dt="2024-01-31T20:01:11.039" v="415" actId="14100"/>
          <ac:spMkLst>
            <pc:docMk/>
            <pc:sldMk cId="1218872458" sldId="332"/>
            <ac:spMk id="10" creationId="{862F57EB-DFE4-7A7B-DBB3-2C6F03785CE5}"/>
          </ac:spMkLst>
        </pc:spChg>
        <pc:picChg chg="add mod">
          <ac:chgData name="Ruth Varley" userId="S::ruth.varley@saintjamesschool.co.uk::18bb3d3a-016c-4ee2-8245-664e67839578" providerId="AD" clId="Web-{A67DE305-9B88-7441-836B-4F40594A39F0}" dt="2024-01-31T20:01:32.868" v="419" actId="14100"/>
          <ac:picMkLst>
            <pc:docMk/>
            <pc:sldMk cId="1218872458" sldId="332"/>
            <ac:picMk id="11" creationId="{7C90ECFD-4767-DCFA-E657-82833362B515}"/>
          </ac:picMkLst>
        </pc:picChg>
      </pc:sldChg>
      <pc:sldChg chg="addSp modSp">
        <pc:chgData name="Ruth Varley" userId="S::ruth.varley@saintjamesschool.co.uk::18bb3d3a-016c-4ee2-8245-664e67839578" providerId="AD" clId="Web-{A67DE305-9B88-7441-836B-4F40594A39F0}" dt="2024-01-31T20:08:26.678" v="501" actId="14100"/>
        <pc:sldMkLst>
          <pc:docMk/>
          <pc:sldMk cId="3697582841" sldId="333"/>
        </pc:sldMkLst>
        <pc:spChg chg="mod">
          <ac:chgData name="Ruth Varley" userId="S::ruth.varley@saintjamesschool.co.uk::18bb3d3a-016c-4ee2-8245-664e67839578" providerId="AD" clId="Web-{A67DE305-9B88-7441-836B-4F40594A39F0}" dt="2024-01-31T20:06:58.987" v="493" actId="20577"/>
          <ac:spMkLst>
            <pc:docMk/>
            <pc:sldMk cId="3697582841" sldId="333"/>
            <ac:spMk id="6" creationId="{90331BC4-A03E-889A-D5B4-47B2B2DE4CEA}"/>
          </ac:spMkLst>
        </pc:spChg>
        <pc:spChg chg="mod">
          <ac:chgData name="Ruth Varley" userId="S::ruth.varley@saintjamesschool.co.uk::18bb3d3a-016c-4ee2-8245-664e67839578" providerId="AD" clId="Web-{A67DE305-9B88-7441-836B-4F40594A39F0}" dt="2024-01-31T20:06:49.128" v="490" actId="14100"/>
          <ac:spMkLst>
            <pc:docMk/>
            <pc:sldMk cId="3697582841" sldId="333"/>
            <ac:spMk id="9" creationId="{228F2295-3BD9-FC6A-96BF-CA7E0A626DB2}"/>
          </ac:spMkLst>
        </pc:spChg>
        <pc:spChg chg="mod">
          <ac:chgData name="Ruth Varley" userId="S::ruth.varley@saintjamesschool.co.uk::18bb3d3a-016c-4ee2-8245-664e67839578" providerId="AD" clId="Web-{A67DE305-9B88-7441-836B-4F40594A39F0}" dt="2024-01-31T20:05:18.625" v="483" actId="14100"/>
          <ac:spMkLst>
            <pc:docMk/>
            <pc:sldMk cId="3697582841" sldId="333"/>
            <ac:spMk id="10" creationId="{5DD40A4C-63C6-BE23-6469-92B3F20F206F}"/>
          </ac:spMkLst>
        </pc:spChg>
        <pc:picChg chg="add mod">
          <ac:chgData name="Ruth Varley" userId="S::ruth.varley@saintjamesschool.co.uk::18bb3d3a-016c-4ee2-8245-664e67839578" providerId="AD" clId="Web-{A67DE305-9B88-7441-836B-4F40594A39F0}" dt="2024-01-31T20:08:26.678" v="501" actId="14100"/>
          <ac:picMkLst>
            <pc:docMk/>
            <pc:sldMk cId="3697582841" sldId="333"/>
            <ac:picMk id="11" creationId="{1CA6638D-32D2-E3CE-1FDA-84B6D36C2EEF}"/>
          </ac:picMkLst>
        </pc:picChg>
        <pc:picChg chg="add mod">
          <ac:chgData name="Ruth Varley" userId="S::ruth.varley@saintjamesschool.co.uk::18bb3d3a-016c-4ee2-8245-664e67839578" providerId="AD" clId="Web-{A67DE305-9B88-7441-836B-4F40594A39F0}" dt="2024-01-31T20:08:21.412" v="500" actId="14100"/>
          <ac:picMkLst>
            <pc:docMk/>
            <pc:sldMk cId="3697582841" sldId="333"/>
            <ac:picMk id="12" creationId="{E402BDB8-0F8D-69A1-5D6B-68A647CB78CA}"/>
          </ac:picMkLst>
        </pc:picChg>
      </pc:sldChg>
    </pc:docChg>
  </pc:docChgLst>
  <pc:docChgLst>
    <pc:chgData name="Guest User" userId="S::urn:spo:anon#5fe46e963c44362eb2c50e4c55d9c973fd2bedaf529ffe851a14c9305201d136::" providerId="AD" clId="Web-{BB76FFF6-7BC6-1493-0068-EBA4FC9DE5A3}"/>
    <pc:docChg chg="addSld delSld">
      <pc:chgData name="Guest User" userId="S::urn:spo:anon#5fe46e963c44362eb2c50e4c55d9c973fd2bedaf529ffe851a14c9305201d136::" providerId="AD" clId="Web-{BB76FFF6-7BC6-1493-0068-EBA4FC9DE5A3}" dt="2024-01-28T13:55:17.110" v="23"/>
      <pc:docMkLst>
        <pc:docMk/>
      </pc:docMkLst>
      <pc:sldChg chg="add">
        <pc:chgData name="Guest User" userId="S::urn:spo:anon#5fe46e963c44362eb2c50e4c55d9c973fd2bedaf529ffe851a14c9305201d136::" providerId="AD" clId="Web-{BB76FFF6-7BC6-1493-0068-EBA4FC9DE5A3}" dt="2024-01-28T13:47:18.370" v="1"/>
        <pc:sldMkLst>
          <pc:docMk/>
          <pc:sldMk cId="1960657669" sldId="310"/>
        </pc:sldMkLst>
      </pc:sldChg>
      <pc:sldChg chg="add">
        <pc:chgData name="Guest User" userId="S::urn:spo:anon#5fe46e963c44362eb2c50e4c55d9c973fd2bedaf529ffe851a14c9305201d136::" providerId="AD" clId="Web-{BB76FFF6-7BC6-1493-0068-EBA4FC9DE5A3}" dt="2024-01-28T13:47:48.261" v="3"/>
        <pc:sldMkLst>
          <pc:docMk/>
          <pc:sldMk cId="575735938" sldId="311"/>
        </pc:sldMkLst>
      </pc:sldChg>
      <pc:sldChg chg="add">
        <pc:chgData name="Guest User" userId="S::urn:spo:anon#5fe46e963c44362eb2c50e4c55d9c973fd2bedaf529ffe851a14c9305201d136::" providerId="AD" clId="Web-{BB76FFF6-7BC6-1493-0068-EBA4FC9DE5A3}" dt="2024-01-28T13:48:22.185" v="5"/>
        <pc:sldMkLst>
          <pc:docMk/>
          <pc:sldMk cId="30994161" sldId="312"/>
        </pc:sldMkLst>
      </pc:sldChg>
      <pc:sldChg chg="add">
        <pc:chgData name="Guest User" userId="S::urn:spo:anon#5fe46e963c44362eb2c50e4c55d9c973fd2bedaf529ffe851a14c9305201d136::" providerId="AD" clId="Web-{BB76FFF6-7BC6-1493-0068-EBA4FC9DE5A3}" dt="2024-01-28T13:49:01.908" v="7"/>
        <pc:sldMkLst>
          <pc:docMk/>
          <pc:sldMk cId="460642893" sldId="313"/>
        </pc:sldMkLst>
      </pc:sldChg>
      <pc:sldChg chg="add">
        <pc:chgData name="Guest User" userId="S::urn:spo:anon#5fe46e963c44362eb2c50e4c55d9c973fd2bedaf529ffe851a14c9305201d136::" providerId="AD" clId="Web-{BB76FFF6-7BC6-1493-0068-EBA4FC9DE5A3}" dt="2024-01-28T13:49:54.113" v="9"/>
        <pc:sldMkLst>
          <pc:docMk/>
          <pc:sldMk cId="625207489" sldId="314"/>
        </pc:sldMkLst>
      </pc:sldChg>
      <pc:sldChg chg="add">
        <pc:chgData name="Guest User" userId="S::urn:spo:anon#5fe46e963c44362eb2c50e4c55d9c973fd2bedaf529ffe851a14c9305201d136::" providerId="AD" clId="Web-{BB76FFF6-7BC6-1493-0068-EBA4FC9DE5A3}" dt="2024-01-28T13:50:24.646" v="11"/>
        <pc:sldMkLst>
          <pc:docMk/>
          <pc:sldMk cId="1587950449" sldId="315"/>
        </pc:sldMkLst>
      </pc:sldChg>
      <pc:sldChg chg="add">
        <pc:chgData name="Guest User" userId="S::urn:spo:anon#5fe46e963c44362eb2c50e4c55d9c973fd2bedaf529ffe851a14c9305201d136::" providerId="AD" clId="Web-{BB76FFF6-7BC6-1493-0068-EBA4FC9DE5A3}" dt="2024-01-28T13:51:47.508" v="13"/>
        <pc:sldMkLst>
          <pc:docMk/>
          <pc:sldMk cId="281084198" sldId="328"/>
        </pc:sldMkLst>
      </pc:sldChg>
      <pc:sldChg chg="add">
        <pc:chgData name="Guest User" userId="S::urn:spo:anon#5fe46e963c44362eb2c50e4c55d9c973fd2bedaf529ffe851a14c9305201d136::" providerId="AD" clId="Web-{BB76FFF6-7BC6-1493-0068-EBA4FC9DE5A3}" dt="2024-01-28T13:52:40.713" v="15"/>
        <pc:sldMkLst>
          <pc:docMk/>
          <pc:sldMk cId="1733998124" sldId="329"/>
        </pc:sldMkLst>
      </pc:sldChg>
      <pc:sldChg chg="add">
        <pc:chgData name="Guest User" userId="S::urn:spo:anon#5fe46e963c44362eb2c50e4c55d9c973fd2bedaf529ffe851a14c9305201d136::" providerId="AD" clId="Web-{BB76FFF6-7BC6-1493-0068-EBA4FC9DE5A3}" dt="2024-01-28T13:53:22.199" v="17"/>
        <pc:sldMkLst>
          <pc:docMk/>
          <pc:sldMk cId="1948850652" sldId="330"/>
        </pc:sldMkLst>
      </pc:sldChg>
      <pc:sldChg chg="add">
        <pc:chgData name="Guest User" userId="S::urn:spo:anon#5fe46e963c44362eb2c50e4c55d9c973fd2bedaf529ffe851a14c9305201d136::" providerId="AD" clId="Web-{BB76FFF6-7BC6-1493-0068-EBA4FC9DE5A3}" dt="2024-01-28T13:53:57.779" v="19"/>
        <pc:sldMkLst>
          <pc:docMk/>
          <pc:sldMk cId="4186698877" sldId="331"/>
        </pc:sldMkLst>
      </pc:sldChg>
      <pc:sldChg chg="add">
        <pc:chgData name="Guest User" userId="S::urn:spo:anon#5fe46e963c44362eb2c50e4c55d9c973fd2bedaf529ffe851a14c9305201d136::" providerId="AD" clId="Web-{BB76FFF6-7BC6-1493-0068-EBA4FC9DE5A3}" dt="2024-01-28T13:54:44.828" v="21"/>
        <pc:sldMkLst>
          <pc:docMk/>
          <pc:sldMk cId="1218872458" sldId="332"/>
        </pc:sldMkLst>
      </pc:sldChg>
      <pc:sldChg chg="add">
        <pc:chgData name="Guest User" userId="S::urn:spo:anon#5fe46e963c44362eb2c50e4c55d9c973fd2bedaf529ffe851a14c9305201d136::" providerId="AD" clId="Web-{BB76FFF6-7BC6-1493-0068-EBA4FC9DE5A3}" dt="2024-01-28T13:55:17.110" v="23"/>
        <pc:sldMkLst>
          <pc:docMk/>
          <pc:sldMk cId="3697582841" sldId="333"/>
        </pc:sldMkLst>
      </pc:sldChg>
      <pc:sldChg chg="del">
        <pc:chgData name="Guest User" userId="S::urn:spo:anon#5fe46e963c44362eb2c50e4c55d9c973fd2bedaf529ffe851a14c9305201d136::" providerId="AD" clId="Web-{BB76FFF6-7BC6-1493-0068-EBA4FC9DE5A3}" dt="2024-01-28T13:47:11.932" v="0"/>
        <pc:sldMkLst>
          <pc:docMk/>
          <pc:sldMk cId="806000806" sldId="476"/>
        </pc:sldMkLst>
      </pc:sldChg>
      <pc:sldChg chg="del">
        <pc:chgData name="Guest User" userId="S::urn:spo:anon#5fe46e963c44362eb2c50e4c55d9c973fd2bedaf529ffe851a14c9305201d136::" providerId="AD" clId="Web-{BB76FFF6-7BC6-1493-0068-EBA4FC9DE5A3}" dt="2024-01-28T13:52:10.306" v="14"/>
        <pc:sldMkLst>
          <pc:docMk/>
          <pc:sldMk cId="2108645954" sldId="482"/>
        </pc:sldMkLst>
      </pc:sldChg>
      <pc:sldChg chg="del">
        <pc:chgData name="Guest User" userId="S::urn:spo:anon#5fe46e963c44362eb2c50e4c55d9c973fd2bedaf529ffe851a14c9305201d136::" providerId="AD" clId="Web-{BB76FFF6-7BC6-1493-0068-EBA4FC9DE5A3}" dt="2024-01-28T13:47:30.417" v="2"/>
        <pc:sldMkLst>
          <pc:docMk/>
          <pc:sldMk cId="1121539406" sldId="686"/>
        </pc:sldMkLst>
      </pc:sldChg>
      <pc:sldChg chg="del">
        <pc:chgData name="Guest User" userId="S::urn:spo:anon#5fe46e963c44362eb2c50e4c55d9c973fd2bedaf529ffe851a14c9305201d136::" providerId="AD" clId="Web-{BB76FFF6-7BC6-1493-0068-EBA4FC9DE5A3}" dt="2024-01-28T13:48:02.090" v="4"/>
        <pc:sldMkLst>
          <pc:docMk/>
          <pc:sldMk cId="995528358" sldId="687"/>
        </pc:sldMkLst>
      </pc:sldChg>
      <pc:sldChg chg="del">
        <pc:chgData name="Guest User" userId="S::urn:spo:anon#5fe46e963c44362eb2c50e4c55d9c973fd2bedaf529ffe851a14c9305201d136::" providerId="AD" clId="Web-{BB76FFF6-7BC6-1493-0068-EBA4FC9DE5A3}" dt="2024-01-28T13:52:58.152" v="16"/>
        <pc:sldMkLst>
          <pc:docMk/>
          <pc:sldMk cId="3735679454" sldId="688"/>
        </pc:sldMkLst>
      </pc:sldChg>
      <pc:sldChg chg="del">
        <pc:chgData name="Guest User" userId="S::urn:spo:anon#5fe46e963c44362eb2c50e4c55d9c973fd2bedaf529ffe851a14c9305201d136::" providerId="AD" clId="Web-{BB76FFF6-7BC6-1493-0068-EBA4FC9DE5A3}" dt="2024-01-28T13:49:16.893" v="8"/>
        <pc:sldMkLst>
          <pc:docMk/>
          <pc:sldMk cId="3044772142" sldId="689"/>
        </pc:sldMkLst>
      </pc:sldChg>
      <pc:sldChg chg="del">
        <pc:chgData name="Guest User" userId="S::urn:spo:anon#5fe46e963c44362eb2c50e4c55d9c973fd2bedaf529ffe851a14c9305201d136::" providerId="AD" clId="Web-{BB76FFF6-7BC6-1493-0068-EBA4FC9DE5A3}" dt="2024-01-28T13:50:05.676" v="10"/>
        <pc:sldMkLst>
          <pc:docMk/>
          <pc:sldMk cId="1056866249" sldId="690"/>
        </pc:sldMkLst>
      </pc:sldChg>
      <pc:sldChg chg="del">
        <pc:chgData name="Guest User" userId="S::urn:spo:anon#5fe46e963c44362eb2c50e4c55d9c973fd2bedaf529ffe851a14c9305201d136::" providerId="AD" clId="Web-{BB76FFF6-7BC6-1493-0068-EBA4FC9DE5A3}" dt="2024-01-28T13:51:04.554" v="12"/>
        <pc:sldMkLst>
          <pc:docMk/>
          <pc:sldMk cId="3834086500" sldId="691"/>
        </pc:sldMkLst>
      </pc:sldChg>
      <pc:sldChg chg="del">
        <pc:chgData name="Guest User" userId="S::urn:spo:anon#5fe46e963c44362eb2c50e4c55d9c973fd2bedaf529ffe851a14c9305201d136::" providerId="AD" clId="Web-{BB76FFF6-7BC6-1493-0068-EBA4FC9DE5A3}" dt="2024-01-28T13:53:34.403" v="18"/>
        <pc:sldMkLst>
          <pc:docMk/>
          <pc:sldMk cId="1034413149" sldId="693"/>
        </pc:sldMkLst>
      </pc:sldChg>
      <pc:sldChg chg="del">
        <pc:chgData name="Guest User" userId="S::urn:spo:anon#5fe46e963c44362eb2c50e4c55d9c973fd2bedaf529ffe851a14c9305201d136::" providerId="AD" clId="Web-{BB76FFF6-7BC6-1493-0068-EBA4FC9DE5A3}" dt="2024-01-28T13:54:21.061" v="20"/>
        <pc:sldMkLst>
          <pc:docMk/>
          <pc:sldMk cId="1168238918" sldId="694"/>
        </pc:sldMkLst>
      </pc:sldChg>
      <pc:sldChg chg="del">
        <pc:chgData name="Guest User" userId="S::urn:spo:anon#5fe46e963c44362eb2c50e4c55d9c973fd2bedaf529ffe851a14c9305201d136::" providerId="AD" clId="Web-{BB76FFF6-7BC6-1493-0068-EBA4FC9DE5A3}" dt="2024-01-28T13:54:56.312" v="22"/>
        <pc:sldMkLst>
          <pc:docMk/>
          <pc:sldMk cId="1767055329" sldId="695"/>
        </pc:sldMkLst>
      </pc:sldChg>
      <pc:sldChg chg="del">
        <pc:chgData name="Guest User" userId="S::urn:spo:anon#5fe46e963c44362eb2c50e4c55d9c973fd2bedaf529ffe851a14c9305201d136::" providerId="AD" clId="Web-{BB76FFF6-7BC6-1493-0068-EBA4FC9DE5A3}" dt="2024-01-28T13:48:42.248" v="6"/>
        <pc:sldMkLst>
          <pc:docMk/>
          <pc:sldMk cId="3258503002" sldId="715"/>
        </pc:sldMkLst>
      </pc:sldChg>
    </pc:docChg>
  </pc:docChgLst>
  <pc:docChgLst>
    <pc:chgData clId="Web-{AEF096DB-A60F-AC7D-18FF-D2A20702CA7E}"/>
    <pc:docChg chg="modSld">
      <pc:chgData name="" userId="" providerId="" clId="Web-{AEF096DB-A60F-AC7D-18FF-D2A20702CA7E}" dt="2024-01-04T09:47:09.361" v="0" actId="20577"/>
      <pc:docMkLst>
        <pc:docMk/>
      </pc:docMkLst>
      <pc:sldChg chg="modSp">
        <pc:chgData name="" userId="" providerId="" clId="Web-{AEF096DB-A60F-AC7D-18FF-D2A20702CA7E}" dt="2024-01-04T09:47:09.361" v="0" actId="20577"/>
        <pc:sldMkLst>
          <pc:docMk/>
          <pc:sldMk cId="3506226820" sldId="685"/>
        </pc:sldMkLst>
        <pc:spChg chg="mod">
          <ac:chgData name="" userId="" providerId="" clId="Web-{AEF096DB-A60F-AC7D-18FF-D2A20702CA7E}" dt="2024-01-04T09:47:09.361" v="0" actId="20577"/>
          <ac:spMkLst>
            <pc:docMk/>
            <pc:sldMk cId="3506226820" sldId="685"/>
            <ac:spMk id="6" creationId="{A8E3E77D-B077-A654-F534-EF5EBAEBDFC0}"/>
          </ac:spMkLst>
        </pc:spChg>
      </pc:sldChg>
    </pc:docChg>
  </pc:docChgLst>
  <pc:docChgLst>
    <pc:chgData name="Cathrine O'Malley" userId="S::cathrineomalley@saintjamesschool.co.uk::006626d7-ead8-417e-a156-5b00f589232e" providerId="AD" clId="Web-{C99F2AAD-AFC5-3AF1-6503-4B5A4AFF1B1E}"/>
    <pc:docChg chg="addSld delSld modSld">
      <pc:chgData name="Cathrine O'Malley" userId="S::cathrineomalley@saintjamesschool.co.uk::006626d7-ead8-417e-a156-5b00f589232e" providerId="AD" clId="Web-{C99F2AAD-AFC5-3AF1-6503-4B5A4AFF1B1E}" dt="2023-12-10T17:24:39.762" v="336"/>
      <pc:docMkLst>
        <pc:docMk/>
      </pc:docMkLst>
      <pc:sldChg chg="addSp delSp modSp del">
        <pc:chgData name="Cathrine O'Malley" userId="S::cathrineomalley@saintjamesschool.co.uk::006626d7-ead8-417e-a156-5b00f589232e" providerId="AD" clId="Web-{C99F2AAD-AFC5-3AF1-6503-4B5A4AFF1B1E}" dt="2023-12-10T17:23:00.589" v="317"/>
        <pc:sldMkLst>
          <pc:docMk/>
          <pc:sldMk cId="601354268" sldId="396"/>
        </pc:sldMkLst>
        <pc:spChg chg="mod">
          <ac:chgData name="Cathrine O'Malley" userId="S::cathrineomalley@saintjamesschool.co.uk::006626d7-ead8-417e-a156-5b00f589232e" providerId="AD" clId="Web-{C99F2AAD-AFC5-3AF1-6503-4B5A4AFF1B1E}" dt="2023-12-10T17:16:59.004" v="301" actId="1076"/>
          <ac:spMkLst>
            <pc:docMk/>
            <pc:sldMk cId="601354268" sldId="396"/>
            <ac:spMk id="10" creationId="{553F9A50-A67E-6608-D131-720EDBA5B796}"/>
          </ac:spMkLst>
        </pc:spChg>
        <pc:spChg chg="add del mod">
          <ac:chgData name="Cathrine O'Malley" userId="S::cathrineomalley@saintjamesschool.co.uk::006626d7-ead8-417e-a156-5b00f589232e" providerId="AD" clId="Web-{C99F2AAD-AFC5-3AF1-6503-4B5A4AFF1B1E}" dt="2023-12-10T17:12:50.717" v="2" actId="20577"/>
          <ac:spMkLst>
            <pc:docMk/>
            <pc:sldMk cId="601354268" sldId="396"/>
            <ac:spMk id="23" creationId="{4407560F-1188-558A-2780-BF44E2A08755}"/>
          </ac:spMkLst>
        </pc:spChg>
        <pc:picChg chg="add mod">
          <ac:chgData name="Cathrine O'Malley" userId="S::cathrineomalley@saintjamesschool.co.uk::006626d7-ead8-417e-a156-5b00f589232e" providerId="AD" clId="Web-{C99F2AAD-AFC5-3AF1-6503-4B5A4AFF1B1E}" dt="2023-12-10T17:20:17.226" v="305" actId="14100"/>
          <ac:picMkLst>
            <pc:docMk/>
            <pc:sldMk cId="601354268" sldId="396"/>
            <ac:picMk id="4" creationId="{99DB5FD7-67C9-B92C-DFCF-991152ED4D3E}"/>
          </ac:picMkLst>
        </pc:picChg>
      </pc:sldChg>
      <pc:sldChg chg="del">
        <pc:chgData name="Cathrine O'Malley" userId="S::cathrineomalley@saintjamesschool.co.uk::006626d7-ead8-417e-a156-5b00f589232e" providerId="AD" clId="Web-{C99F2AAD-AFC5-3AF1-6503-4B5A4AFF1B1E}" dt="2023-12-10T17:23:14.667" v="319"/>
        <pc:sldMkLst>
          <pc:docMk/>
          <pc:sldMk cId="2367755198" sldId="490"/>
        </pc:sldMkLst>
      </pc:sldChg>
      <pc:sldChg chg="del">
        <pc:chgData name="Cathrine O'Malley" userId="S::cathrineomalley@saintjamesschool.co.uk::006626d7-ead8-417e-a156-5b00f589232e" providerId="AD" clId="Web-{C99F2AAD-AFC5-3AF1-6503-4B5A4AFF1B1E}" dt="2023-12-10T17:23:40.043" v="324"/>
        <pc:sldMkLst>
          <pc:docMk/>
          <pc:sldMk cId="1208246584" sldId="491"/>
        </pc:sldMkLst>
      </pc:sldChg>
      <pc:sldChg chg="del">
        <pc:chgData name="Cathrine O'Malley" userId="S::cathrineomalley@saintjamesschool.co.uk::006626d7-ead8-417e-a156-5b00f589232e" providerId="AD" clId="Web-{C99F2AAD-AFC5-3AF1-6503-4B5A4AFF1B1E}" dt="2023-12-10T17:23:51.465" v="327"/>
        <pc:sldMkLst>
          <pc:docMk/>
          <pc:sldMk cId="4051807800" sldId="492"/>
        </pc:sldMkLst>
      </pc:sldChg>
      <pc:sldChg chg="del">
        <pc:chgData name="Cathrine O'Malley" userId="S::cathrineomalley@saintjamesschool.co.uk::006626d7-ead8-417e-a156-5b00f589232e" providerId="AD" clId="Web-{C99F2AAD-AFC5-3AF1-6503-4B5A4AFF1B1E}" dt="2023-12-10T17:24:06.309" v="330"/>
        <pc:sldMkLst>
          <pc:docMk/>
          <pc:sldMk cId="574459211" sldId="493"/>
        </pc:sldMkLst>
      </pc:sldChg>
      <pc:sldChg chg="del">
        <pc:chgData name="Cathrine O'Malley" userId="S::cathrineomalley@saintjamesschool.co.uk::006626d7-ead8-417e-a156-5b00f589232e" providerId="AD" clId="Web-{C99F2AAD-AFC5-3AF1-6503-4B5A4AFF1B1E}" dt="2023-12-10T17:24:22.934" v="333"/>
        <pc:sldMkLst>
          <pc:docMk/>
          <pc:sldMk cId="484479451" sldId="494"/>
        </pc:sldMkLst>
      </pc:sldChg>
      <pc:sldChg chg="del">
        <pc:chgData name="Cathrine O'Malley" userId="S::cathrineomalley@saintjamesschool.co.uk::006626d7-ead8-417e-a156-5b00f589232e" providerId="AD" clId="Web-{C99F2AAD-AFC5-3AF1-6503-4B5A4AFF1B1E}" dt="2023-12-10T17:24:39.762" v="336"/>
        <pc:sldMkLst>
          <pc:docMk/>
          <pc:sldMk cId="1641580844" sldId="495"/>
        </pc:sldMkLst>
      </pc:sldChg>
      <pc:sldChg chg="del">
        <pc:chgData name="Cathrine O'Malley" userId="S::cathrineomalley@saintjamesschool.co.uk::006626d7-ead8-417e-a156-5b00f589232e" providerId="AD" clId="Web-{C99F2AAD-AFC5-3AF1-6503-4B5A4AFF1B1E}" dt="2023-12-10T17:23:38.589" v="323"/>
        <pc:sldMkLst>
          <pc:docMk/>
          <pc:sldMk cId="2515982670" sldId="661"/>
        </pc:sldMkLst>
      </pc:sldChg>
      <pc:sldChg chg="del">
        <pc:chgData name="Cathrine O'Malley" userId="S::cathrineomalley@saintjamesschool.co.uk::006626d7-ead8-417e-a156-5b00f589232e" providerId="AD" clId="Web-{C99F2AAD-AFC5-3AF1-6503-4B5A4AFF1B1E}" dt="2023-12-10T17:23:50.152" v="326"/>
        <pc:sldMkLst>
          <pc:docMk/>
          <pc:sldMk cId="1647877720" sldId="662"/>
        </pc:sldMkLst>
      </pc:sldChg>
      <pc:sldChg chg="del">
        <pc:chgData name="Cathrine O'Malley" userId="S::cathrineomalley@saintjamesschool.co.uk::006626d7-ead8-417e-a156-5b00f589232e" providerId="AD" clId="Web-{C99F2AAD-AFC5-3AF1-6503-4B5A4AFF1B1E}" dt="2023-12-10T17:24:04.762" v="329"/>
        <pc:sldMkLst>
          <pc:docMk/>
          <pc:sldMk cId="397569090" sldId="663"/>
        </pc:sldMkLst>
      </pc:sldChg>
      <pc:sldChg chg="del">
        <pc:chgData name="Cathrine O'Malley" userId="S::cathrineomalley@saintjamesschool.co.uk::006626d7-ead8-417e-a156-5b00f589232e" providerId="AD" clId="Web-{C99F2AAD-AFC5-3AF1-6503-4B5A4AFF1B1E}" dt="2023-12-10T17:24:21.075" v="332"/>
        <pc:sldMkLst>
          <pc:docMk/>
          <pc:sldMk cId="373999808" sldId="664"/>
        </pc:sldMkLst>
      </pc:sldChg>
      <pc:sldChg chg="del">
        <pc:chgData name="Cathrine O'Malley" userId="S::cathrineomalley@saintjamesschool.co.uk::006626d7-ead8-417e-a156-5b00f589232e" providerId="AD" clId="Web-{C99F2AAD-AFC5-3AF1-6503-4B5A4AFF1B1E}" dt="2023-12-10T17:24:35.465" v="335"/>
        <pc:sldMkLst>
          <pc:docMk/>
          <pc:sldMk cId="214050122" sldId="665"/>
        </pc:sldMkLst>
      </pc:sldChg>
      <pc:sldChg chg="modSp add del replId">
        <pc:chgData name="Cathrine O'Malley" userId="S::cathrineomalley@saintjamesschool.co.uk::006626d7-ead8-417e-a156-5b00f589232e" providerId="AD" clId="Web-{C99F2AAD-AFC5-3AF1-6503-4B5A4AFF1B1E}" dt="2023-12-10T17:23:02.839" v="318"/>
        <pc:sldMkLst>
          <pc:docMk/>
          <pc:sldMk cId="1775591435" sldId="716"/>
        </pc:sldMkLst>
        <pc:picChg chg="mod">
          <ac:chgData name="Cathrine O'Malley" userId="S::cathrineomalley@saintjamesschool.co.uk::006626d7-ead8-417e-a156-5b00f589232e" providerId="AD" clId="Web-{C99F2AAD-AFC5-3AF1-6503-4B5A4AFF1B1E}" dt="2023-12-10T17:21:49.759" v="308" actId="1076"/>
          <ac:picMkLst>
            <pc:docMk/>
            <pc:sldMk cId="1775591435" sldId="716"/>
            <ac:picMk id="4" creationId="{99DB5FD7-67C9-B92C-DFCF-991152ED4D3E}"/>
          </ac:picMkLst>
        </pc:picChg>
      </pc:sldChg>
      <pc:sldChg chg="addSp modSp add replId">
        <pc:chgData name="Cathrine O'Malley" userId="S::cathrineomalley@saintjamesschool.co.uk::006626d7-ead8-417e-a156-5b00f589232e" providerId="AD" clId="Web-{C99F2AAD-AFC5-3AF1-6503-4B5A4AFF1B1E}" dt="2023-12-10T17:22:32.776" v="316" actId="20577"/>
        <pc:sldMkLst>
          <pc:docMk/>
          <pc:sldMk cId="1504956650" sldId="717"/>
        </pc:sldMkLst>
        <pc:spChg chg="mod">
          <ac:chgData name="Cathrine O'Malley" userId="S::cathrineomalley@saintjamesschool.co.uk::006626d7-ead8-417e-a156-5b00f589232e" providerId="AD" clId="Web-{C99F2AAD-AFC5-3AF1-6503-4B5A4AFF1B1E}" dt="2023-12-10T17:22:32.776" v="316" actId="20577"/>
          <ac:spMkLst>
            <pc:docMk/>
            <pc:sldMk cId="1504956650" sldId="717"/>
            <ac:spMk id="2" creationId="{2FE46170-FA0F-FBA5-026E-DBFFF709D98C}"/>
          </ac:spMkLst>
        </pc:spChg>
        <pc:picChg chg="add mod">
          <ac:chgData name="Cathrine O'Malley" userId="S::cathrineomalley@saintjamesschool.co.uk::006626d7-ead8-417e-a156-5b00f589232e" providerId="AD" clId="Web-{C99F2AAD-AFC5-3AF1-6503-4B5A4AFF1B1E}" dt="2023-12-10T17:22:09.994" v="312" actId="1076"/>
          <ac:picMkLst>
            <pc:docMk/>
            <pc:sldMk cId="1504956650" sldId="717"/>
            <ac:picMk id="12" creationId="{182DE847-409A-2A4B-9ED5-076F2CCD32BC}"/>
          </ac:picMkLst>
        </pc:picChg>
      </pc:sldChg>
      <pc:sldChg chg="add del replId">
        <pc:chgData name="Cathrine O'Malley" userId="S::cathrineomalley@saintjamesschool.co.uk::006626d7-ead8-417e-a156-5b00f589232e" providerId="AD" clId="Web-{C99F2AAD-AFC5-3AF1-6503-4B5A4AFF1B1E}" dt="2023-12-10T17:23:34.042" v="322"/>
        <pc:sldMkLst>
          <pc:docMk/>
          <pc:sldMk cId="480659869" sldId="718"/>
        </pc:sldMkLst>
      </pc:sldChg>
      <pc:sldChg chg="add">
        <pc:chgData name="Cathrine O'Malley" userId="S::cathrineomalley@saintjamesschool.co.uk::006626d7-ead8-417e-a156-5b00f589232e" providerId="AD" clId="Web-{C99F2AAD-AFC5-3AF1-6503-4B5A4AFF1B1E}" dt="2023-12-10T17:23:46.824" v="325"/>
        <pc:sldMkLst>
          <pc:docMk/>
          <pc:sldMk cId="4163605905" sldId="719"/>
        </pc:sldMkLst>
      </pc:sldChg>
      <pc:sldChg chg="add">
        <pc:chgData name="Cathrine O'Malley" userId="S::cathrineomalley@saintjamesschool.co.uk::006626d7-ead8-417e-a156-5b00f589232e" providerId="AD" clId="Web-{C99F2AAD-AFC5-3AF1-6503-4B5A4AFF1B1E}" dt="2023-12-10T17:24:01.480" v="328"/>
        <pc:sldMkLst>
          <pc:docMk/>
          <pc:sldMk cId="365924694" sldId="720"/>
        </pc:sldMkLst>
      </pc:sldChg>
      <pc:sldChg chg="add">
        <pc:chgData name="Cathrine O'Malley" userId="S::cathrineomalley@saintjamesschool.co.uk::006626d7-ead8-417e-a156-5b00f589232e" providerId="AD" clId="Web-{C99F2AAD-AFC5-3AF1-6503-4B5A4AFF1B1E}" dt="2023-12-10T17:24:15.809" v="331"/>
        <pc:sldMkLst>
          <pc:docMk/>
          <pc:sldMk cId="1618348434" sldId="721"/>
        </pc:sldMkLst>
      </pc:sldChg>
      <pc:sldChg chg="add">
        <pc:chgData name="Cathrine O'Malley" userId="S::cathrineomalley@saintjamesschool.co.uk::006626d7-ead8-417e-a156-5b00f589232e" providerId="AD" clId="Web-{C99F2AAD-AFC5-3AF1-6503-4B5A4AFF1B1E}" dt="2023-12-10T17:24:31.278" v="334"/>
        <pc:sldMkLst>
          <pc:docMk/>
          <pc:sldMk cId="1046336713" sldId="722"/>
        </pc:sldMkLst>
      </pc:sldChg>
    </pc:docChg>
  </pc:docChgLst>
  <pc:docChgLst>
    <pc:chgData name="David Rose" userId="S::david.rose@saintjamesschool.co.uk::8d788d76-18ca-49d3-996c-1baa68da9a15" providerId="AD" clId="Web-{F179EE05-76A8-D1CE-2667-219FE1F995CF}"/>
    <pc:docChg chg="delSld modSld">
      <pc:chgData name="David Rose" userId="S::david.rose@saintjamesschool.co.uk::8d788d76-18ca-49d3-996c-1baa68da9a15" providerId="AD" clId="Web-{F179EE05-76A8-D1CE-2667-219FE1F995CF}" dt="2023-12-06T10:59:58.312" v="1376" actId="20577"/>
      <pc:docMkLst>
        <pc:docMk/>
      </pc:docMkLst>
      <pc:sldChg chg="addSp delSp modSp">
        <pc:chgData name="David Rose" userId="S::david.rose@saintjamesschool.co.uk::8d788d76-18ca-49d3-996c-1baa68da9a15" providerId="AD" clId="Web-{F179EE05-76A8-D1CE-2667-219FE1F995CF}" dt="2023-12-06T10:59:58.312" v="1376" actId="20577"/>
        <pc:sldMkLst>
          <pc:docMk/>
          <pc:sldMk cId="3800056896" sldId="438"/>
        </pc:sldMkLst>
        <pc:spChg chg="mod">
          <ac:chgData name="David Rose" userId="S::david.rose@saintjamesschool.co.uk::8d788d76-18ca-49d3-996c-1baa68da9a15" providerId="AD" clId="Web-{F179EE05-76A8-D1CE-2667-219FE1F995CF}" dt="2023-12-06T10:59:38.468" v="1314" actId="20577"/>
          <ac:spMkLst>
            <pc:docMk/>
            <pc:sldMk cId="3800056896" sldId="438"/>
            <ac:spMk id="5" creationId="{DA2A138E-5BA6-3D9F-0372-EFB31043A970}"/>
          </ac:spMkLst>
        </pc:spChg>
        <pc:spChg chg="mod">
          <ac:chgData name="David Rose" userId="S::david.rose@saintjamesschool.co.uk::8d788d76-18ca-49d3-996c-1baa68da9a15" providerId="AD" clId="Web-{F179EE05-76A8-D1CE-2667-219FE1F995CF}" dt="2023-12-06T10:59:58.312" v="1376" actId="20577"/>
          <ac:spMkLst>
            <pc:docMk/>
            <pc:sldMk cId="3800056896" sldId="438"/>
            <ac:spMk id="7" creationId="{D3695D3E-C125-EF5F-32F6-B7E32E204520}"/>
          </ac:spMkLst>
        </pc:spChg>
        <pc:graphicFrameChg chg="mod modGraphic">
          <ac:chgData name="David Rose" userId="S::david.rose@saintjamesschool.co.uk::8d788d76-18ca-49d3-996c-1baa68da9a15" providerId="AD" clId="Web-{F179EE05-76A8-D1CE-2667-219FE1F995CF}" dt="2023-12-06T10:59:27.999" v="1298"/>
          <ac:graphicFrameMkLst>
            <pc:docMk/>
            <pc:sldMk cId="3800056896" sldId="438"/>
            <ac:graphicFrameMk id="4" creationId="{218CFA3A-0A95-6B5B-92B6-C32DA95E3BC7}"/>
          </ac:graphicFrameMkLst>
        </pc:graphicFrameChg>
        <pc:picChg chg="add">
          <ac:chgData name="David Rose" userId="S::david.rose@saintjamesschool.co.uk::8d788d76-18ca-49d3-996c-1baa68da9a15" providerId="AD" clId="Web-{F179EE05-76A8-D1CE-2667-219FE1F995CF}" dt="2023-12-06T10:56:37.775" v="1015"/>
          <ac:picMkLst>
            <pc:docMk/>
            <pc:sldMk cId="3800056896" sldId="438"/>
            <ac:picMk id="10" creationId="{F2CAC266-9120-1BB2-82D3-261EB5F4ED84}"/>
          </ac:picMkLst>
        </pc:picChg>
        <pc:picChg chg="del">
          <ac:chgData name="David Rose" userId="S::david.rose@saintjamesschool.co.uk::8d788d76-18ca-49d3-996c-1baa68da9a15" providerId="AD" clId="Web-{F179EE05-76A8-D1CE-2667-219FE1F995CF}" dt="2023-12-06T10:56:37.056" v="1014"/>
          <ac:picMkLst>
            <pc:docMk/>
            <pc:sldMk cId="3800056896" sldId="438"/>
            <ac:picMk id="12" creationId="{5B71B66B-8CCB-E45D-E90E-A1E4B3B72E68}"/>
          </ac:picMkLst>
        </pc:picChg>
      </pc:sldChg>
      <pc:sldChg chg="addSp delSp modSp">
        <pc:chgData name="David Rose" userId="S::david.rose@saintjamesschool.co.uk::8d788d76-18ca-49d3-996c-1baa68da9a15" providerId="AD" clId="Web-{F179EE05-76A8-D1CE-2667-219FE1F995CF}" dt="2023-12-06T10:58:41.872" v="1176" actId="20577"/>
        <pc:sldMkLst>
          <pc:docMk/>
          <pc:sldMk cId="4076814214" sldId="439"/>
        </pc:sldMkLst>
        <pc:spChg chg="mod">
          <ac:chgData name="David Rose" userId="S::david.rose@saintjamesschool.co.uk::8d788d76-18ca-49d3-996c-1baa68da9a15" providerId="AD" clId="Web-{F179EE05-76A8-D1CE-2667-219FE1F995CF}" dt="2023-12-06T10:58:28.763" v="1138" actId="20577"/>
          <ac:spMkLst>
            <pc:docMk/>
            <pc:sldMk cId="4076814214" sldId="439"/>
            <ac:spMk id="5" creationId="{DA2A138E-5BA6-3D9F-0372-EFB31043A970}"/>
          </ac:spMkLst>
        </pc:spChg>
        <pc:spChg chg="mod">
          <ac:chgData name="David Rose" userId="S::david.rose@saintjamesschool.co.uk::8d788d76-18ca-49d3-996c-1baa68da9a15" providerId="AD" clId="Web-{F179EE05-76A8-D1CE-2667-219FE1F995CF}" dt="2023-12-06T10:58:41.872" v="1176" actId="20577"/>
          <ac:spMkLst>
            <pc:docMk/>
            <pc:sldMk cId="4076814214" sldId="439"/>
            <ac:spMk id="7" creationId="{D3695D3E-C125-EF5F-32F6-B7E32E204520}"/>
          </ac:spMkLst>
        </pc:spChg>
        <pc:graphicFrameChg chg="mod modGraphic">
          <ac:chgData name="David Rose" userId="S::david.rose@saintjamesschool.co.uk::8d788d76-18ca-49d3-996c-1baa68da9a15" providerId="AD" clId="Web-{F179EE05-76A8-D1CE-2667-219FE1F995CF}" dt="2023-12-06T10:57:30.308" v="1103"/>
          <ac:graphicFrameMkLst>
            <pc:docMk/>
            <pc:sldMk cId="4076814214" sldId="439"/>
            <ac:graphicFrameMk id="4" creationId="{218CFA3A-0A95-6B5B-92B6-C32DA95E3BC7}"/>
          </ac:graphicFrameMkLst>
        </pc:graphicFrameChg>
        <pc:picChg chg="add">
          <ac:chgData name="David Rose" userId="S::david.rose@saintjamesschool.co.uk::8d788d76-18ca-49d3-996c-1baa68da9a15" providerId="AD" clId="Web-{F179EE05-76A8-D1CE-2667-219FE1F995CF}" dt="2023-12-06T10:56:28.650" v="1013"/>
          <ac:picMkLst>
            <pc:docMk/>
            <pc:sldMk cId="4076814214" sldId="439"/>
            <ac:picMk id="10" creationId="{08DB5A2C-DF63-9B3F-D661-E3D6E64A99E9}"/>
          </ac:picMkLst>
        </pc:picChg>
        <pc:picChg chg="del">
          <ac:chgData name="David Rose" userId="S::david.rose@saintjamesschool.co.uk::8d788d76-18ca-49d3-996c-1baa68da9a15" providerId="AD" clId="Web-{F179EE05-76A8-D1CE-2667-219FE1F995CF}" dt="2023-12-06T10:56:27.854" v="1012"/>
          <ac:picMkLst>
            <pc:docMk/>
            <pc:sldMk cId="4076814214" sldId="439"/>
            <ac:picMk id="12" creationId="{F8C5834C-C964-4EC3-5F27-9FABAAE4D624}"/>
          </ac:picMkLst>
        </pc:picChg>
      </pc:sldChg>
      <pc:sldChg chg="addSp delSp modSp">
        <pc:chgData name="David Rose" userId="S::david.rose@saintjamesschool.co.uk::8d788d76-18ca-49d3-996c-1baa68da9a15" providerId="AD" clId="Web-{F179EE05-76A8-D1CE-2667-219FE1F995CF}" dt="2023-12-06T10:56:17.212" v="1011" actId="14100"/>
        <pc:sldMkLst>
          <pc:docMk/>
          <pc:sldMk cId="1680894907" sldId="440"/>
        </pc:sldMkLst>
        <pc:spChg chg="mod">
          <ac:chgData name="David Rose" userId="S::david.rose@saintjamesschool.co.uk::8d788d76-18ca-49d3-996c-1baa68da9a15" providerId="AD" clId="Web-{F179EE05-76A8-D1CE-2667-219FE1F995CF}" dt="2023-12-06T10:49:17.059" v="833" actId="20577"/>
          <ac:spMkLst>
            <pc:docMk/>
            <pc:sldMk cId="1680894907" sldId="440"/>
            <ac:spMk id="2" creationId="{2FE46170-FA0F-FBA5-026E-DBFFF709D98C}"/>
          </ac:spMkLst>
        </pc:spChg>
        <pc:spChg chg="mod">
          <ac:chgData name="David Rose" userId="S::david.rose@saintjamesschool.co.uk::8d788d76-18ca-49d3-996c-1baa68da9a15" providerId="AD" clId="Web-{F179EE05-76A8-D1CE-2667-219FE1F995CF}" dt="2023-12-06T10:52:08.064" v="981" actId="20577"/>
          <ac:spMkLst>
            <pc:docMk/>
            <pc:sldMk cId="1680894907" sldId="440"/>
            <ac:spMk id="5" creationId="{DA2A138E-5BA6-3D9F-0372-EFB31043A970}"/>
          </ac:spMkLst>
        </pc:spChg>
        <pc:spChg chg="mod">
          <ac:chgData name="David Rose" userId="S::david.rose@saintjamesschool.co.uk::8d788d76-18ca-49d3-996c-1baa68da9a15" providerId="AD" clId="Web-{F179EE05-76A8-D1CE-2667-219FE1F995CF}" dt="2023-12-06T10:52:18.986" v="1005" actId="20577"/>
          <ac:spMkLst>
            <pc:docMk/>
            <pc:sldMk cId="1680894907" sldId="440"/>
            <ac:spMk id="7" creationId="{D3695D3E-C125-EF5F-32F6-B7E32E204520}"/>
          </ac:spMkLst>
        </pc:spChg>
        <pc:graphicFrameChg chg="mod modGraphic">
          <ac:chgData name="David Rose" userId="S::david.rose@saintjamesschool.co.uk::8d788d76-18ca-49d3-996c-1baa68da9a15" providerId="AD" clId="Web-{F179EE05-76A8-D1CE-2667-219FE1F995CF}" dt="2023-12-06T10:49:48.467" v="937"/>
          <ac:graphicFrameMkLst>
            <pc:docMk/>
            <pc:sldMk cId="1680894907" sldId="440"/>
            <ac:graphicFrameMk id="4" creationId="{218CFA3A-0A95-6B5B-92B6-C32DA95E3BC7}"/>
          </ac:graphicFrameMkLst>
        </pc:graphicFrameChg>
        <pc:picChg chg="del">
          <ac:chgData name="David Rose" userId="S::david.rose@saintjamesschool.co.uk::8d788d76-18ca-49d3-996c-1baa68da9a15" providerId="AD" clId="Web-{F179EE05-76A8-D1CE-2667-219FE1F995CF}" dt="2023-12-06T10:52:21.080" v="1006"/>
          <ac:picMkLst>
            <pc:docMk/>
            <pc:sldMk cId="1680894907" sldId="440"/>
            <ac:picMk id="3" creationId="{1C064AE9-9714-E161-37F9-A40D60FEE278}"/>
          </ac:picMkLst>
        </pc:picChg>
        <pc:picChg chg="add mod">
          <ac:chgData name="David Rose" userId="S::david.rose@saintjamesschool.co.uk::8d788d76-18ca-49d3-996c-1baa68da9a15" providerId="AD" clId="Web-{F179EE05-76A8-D1CE-2667-219FE1F995CF}" dt="2023-12-06T10:56:17.212" v="1011" actId="14100"/>
          <ac:picMkLst>
            <pc:docMk/>
            <pc:sldMk cId="1680894907" sldId="440"/>
            <ac:picMk id="10" creationId="{C43CA476-A994-AB3A-DAAD-7C5253600B3C}"/>
          </ac:picMkLst>
        </pc:picChg>
      </pc:sldChg>
      <pc:sldChg chg="modSp">
        <pc:chgData name="David Rose" userId="S::david.rose@saintjamesschool.co.uk::8d788d76-18ca-49d3-996c-1baa68da9a15" providerId="AD" clId="Web-{F179EE05-76A8-D1CE-2667-219FE1F995CF}" dt="2023-12-06T10:48:50.543" v="831" actId="20577"/>
        <pc:sldMkLst>
          <pc:docMk/>
          <pc:sldMk cId="3049663893" sldId="441"/>
        </pc:sldMkLst>
        <pc:spChg chg="mod">
          <ac:chgData name="David Rose" userId="S::david.rose@saintjamesschool.co.uk::8d788d76-18ca-49d3-996c-1baa68da9a15" providerId="AD" clId="Web-{F179EE05-76A8-D1CE-2667-219FE1F995CF}" dt="2023-12-06T10:48:50.543" v="831" actId="20577"/>
          <ac:spMkLst>
            <pc:docMk/>
            <pc:sldMk cId="3049663893" sldId="441"/>
            <ac:spMk id="2" creationId="{2FE46170-FA0F-FBA5-026E-DBFFF709D98C}"/>
          </ac:spMkLst>
        </pc:spChg>
        <pc:spChg chg="mod">
          <ac:chgData name="David Rose" userId="S::david.rose@saintjamesschool.co.uk::8d788d76-18ca-49d3-996c-1baa68da9a15" providerId="AD" clId="Web-{F179EE05-76A8-D1CE-2667-219FE1F995CF}" dt="2023-12-06T10:48:07.495" v="759" actId="20577"/>
          <ac:spMkLst>
            <pc:docMk/>
            <pc:sldMk cId="3049663893" sldId="441"/>
            <ac:spMk id="5" creationId="{DA2A138E-5BA6-3D9F-0372-EFB31043A970}"/>
          </ac:spMkLst>
        </pc:spChg>
        <pc:spChg chg="mod">
          <ac:chgData name="David Rose" userId="S::david.rose@saintjamesschool.co.uk::8d788d76-18ca-49d3-996c-1baa68da9a15" providerId="AD" clId="Web-{F179EE05-76A8-D1CE-2667-219FE1F995CF}" dt="2023-12-06T10:48:15.933" v="789" actId="20577"/>
          <ac:spMkLst>
            <pc:docMk/>
            <pc:sldMk cId="3049663893" sldId="441"/>
            <ac:spMk id="7" creationId="{D3695D3E-C125-EF5F-32F6-B7E32E204520}"/>
          </ac:spMkLst>
        </pc:spChg>
        <pc:spChg chg="mod">
          <ac:chgData name="David Rose" userId="S::david.rose@saintjamesschool.co.uk::8d788d76-18ca-49d3-996c-1baa68da9a15" providerId="AD" clId="Web-{F179EE05-76A8-D1CE-2667-219FE1F995CF}" dt="2023-12-06T10:48:34.152" v="829" actId="20577"/>
          <ac:spMkLst>
            <pc:docMk/>
            <pc:sldMk cId="3049663893" sldId="441"/>
            <ac:spMk id="11" creationId="{38A54583-C5E1-773D-C272-C7C4920A8AD8}"/>
          </ac:spMkLst>
        </pc:spChg>
        <pc:graphicFrameChg chg="mod modGraphic">
          <ac:chgData name="David Rose" userId="S::david.rose@saintjamesschool.co.uk::8d788d76-18ca-49d3-996c-1baa68da9a15" providerId="AD" clId="Web-{F179EE05-76A8-D1CE-2667-219FE1F995CF}" dt="2023-12-06T10:47:32.416" v="716"/>
          <ac:graphicFrameMkLst>
            <pc:docMk/>
            <pc:sldMk cId="3049663893" sldId="441"/>
            <ac:graphicFrameMk id="4" creationId="{218CFA3A-0A95-6B5B-92B6-C32DA95E3BC7}"/>
          </ac:graphicFrameMkLst>
        </pc:graphicFrameChg>
      </pc:sldChg>
      <pc:sldChg chg="modSp">
        <pc:chgData name="David Rose" userId="S::david.rose@saintjamesschool.co.uk::8d788d76-18ca-49d3-996c-1baa68da9a15" providerId="AD" clId="Web-{F179EE05-76A8-D1CE-2667-219FE1F995CF}" dt="2023-12-06T10:46:06.492" v="488" actId="20577"/>
        <pc:sldMkLst>
          <pc:docMk/>
          <pc:sldMk cId="1546875711" sldId="442"/>
        </pc:sldMkLst>
        <pc:spChg chg="mod">
          <ac:chgData name="David Rose" userId="S::david.rose@saintjamesschool.co.uk::8d788d76-18ca-49d3-996c-1baa68da9a15" providerId="AD" clId="Web-{F179EE05-76A8-D1CE-2667-219FE1F995CF}" dt="2023-12-06T10:43:00.377" v="88" actId="20577"/>
          <ac:spMkLst>
            <pc:docMk/>
            <pc:sldMk cId="1546875711" sldId="442"/>
            <ac:spMk id="2" creationId="{2FE46170-FA0F-FBA5-026E-DBFFF709D98C}"/>
          </ac:spMkLst>
        </pc:spChg>
        <pc:spChg chg="mod">
          <ac:chgData name="David Rose" userId="S::david.rose@saintjamesschool.co.uk::8d788d76-18ca-49d3-996c-1baa68da9a15" providerId="AD" clId="Web-{F179EE05-76A8-D1CE-2667-219FE1F995CF}" dt="2023-12-06T10:45:41.585" v="480" actId="20577"/>
          <ac:spMkLst>
            <pc:docMk/>
            <pc:sldMk cId="1546875711" sldId="442"/>
            <ac:spMk id="7" creationId="{D3695D3E-C125-EF5F-32F6-B7E32E204520}"/>
          </ac:spMkLst>
        </pc:spChg>
        <pc:spChg chg="mod">
          <ac:chgData name="David Rose" userId="S::david.rose@saintjamesschool.co.uk::8d788d76-18ca-49d3-996c-1baa68da9a15" providerId="AD" clId="Web-{F179EE05-76A8-D1CE-2667-219FE1F995CF}" dt="2023-12-06T10:46:06.492" v="488" actId="20577"/>
          <ac:spMkLst>
            <pc:docMk/>
            <pc:sldMk cId="1546875711" sldId="442"/>
            <ac:spMk id="11" creationId="{38A54583-C5E1-773D-C272-C7C4920A8AD8}"/>
          </ac:spMkLst>
        </pc:spChg>
        <pc:graphicFrameChg chg="mod modGraphic">
          <ac:chgData name="David Rose" userId="S::david.rose@saintjamesschool.co.uk::8d788d76-18ca-49d3-996c-1baa68da9a15" providerId="AD" clId="Web-{F179EE05-76A8-D1CE-2667-219FE1F995CF}" dt="2023-12-06T10:44:25.739" v="436"/>
          <ac:graphicFrameMkLst>
            <pc:docMk/>
            <pc:sldMk cId="1546875711" sldId="442"/>
            <ac:graphicFrameMk id="4" creationId="{218CFA3A-0A95-6B5B-92B6-C32DA95E3BC7}"/>
          </ac:graphicFrameMkLst>
        </pc:graphicFrameChg>
      </pc:sldChg>
      <pc:sldChg chg="del">
        <pc:chgData name="David Rose" userId="S::david.rose@saintjamesschool.co.uk::8d788d76-18ca-49d3-996c-1baa68da9a15" providerId="AD" clId="Web-{F179EE05-76A8-D1CE-2667-219FE1F995CF}" dt="2023-12-06T10:38:24.713" v="3"/>
        <pc:sldMkLst>
          <pc:docMk/>
          <pc:sldMk cId="705896859" sldId="484"/>
        </pc:sldMkLst>
      </pc:sldChg>
      <pc:sldChg chg="del">
        <pc:chgData name="David Rose" userId="S::david.rose@saintjamesschool.co.uk::8d788d76-18ca-49d3-996c-1baa68da9a15" providerId="AD" clId="Web-{F179EE05-76A8-D1CE-2667-219FE1F995CF}" dt="2023-12-06T10:38:24.729" v="7"/>
        <pc:sldMkLst>
          <pc:docMk/>
          <pc:sldMk cId="3280300696" sldId="487"/>
        </pc:sldMkLst>
      </pc:sldChg>
      <pc:sldChg chg="del">
        <pc:chgData name="David Rose" userId="S::david.rose@saintjamesschool.co.uk::8d788d76-18ca-49d3-996c-1baa68da9a15" providerId="AD" clId="Web-{F179EE05-76A8-D1CE-2667-219FE1F995CF}" dt="2023-12-06T10:38:24.713" v="2"/>
        <pc:sldMkLst>
          <pc:docMk/>
          <pc:sldMk cId="3491253424" sldId="488"/>
        </pc:sldMkLst>
      </pc:sldChg>
      <pc:sldChg chg="del">
        <pc:chgData name="David Rose" userId="S::david.rose@saintjamesschool.co.uk::8d788d76-18ca-49d3-996c-1baa68da9a15" providerId="AD" clId="Web-{F179EE05-76A8-D1CE-2667-219FE1F995CF}" dt="2023-12-06T10:38:24.713" v="1"/>
        <pc:sldMkLst>
          <pc:docMk/>
          <pc:sldMk cId="2478997949" sldId="501"/>
        </pc:sldMkLst>
      </pc:sldChg>
      <pc:sldChg chg="modSp">
        <pc:chgData name="David Rose" userId="S::david.rose@saintjamesschool.co.uk::8d788d76-18ca-49d3-996c-1baa68da9a15" providerId="AD" clId="Web-{F179EE05-76A8-D1CE-2667-219FE1F995CF}" dt="2023-12-06T10:42:48.736" v="87" actId="20577"/>
        <pc:sldMkLst>
          <pc:docMk/>
          <pc:sldMk cId="4249535325" sldId="502"/>
        </pc:sldMkLst>
        <pc:spChg chg="mod">
          <ac:chgData name="David Rose" userId="S::david.rose@saintjamesschool.co.uk::8d788d76-18ca-49d3-996c-1baa68da9a15" providerId="AD" clId="Web-{F179EE05-76A8-D1CE-2667-219FE1F995CF}" dt="2023-12-06T10:38:36.463" v="11" actId="20577"/>
          <ac:spMkLst>
            <pc:docMk/>
            <pc:sldMk cId="4249535325" sldId="502"/>
            <ac:spMk id="2" creationId="{2FE46170-FA0F-FBA5-026E-DBFFF709D98C}"/>
          </ac:spMkLst>
        </pc:spChg>
        <pc:spChg chg="mod">
          <ac:chgData name="David Rose" userId="S::david.rose@saintjamesschool.co.uk::8d788d76-18ca-49d3-996c-1baa68da9a15" providerId="AD" clId="Web-{F179EE05-76A8-D1CE-2667-219FE1F995CF}" dt="2023-12-06T10:42:34.064" v="57" actId="20577"/>
          <ac:spMkLst>
            <pc:docMk/>
            <pc:sldMk cId="4249535325" sldId="502"/>
            <ac:spMk id="5" creationId="{DA2A138E-5BA6-3D9F-0372-EFB31043A970}"/>
          </ac:spMkLst>
        </pc:spChg>
        <pc:spChg chg="mod">
          <ac:chgData name="David Rose" userId="S::david.rose@saintjamesschool.co.uk::8d788d76-18ca-49d3-996c-1baa68da9a15" providerId="AD" clId="Web-{F179EE05-76A8-D1CE-2667-219FE1F995CF}" dt="2023-12-06T10:42:48.736" v="87" actId="20577"/>
          <ac:spMkLst>
            <pc:docMk/>
            <pc:sldMk cId="4249535325" sldId="502"/>
            <ac:spMk id="7" creationId="{D3695D3E-C125-EF5F-32F6-B7E32E204520}"/>
          </ac:spMkLst>
        </pc:spChg>
      </pc:sldChg>
      <pc:sldChg chg="del">
        <pc:chgData name="David Rose" userId="S::david.rose@saintjamesschool.co.uk::8d788d76-18ca-49d3-996c-1baa68da9a15" providerId="AD" clId="Web-{F179EE05-76A8-D1CE-2667-219FE1F995CF}" dt="2023-12-06T10:38:24.713" v="6"/>
        <pc:sldMkLst>
          <pc:docMk/>
          <pc:sldMk cId="973602177" sldId="503"/>
        </pc:sldMkLst>
      </pc:sldChg>
      <pc:sldChg chg="del">
        <pc:chgData name="David Rose" userId="S::david.rose@saintjamesschool.co.uk::8d788d76-18ca-49d3-996c-1baa68da9a15" providerId="AD" clId="Web-{F179EE05-76A8-D1CE-2667-219FE1F995CF}" dt="2023-12-06T10:38:24.713" v="4"/>
        <pc:sldMkLst>
          <pc:docMk/>
          <pc:sldMk cId="3368911606" sldId="505"/>
        </pc:sldMkLst>
      </pc:sldChg>
      <pc:sldChg chg="del">
        <pc:chgData name="David Rose" userId="S::david.rose@saintjamesschool.co.uk::8d788d76-18ca-49d3-996c-1baa68da9a15" providerId="AD" clId="Web-{F179EE05-76A8-D1CE-2667-219FE1F995CF}" dt="2023-12-06T10:38:24.729" v="10"/>
        <pc:sldMkLst>
          <pc:docMk/>
          <pc:sldMk cId="1936036690" sldId="653"/>
        </pc:sldMkLst>
      </pc:sldChg>
      <pc:sldChg chg="del">
        <pc:chgData name="David Rose" userId="S::david.rose@saintjamesschool.co.uk::8d788d76-18ca-49d3-996c-1baa68da9a15" providerId="AD" clId="Web-{F179EE05-76A8-D1CE-2667-219FE1F995CF}" dt="2023-12-06T10:38:24.729" v="9"/>
        <pc:sldMkLst>
          <pc:docMk/>
          <pc:sldMk cId="1720321386" sldId="654"/>
        </pc:sldMkLst>
      </pc:sldChg>
      <pc:sldChg chg="del">
        <pc:chgData name="David Rose" userId="S::david.rose@saintjamesschool.co.uk::8d788d76-18ca-49d3-996c-1baa68da9a15" providerId="AD" clId="Web-{F179EE05-76A8-D1CE-2667-219FE1F995CF}" dt="2023-12-06T10:38:24.729" v="8"/>
        <pc:sldMkLst>
          <pc:docMk/>
          <pc:sldMk cId="1375425786" sldId="660"/>
        </pc:sldMkLst>
      </pc:sldChg>
      <pc:sldChg chg="del">
        <pc:chgData name="David Rose" userId="S::david.rose@saintjamesschool.co.uk::8d788d76-18ca-49d3-996c-1baa68da9a15" providerId="AD" clId="Web-{F179EE05-76A8-D1CE-2667-219FE1F995CF}" dt="2023-12-06T10:38:24.713" v="5"/>
        <pc:sldMkLst>
          <pc:docMk/>
          <pc:sldMk cId="2279238025" sldId="671"/>
        </pc:sldMkLst>
      </pc:sldChg>
      <pc:sldChg chg="del">
        <pc:chgData name="David Rose" userId="S::david.rose@saintjamesschool.co.uk::8d788d76-18ca-49d3-996c-1baa68da9a15" providerId="AD" clId="Web-{F179EE05-76A8-D1CE-2667-219FE1F995CF}" dt="2023-12-06T10:38:24.697" v="0"/>
        <pc:sldMkLst>
          <pc:docMk/>
          <pc:sldMk cId="2841177855" sldId="672"/>
        </pc:sldMkLst>
      </pc:sldChg>
    </pc:docChg>
  </pc:docChgLst>
  <pc:docChgLst>
    <pc:chgData name="Cathrine O'Malley" userId="S::cathrineomalley@saintjamesschool.co.uk::006626d7-ead8-417e-a156-5b00f589232e" providerId="AD" clId="Web-{FAF97F84-F0FD-D7C6-CF97-55816ABE907D}"/>
    <pc:docChg chg="modSld">
      <pc:chgData name="Cathrine O'Malley" userId="S::cathrineomalley@saintjamesschool.co.uk::006626d7-ead8-417e-a156-5b00f589232e" providerId="AD" clId="Web-{FAF97F84-F0FD-D7C6-CF97-55816ABE907D}" dt="2023-12-07T21:06:54.439" v="79"/>
      <pc:docMkLst>
        <pc:docMk/>
      </pc:docMkLst>
      <pc:sldChg chg="modSp">
        <pc:chgData name="Cathrine O'Malley" userId="S::cathrineomalley@saintjamesschool.co.uk::006626d7-ead8-417e-a156-5b00f589232e" providerId="AD" clId="Web-{FAF97F84-F0FD-D7C6-CF97-55816ABE907D}" dt="2023-12-07T21:03:23.809" v="31" actId="20577"/>
        <pc:sldMkLst>
          <pc:docMk/>
          <pc:sldMk cId="601354268" sldId="396"/>
        </pc:sldMkLst>
        <pc:spChg chg="mod">
          <ac:chgData name="Cathrine O'Malley" userId="S::cathrineomalley@saintjamesschool.co.uk::006626d7-ead8-417e-a156-5b00f589232e" providerId="AD" clId="Web-{FAF97F84-F0FD-D7C6-CF97-55816ABE907D}" dt="2023-12-07T21:03:23.809" v="31" actId="20577"/>
          <ac:spMkLst>
            <pc:docMk/>
            <pc:sldMk cId="601354268" sldId="396"/>
            <ac:spMk id="10" creationId="{553F9A50-A67E-6608-D131-720EDBA5B796}"/>
          </ac:spMkLst>
        </pc:spChg>
      </pc:sldChg>
      <pc:sldChg chg="delSp modSp">
        <pc:chgData name="Cathrine O'Malley" userId="S::cathrineomalley@saintjamesschool.co.uk::006626d7-ead8-417e-a156-5b00f589232e" providerId="AD" clId="Web-{FAF97F84-F0FD-D7C6-CF97-55816ABE907D}" dt="2023-12-07T21:02:53.449" v="2" actId="20577"/>
        <pc:sldMkLst>
          <pc:docMk/>
          <pc:sldMk cId="2367755198" sldId="490"/>
        </pc:sldMkLst>
        <pc:spChg chg="mod">
          <ac:chgData name="Cathrine O'Malley" userId="S::cathrineomalley@saintjamesschool.co.uk::006626d7-ead8-417e-a156-5b00f589232e" providerId="AD" clId="Web-{FAF97F84-F0FD-D7C6-CF97-55816ABE907D}" dt="2023-12-07T21:02:53.449" v="2" actId="20577"/>
          <ac:spMkLst>
            <pc:docMk/>
            <pc:sldMk cId="2367755198" sldId="490"/>
            <ac:spMk id="5" creationId="{DA3034E8-F322-7D09-4F56-26CEC60B3889}"/>
          </ac:spMkLst>
        </pc:spChg>
        <pc:picChg chg="del">
          <ac:chgData name="Cathrine O'Malley" userId="S::cathrineomalley@saintjamesschool.co.uk::006626d7-ead8-417e-a156-5b00f589232e" providerId="AD" clId="Web-{FAF97F84-F0FD-D7C6-CF97-55816ABE907D}" dt="2023-12-07T21:02:47.215" v="0"/>
          <ac:picMkLst>
            <pc:docMk/>
            <pc:sldMk cId="2367755198" sldId="490"/>
            <ac:picMk id="3" creationId="{A9639200-35AF-9BFB-03FA-5B92E363DE26}"/>
          </ac:picMkLst>
        </pc:picChg>
      </pc:sldChg>
      <pc:sldChg chg="delSp modSp">
        <pc:chgData name="Cathrine O'Malley" userId="S::cathrineomalley@saintjamesschool.co.uk::006626d7-ead8-417e-a156-5b00f589232e" providerId="AD" clId="Web-{FAF97F84-F0FD-D7C6-CF97-55816ABE907D}" dt="2023-12-07T21:03:47.794" v="33" actId="20577"/>
        <pc:sldMkLst>
          <pc:docMk/>
          <pc:sldMk cId="1208246584" sldId="491"/>
        </pc:sldMkLst>
        <pc:spChg chg="mod">
          <ac:chgData name="Cathrine O'Malley" userId="S::cathrineomalley@saintjamesschool.co.uk::006626d7-ead8-417e-a156-5b00f589232e" providerId="AD" clId="Web-{FAF97F84-F0FD-D7C6-CF97-55816ABE907D}" dt="2023-12-07T21:03:47.794" v="33" actId="20577"/>
          <ac:spMkLst>
            <pc:docMk/>
            <pc:sldMk cId="1208246584" sldId="491"/>
            <ac:spMk id="5" creationId="{52432770-503F-058B-4F55-6812750E3911}"/>
          </ac:spMkLst>
        </pc:spChg>
        <pc:picChg chg="del">
          <ac:chgData name="Cathrine O'Malley" userId="S::cathrineomalley@saintjamesschool.co.uk::006626d7-ead8-417e-a156-5b00f589232e" providerId="AD" clId="Web-{FAF97F84-F0FD-D7C6-CF97-55816ABE907D}" dt="2023-12-07T21:03:42.575" v="32"/>
          <ac:picMkLst>
            <pc:docMk/>
            <pc:sldMk cId="1208246584" sldId="491"/>
            <ac:picMk id="3" creationId="{A01707ED-140D-0FDD-2819-6C5568FE560F}"/>
          </ac:picMkLst>
        </pc:picChg>
      </pc:sldChg>
      <pc:sldChg chg="delSp modSp">
        <pc:chgData name="Cathrine O'Malley" userId="S::cathrineomalley@saintjamesschool.co.uk::006626d7-ead8-417e-a156-5b00f589232e" providerId="AD" clId="Web-{FAF97F84-F0FD-D7C6-CF97-55816ABE907D}" dt="2023-12-07T21:04:04.076" v="38" actId="20577"/>
        <pc:sldMkLst>
          <pc:docMk/>
          <pc:sldMk cId="4051807800" sldId="492"/>
        </pc:sldMkLst>
        <pc:spChg chg="mod">
          <ac:chgData name="Cathrine O'Malley" userId="S::cathrineomalley@saintjamesschool.co.uk::006626d7-ead8-417e-a156-5b00f589232e" providerId="AD" clId="Web-{FAF97F84-F0FD-D7C6-CF97-55816ABE907D}" dt="2023-12-07T21:04:04.076" v="38" actId="20577"/>
          <ac:spMkLst>
            <pc:docMk/>
            <pc:sldMk cId="4051807800" sldId="492"/>
            <ac:spMk id="6" creationId="{3AD8B1F4-425A-70B7-0B18-453A5F9E5515}"/>
          </ac:spMkLst>
        </pc:spChg>
        <pc:picChg chg="del">
          <ac:chgData name="Cathrine O'Malley" userId="S::cathrineomalley@saintjamesschool.co.uk::006626d7-ead8-417e-a156-5b00f589232e" providerId="AD" clId="Web-{FAF97F84-F0FD-D7C6-CF97-55816ABE907D}" dt="2023-12-07T21:04:00.513" v="34"/>
          <ac:picMkLst>
            <pc:docMk/>
            <pc:sldMk cId="4051807800" sldId="492"/>
            <ac:picMk id="3" creationId="{7DB9BC68-6941-52DA-5F2C-AD8ED9EC1365}"/>
          </ac:picMkLst>
        </pc:picChg>
      </pc:sldChg>
      <pc:sldChg chg="delSp modSp">
        <pc:chgData name="Cathrine O'Malley" userId="S::cathrineomalley@saintjamesschool.co.uk::006626d7-ead8-417e-a156-5b00f589232e" providerId="AD" clId="Web-{FAF97F84-F0FD-D7C6-CF97-55816ABE907D}" dt="2023-12-07T21:04:20.154" v="45" actId="20577"/>
        <pc:sldMkLst>
          <pc:docMk/>
          <pc:sldMk cId="574459211" sldId="493"/>
        </pc:sldMkLst>
        <pc:spChg chg="mod">
          <ac:chgData name="Cathrine O'Malley" userId="S::cathrineomalley@saintjamesschool.co.uk::006626d7-ead8-417e-a156-5b00f589232e" providerId="AD" clId="Web-{FAF97F84-F0FD-D7C6-CF97-55816ABE907D}" dt="2023-12-07T21:04:20.154" v="45" actId="20577"/>
          <ac:spMkLst>
            <pc:docMk/>
            <pc:sldMk cId="574459211" sldId="493"/>
            <ac:spMk id="6" creationId="{D004EE35-CF92-6F08-519A-10FAE3008752}"/>
          </ac:spMkLst>
        </pc:spChg>
        <pc:picChg chg="del">
          <ac:chgData name="Cathrine O'Malley" userId="S::cathrineomalley@saintjamesschool.co.uk::006626d7-ead8-417e-a156-5b00f589232e" providerId="AD" clId="Web-{FAF97F84-F0FD-D7C6-CF97-55816ABE907D}" dt="2023-12-07T21:04:16.451" v="39"/>
          <ac:picMkLst>
            <pc:docMk/>
            <pc:sldMk cId="574459211" sldId="493"/>
            <ac:picMk id="3" creationId="{D4ADA553-9209-F612-EDAF-2029163B9E50}"/>
          </ac:picMkLst>
        </pc:picChg>
      </pc:sldChg>
      <pc:sldChg chg="delSp modSp">
        <pc:chgData name="Cathrine O'Malley" userId="S::cathrineomalley@saintjamesschool.co.uk::006626d7-ead8-417e-a156-5b00f589232e" providerId="AD" clId="Web-{FAF97F84-F0FD-D7C6-CF97-55816ABE907D}" dt="2023-12-07T21:04:50.343" v="61"/>
        <pc:sldMkLst>
          <pc:docMk/>
          <pc:sldMk cId="484479451" sldId="494"/>
        </pc:sldMkLst>
        <pc:spChg chg="del">
          <ac:chgData name="Cathrine O'Malley" userId="S::cathrineomalley@saintjamesschool.co.uk::006626d7-ead8-417e-a156-5b00f589232e" providerId="AD" clId="Web-{FAF97F84-F0FD-D7C6-CF97-55816ABE907D}" dt="2023-12-07T21:04:50.343" v="61"/>
          <ac:spMkLst>
            <pc:docMk/>
            <pc:sldMk cId="484479451" sldId="494"/>
            <ac:spMk id="6" creationId="{57D040A1-99AC-1C85-3A60-DAA106D17EA8}"/>
          </ac:spMkLst>
        </pc:spChg>
        <pc:spChg chg="mod">
          <ac:chgData name="Cathrine O'Malley" userId="S::cathrineomalley@saintjamesschool.co.uk::006626d7-ead8-417e-a156-5b00f589232e" providerId="AD" clId="Web-{FAF97F84-F0FD-D7C6-CF97-55816ABE907D}" dt="2023-12-07T21:04:39.014" v="60" actId="20577"/>
          <ac:spMkLst>
            <pc:docMk/>
            <pc:sldMk cId="484479451" sldId="494"/>
            <ac:spMk id="8" creationId="{C8DE165A-E59D-2CBD-395D-797D3EB2CD06}"/>
          </ac:spMkLst>
        </pc:spChg>
        <pc:picChg chg="del">
          <ac:chgData name="Cathrine O'Malley" userId="S::cathrineomalley@saintjamesschool.co.uk::006626d7-ead8-417e-a156-5b00f589232e" providerId="AD" clId="Web-{FAF97F84-F0FD-D7C6-CF97-55816ABE907D}" dt="2023-12-07T21:04:33.389" v="46"/>
          <ac:picMkLst>
            <pc:docMk/>
            <pc:sldMk cId="484479451" sldId="494"/>
            <ac:picMk id="5" creationId="{B725F3A7-19B5-AFBF-4F5F-1C513804F2CD}"/>
          </ac:picMkLst>
        </pc:picChg>
      </pc:sldChg>
      <pc:sldChg chg="delSp modSp">
        <pc:chgData name="Cathrine O'Malley" userId="S::cathrineomalley@saintjamesschool.co.uk::006626d7-ead8-417e-a156-5b00f589232e" providerId="AD" clId="Web-{FAF97F84-F0FD-D7C6-CF97-55816ABE907D}" dt="2023-12-07T21:05:03.108" v="67"/>
        <pc:sldMkLst>
          <pc:docMk/>
          <pc:sldMk cId="1641580844" sldId="495"/>
        </pc:sldMkLst>
        <pc:spChg chg="del mod">
          <ac:chgData name="Cathrine O'Malley" userId="S::cathrineomalley@saintjamesschool.co.uk::006626d7-ead8-417e-a156-5b00f589232e" providerId="AD" clId="Web-{FAF97F84-F0FD-D7C6-CF97-55816ABE907D}" dt="2023-12-07T21:05:03.108" v="67"/>
          <ac:spMkLst>
            <pc:docMk/>
            <pc:sldMk cId="1641580844" sldId="495"/>
            <ac:spMk id="7" creationId="{6321BFEC-F898-48C6-FF14-1F15BD2C16BA}"/>
          </ac:spMkLst>
        </pc:spChg>
        <pc:picChg chg="del">
          <ac:chgData name="Cathrine O'Malley" userId="S::cathrineomalley@saintjamesschool.co.uk::006626d7-ead8-417e-a156-5b00f589232e" providerId="AD" clId="Web-{FAF97F84-F0FD-D7C6-CF97-55816ABE907D}" dt="2023-12-07T21:04:52.702" v="62"/>
          <ac:picMkLst>
            <pc:docMk/>
            <pc:sldMk cId="1641580844" sldId="495"/>
            <ac:picMk id="5" creationId="{EED44272-8562-A7FD-5706-9C3E37408441}"/>
          </ac:picMkLst>
        </pc:picChg>
      </pc:sldChg>
      <pc:sldChg chg="delSp">
        <pc:chgData name="Cathrine O'Malley" userId="S::cathrineomalley@saintjamesschool.co.uk::006626d7-ead8-417e-a156-5b00f589232e" providerId="AD" clId="Web-{FAF97F84-F0FD-D7C6-CF97-55816ABE907D}" dt="2023-12-07T21:06:54.439" v="79"/>
        <pc:sldMkLst>
          <pc:docMk/>
          <pc:sldMk cId="2515982670" sldId="661"/>
        </pc:sldMkLst>
        <pc:spChg chg="del">
          <ac:chgData name="Cathrine O'Malley" userId="S::cathrineomalley@saintjamesschool.co.uk::006626d7-ead8-417e-a156-5b00f589232e" providerId="AD" clId="Web-{FAF97F84-F0FD-D7C6-CF97-55816ABE907D}" dt="2023-12-07T21:06:54.439" v="79"/>
          <ac:spMkLst>
            <pc:docMk/>
            <pc:sldMk cId="2515982670" sldId="661"/>
            <ac:spMk id="10" creationId="{553F9A50-A67E-6608-D131-720EDBA5B796}"/>
          </ac:spMkLst>
        </pc:spChg>
      </pc:sldChg>
      <pc:sldChg chg="delSp modSp">
        <pc:chgData name="Cathrine O'Malley" userId="S::cathrineomalley@saintjamesschool.co.uk::006626d7-ead8-417e-a156-5b00f589232e" providerId="AD" clId="Web-{FAF97F84-F0FD-D7C6-CF97-55816ABE907D}" dt="2023-12-07T21:06:44.189" v="78"/>
        <pc:sldMkLst>
          <pc:docMk/>
          <pc:sldMk cId="1647877720" sldId="662"/>
        </pc:sldMkLst>
        <pc:spChg chg="del mod">
          <ac:chgData name="Cathrine O'Malley" userId="S::cathrineomalley@saintjamesschool.co.uk::006626d7-ead8-417e-a156-5b00f589232e" providerId="AD" clId="Web-{FAF97F84-F0FD-D7C6-CF97-55816ABE907D}" dt="2023-12-07T21:06:44.189" v="78"/>
          <ac:spMkLst>
            <pc:docMk/>
            <pc:sldMk cId="1647877720" sldId="662"/>
            <ac:spMk id="10" creationId="{553F9A50-A67E-6608-D131-720EDBA5B796}"/>
          </ac:spMkLst>
        </pc:spChg>
      </pc:sldChg>
      <pc:sldChg chg="delSp">
        <pc:chgData name="Cathrine O'Malley" userId="S::cathrineomalley@saintjamesschool.co.uk::006626d7-ead8-417e-a156-5b00f589232e" providerId="AD" clId="Web-{FAF97F84-F0FD-D7C6-CF97-55816ABE907D}" dt="2023-12-07T21:06:28.751" v="75"/>
        <pc:sldMkLst>
          <pc:docMk/>
          <pc:sldMk cId="397569090" sldId="663"/>
        </pc:sldMkLst>
        <pc:spChg chg="del">
          <ac:chgData name="Cathrine O'Malley" userId="S::cathrineomalley@saintjamesschool.co.uk::006626d7-ead8-417e-a156-5b00f589232e" providerId="AD" clId="Web-{FAF97F84-F0FD-D7C6-CF97-55816ABE907D}" dt="2023-12-07T21:06:28.751" v="75"/>
          <ac:spMkLst>
            <pc:docMk/>
            <pc:sldMk cId="397569090" sldId="663"/>
            <ac:spMk id="10" creationId="{553F9A50-A67E-6608-D131-720EDBA5B796}"/>
          </ac:spMkLst>
        </pc:spChg>
      </pc:sldChg>
      <pc:sldChg chg="delSp modSp">
        <pc:chgData name="Cathrine O'Malley" userId="S::cathrineomalley@saintjamesschool.co.uk::006626d7-ead8-417e-a156-5b00f589232e" providerId="AD" clId="Web-{FAF97F84-F0FD-D7C6-CF97-55816ABE907D}" dt="2023-12-07T21:06:18.766" v="74"/>
        <pc:sldMkLst>
          <pc:docMk/>
          <pc:sldMk cId="373999808" sldId="664"/>
        </pc:sldMkLst>
        <pc:spChg chg="del mod">
          <ac:chgData name="Cathrine O'Malley" userId="S::cathrineomalley@saintjamesschool.co.uk::006626d7-ead8-417e-a156-5b00f589232e" providerId="AD" clId="Web-{FAF97F84-F0FD-D7C6-CF97-55816ABE907D}" dt="2023-12-07T21:06:18.766" v="74"/>
          <ac:spMkLst>
            <pc:docMk/>
            <pc:sldMk cId="373999808" sldId="664"/>
            <ac:spMk id="10" creationId="{553F9A50-A67E-6608-D131-720EDBA5B796}"/>
          </ac:spMkLst>
        </pc:spChg>
      </pc:sldChg>
      <pc:sldChg chg="addSp delSp">
        <pc:chgData name="Cathrine O'Malley" userId="S::cathrineomalley@saintjamesschool.co.uk::006626d7-ead8-417e-a156-5b00f589232e" providerId="AD" clId="Web-{FAF97F84-F0FD-D7C6-CF97-55816ABE907D}" dt="2023-12-07T21:06:06.375" v="70"/>
        <pc:sldMkLst>
          <pc:docMk/>
          <pc:sldMk cId="214050122" sldId="665"/>
        </pc:sldMkLst>
        <pc:spChg chg="add del">
          <ac:chgData name="Cathrine O'Malley" userId="S::cathrineomalley@saintjamesschool.co.uk::006626d7-ead8-417e-a156-5b00f589232e" providerId="AD" clId="Web-{FAF97F84-F0FD-D7C6-CF97-55816ABE907D}" dt="2023-12-07T21:06:01.360" v="69"/>
          <ac:spMkLst>
            <pc:docMk/>
            <pc:sldMk cId="214050122" sldId="665"/>
            <ac:spMk id="5" creationId="{DA2A138E-5BA6-3D9F-0372-EFB31043A970}"/>
          </ac:spMkLst>
        </pc:spChg>
        <pc:spChg chg="del">
          <ac:chgData name="Cathrine O'Malley" userId="S::cathrineomalley@saintjamesschool.co.uk::006626d7-ead8-417e-a156-5b00f589232e" providerId="AD" clId="Web-{FAF97F84-F0FD-D7C6-CF97-55816ABE907D}" dt="2023-12-07T21:06:06.375" v="70"/>
          <ac:spMkLst>
            <pc:docMk/>
            <pc:sldMk cId="214050122" sldId="665"/>
            <ac:spMk id="10" creationId="{553F9A50-A67E-6608-D131-720EDBA5B796}"/>
          </ac:spMkLst>
        </pc:spChg>
      </pc:sldChg>
    </pc:docChg>
  </pc:docChgLst>
  <pc:docChgLst>
    <pc:chgData name="Emily Thompson" userId="S::emily.thompson@saintjamesschool.co.uk::847d66e7-aa60-471f-94f4-86d3024f7327" providerId="AD" clId="Web-{38A4A535-5967-A710-405B-4BC1C34A91E6}"/>
    <pc:docChg chg="addSld delSld modSld">
      <pc:chgData name="Emily Thompson" userId="S::emily.thompson@saintjamesschool.co.uk::847d66e7-aa60-471f-94f4-86d3024f7327" providerId="AD" clId="Web-{38A4A535-5967-A710-405B-4BC1C34A91E6}" dt="2024-02-02T13:31:58.224" v="22"/>
      <pc:docMkLst>
        <pc:docMk/>
      </pc:docMkLst>
      <pc:sldChg chg="del">
        <pc:chgData name="Emily Thompson" userId="S::emily.thompson@saintjamesschool.co.uk::847d66e7-aa60-471f-94f4-86d3024f7327" providerId="AD" clId="Web-{38A4A535-5967-A710-405B-4BC1C34A91E6}" dt="2024-02-02T13:31:22.722" v="20"/>
        <pc:sldMkLst>
          <pc:docMk/>
          <pc:sldMk cId="1221534403" sldId="258"/>
        </pc:sldMkLst>
      </pc:sldChg>
      <pc:sldChg chg="add">
        <pc:chgData name="Emily Thompson" userId="S::emily.thompson@saintjamesschool.co.uk::847d66e7-aa60-471f-94f4-86d3024f7327" providerId="AD" clId="Web-{38A4A535-5967-A710-405B-4BC1C34A91E6}" dt="2024-02-02T13:31:52.068" v="21"/>
        <pc:sldMkLst>
          <pc:docMk/>
          <pc:sldMk cId="2132805863" sldId="259"/>
        </pc:sldMkLst>
      </pc:sldChg>
      <pc:sldChg chg="del">
        <pc:chgData name="Emily Thompson" userId="S::emily.thompson@saintjamesschool.co.uk::847d66e7-aa60-471f-94f4-86d3024f7327" providerId="AD" clId="Web-{38A4A535-5967-A710-405B-4BC1C34A91E6}" dt="2024-02-02T13:31:58.224" v="22"/>
        <pc:sldMkLst>
          <pc:docMk/>
          <pc:sldMk cId="735275916" sldId="260"/>
        </pc:sldMkLst>
      </pc:sldChg>
      <pc:sldChg chg="addSp delSp modSp add del">
        <pc:chgData name="Emily Thompson" userId="S::emily.thompson@saintjamesschool.co.uk::847d66e7-aa60-471f-94f4-86d3024f7327" providerId="AD" clId="Web-{38A4A535-5967-A710-405B-4BC1C34A91E6}" dt="2024-02-02T13:29:19.261" v="8" actId="14100"/>
        <pc:sldMkLst>
          <pc:docMk/>
          <pc:sldMk cId="1017329541" sldId="261"/>
        </pc:sldMkLst>
        <pc:picChg chg="add mod">
          <ac:chgData name="Emily Thompson" userId="S::emily.thompson@saintjamesschool.co.uk::847d66e7-aa60-471f-94f4-86d3024f7327" providerId="AD" clId="Web-{38A4A535-5967-A710-405B-4BC1C34A91E6}" dt="2024-02-02T13:29:19.261" v="8" actId="14100"/>
          <ac:picMkLst>
            <pc:docMk/>
            <pc:sldMk cId="1017329541" sldId="261"/>
            <ac:picMk id="4" creationId="{83C6CA32-F351-0493-98E8-9EA063921633}"/>
          </ac:picMkLst>
        </pc:picChg>
        <pc:picChg chg="del">
          <ac:chgData name="Emily Thompson" userId="S::emily.thompson@saintjamesschool.co.uk::847d66e7-aa60-471f-94f4-86d3024f7327" providerId="AD" clId="Web-{38A4A535-5967-A710-405B-4BC1C34A91E6}" dt="2024-02-02T13:29:04.619" v="5"/>
          <ac:picMkLst>
            <pc:docMk/>
            <pc:sldMk cId="1017329541" sldId="261"/>
            <ac:picMk id="10" creationId="{A2293851-2499-2B56-0F68-6227BEB3C08F}"/>
          </ac:picMkLst>
        </pc:picChg>
      </pc:sldChg>
      <pc:sldChg chg="add del">
        <pc:chgData name="Emily Thompson" userId="S::emily.thompson@saintjamesschool.co.uk::847d66e7-aa60-471f-94f4-86d3024f7327" providerId="AD" clId="Web-{38A4A535-5967-A710-405B-4BC1C34A91E6}" dt="2024-02-02T13:29:48.966" v="10"/>
        <pc:sldMkLst>
          <pc:docMk/>
          <pc:sldMk cId="3537418431" sldId="262"/>
        </pc:sldMkLst>
      </pc:sldChg>
      <pc:sldChg chg="addSp delSp modSp add del">
        <pc:chgData name="Emily Thompson" userId="S::emily.thompson@saintjamesschool.co.uk::847d66e7-aa60-471f-94f4-86d3024f7327" providerId="AD" clId="Web-{38A4A535-5967-A710-405B-4BC1C34A91E6}" dt="2024-02-02T13:31:15.565" v="19" actId="1076"/>
        <pc:sldMkLst>
          <pc:docMk/>
          <pc:sldMk cId="4094314896" sldId="263"/>
        </pc:sldMkLst>
        <pc:picChg chg="add mod">
          <ac:chgData name="Emily Thompson" userId="S::emily.thompson@saintjamesschool.co.uk::847d66e7-aa60-471f-94f4-86d3024f7327" providerId="AD" clId="Web-{38A4A535-5967-A710-405B-4BC1C34A91E6}" dt="2024-02-02T13:31:06.705" v="17" actId="1076"/>
          <ac:picMkLst>
            <pc:docMk/>
            <pc:sldMk cId="4094314896" sldId="263"/>
            <ac:picMk id="4" creationId="{A6850B60-823E-FB21-8E0C-B906FF36536E}"/>
          </ac:picMkLst>
        </pc:picChg>
        <pc:picChg chg="add mod">
          <ac:chgData name="Emily Thompson" userId="S::emily.thompson@saintjamesschool.co.uk::847d66e7-aa60-471f-94f4-86d3024f7327" providerId="AD" clId="Web-{38A4A535-5967-A710-405B-4BC1C34A91E6}" dt="2024-02-02T13:31:15.565" v="19" actId="1076"/>
          <ac:picMkLst>
            <pc:docMk/>
            <pc:sldMk cId="4094314896" sldId="263"/>
            <ac:picMk id="10" creationId="{4BBDFE29-8064-5B0E-B8F6-C6629FA130BF}"/>
          </ac:picMkLst>
        </pc:picChg>
        <pc:picChg chg="del">
          <ac:chgData name="Emily Thompson" userId="S::emily.thompson@saintjamesschool.co.uk::847d66e7-aa60-471f-94f4-86d3024f7327" providerId="AD" clId="Web-{38A4A535-5967-A710-405B-4BC1C34A91E6}" dt="2024-02-02T13:30:50.673" v="13"/>
          <ac:picMkLst>
            <pc:docMk/>
            <pc:sldMk cId="4094314896" sldId="263"/>
            <ac:picMk id="13" creationId="{ACA4DC49-D895-B66A-6889-9458F198C1B4}"/>
          </ac:picMkLst>
        </pc:picChg>
        <pc:picChg chg="del">
          <ac:chgData name="Emily Thompson" userId="S::emily.thompson@saintjamesschool.co.uk::847d66e7-aa60-471f-94f4-86d3024f7327" providerId="AD" clId="Web-{38A4A535-5967-A710-405B-4BC1C34A91E6}" dt="2024-02-02T13:30:52.079" v="14"/>
          <ac:picMkLst>
            <pc:docMk/>
            <pc:sldMk cId="4094314896" sldId="263"/>
            <ac:picMk id="15" creationId="{406AF1EB-7BCC-F82C-0BD4-1CBEC6540B44}"/>
          </ac:picMkLst>
        </pc:picChg>
      </pc:sldChg>
      <pc:sldChg chg="del">
        <pc:chgData name="Emily Thompson" userId="S::emily.thompson@saintjamesschool.co.uk::847d66e7-aa60-471f-94f4-86d3024f7327" providerId="AD" clId="Web-{38A4A535-5967-A710-405B-4BC1C34A91E6}" dt="2024-02-02T13:30:14.671" v="11"/>
        <pc:sldMkLst>
          <pc:docMk/>
          <pc:sldMk cId="3301585654" sldId="508"/>
        </pc:sldMkLst>
      </pc:sldChg>
      <pc:sldChg chg="add">
        <pc:chgData name="Emily Thompson" userId="S::emily.thompson@saintjamesschool.co.uk::847d66e7-aa60-471f-94f4-86d3024f7327" providerId="AD" clId="Web-{38A4A535-5967-A710-405B-4BC1C34A91E6}" dt="2024-02-02T13:28:02.037" v="0"/>
        <pc:sldMkLst>
          <pc:docMk/>
          <pc:sldMk cId="4127377815" sldId="732"/>
        </pc:sldMkLst>
      </pc:sldChg>
      <pc:sldChg chg="add">
        <pc:chgData name="Emily Thompson" userId="S::emily.thompson@saintjamesschool.co.uk::847d66e7-aa60-471f-94f4-86d3024f7327" providerId="AD" clId="Web-{38A4A535-5967-A710-405B-4BC1C34A91E6}" dt="2024-02-02T13:28:31.211" v="2"/>
        <pc:sldMkLst>
          <pc:docMk/>
          <pc:sldMk cId="1189505490" sldId="733"/>
        </pc:sldMkLst>
      </pc:sldChg>
    </pc:docChg>
  </pc:docChgLst>
  <pc:docChgLst>
    <pc:chgData name="Ruth Varley" userId="S::ruth.varley@saintjamesschool.co.uk::18bb3d3a-016c-4ee2-8245-664e67839578" providerId="AD" clId="Web-{819F122F-A90B-9CC7-8571-5F7AF99ED764}"/>
    <pc:docChg chg="modSld sldOrd">
      <pc:chgData name="Ruth Varley" userId="S::ruth.varley@saintjamesschool.co.uk::18bb3d3a-016c-4ee2-8245-664e67839578" providerId="AD" clId="Web-{819F122F-A90B-9CC7-8571-5F7AF99ED764}" dt="2023-12-06T10:56:06.662" v="504" actId="20577"/>
      <pc:docMkLst>
        <pc:docMk/>
      </pc:docMkLst>
      <pc:sldChg chg="delSp modSp ord">
        <pc:chgData name="Ruth Varley" userId="S::ruth.varley@saintjamesschool.co.uk::18bb3d3a-016c-4ee2-8245-664e67839578" providerId="AD" clId="Web-{819F122F-A90B-9CC7-8571-5F7AF99ED764}" dt="2023-12-06T10:54:46.581" v="439"/>
        <pc:sldMkLst>
          <pc:docMk/>
          <pc:sldMk cId="2108645954" sldId="482"/>
        </pc:sldMkLst>
        <pc:spChg chg="del">
          <ac:chgData name="Ruth Varley" userId="S::ruth.varley@saintjamesschool.co.uk::18bb3d3a-016c-4ee2-8245-664e67839578" providerId="AD" clId="Web-{819F122F-A90B-9CC7-8571-5F7AF99ED764}" dt="2023-12-06T10:50:33.042" v="162"/>
          <ac:spMkLst>
            <pc:docMk/>
            <pc:sldMk cId="2108645954" sldId="482"/>
            <ac:spMk id="2" creationId="{30558FEB-FA12-4AE9-7A2E-A6AE2B301BA4}"/>
          </ac:spMkLst>
        </pc:spChg>
        <pc:spChg chg="mod">
          <ac:chgData name="Ruth Varley" userId="S::ruth.varley@saintjamesschool.co.uk::18bb3d3a-016c-4ee2-8245-664e67839578" providerId="AD" clId="Web-{819F122F-A90B-9CC7-8571-5F7AF99ED764}" dt="2023-12-06T10:54:16.346" v="437" actId="20577"/>
          <ac:spMkLst>
            <pc:docMk/>
            <pc:sldMk cId="2108645954" sldId="482"/>
            <ac:spMk id="6" creationId="{13916F9A-3926-E28A-2608-6B161D365788}"/>
          </ac:spMkLst>
        </pc:spChg>
        <pc:spChg chg="mod">
          <ac:chgData name="Ruth Varley" userId="S::ruth.varley@saintjamesschool.co.uk::18bb3d3a-016c-4ee2-8245-664e67839578" providerId="AD" clId="Web-{819F122F-A90B-9CC7-8571-5F7AF99ED764}" dt="2023-12-06T10:50:38.074" v="166" actId="20577"/>
          <ac:spMkLst>
            <pc:docMk/>
            <pc:sldMk cId="2108645954" sldId="482"/>
            <ac:spMk id="7" creationId="{66C61AE6-B411-C8F6-D991-AF0F4CCCB70B}"/>
          </ac:spMkLst>
        </pc:spChg>
        <pc:spChg chg="mod">
          <ac:chgData name="Ruth Varley" userId="S::ruth.varley@saintjamesschool.co.uk::18bb3d3a-016c-4ee2-8245-664e67839578" providerId="AD" clId="Web-{819F122F-A90B-9CC7-8571-5F7AF99ED764}" dt="2023-12-06T10:51:43.763" v="276" actId="20577"/>
          <ac:spMkLst>
            <pc:docMk/>
            <pc:sldMk cId="2108645954" sldId="482"/>
            <ac:spMk id="9" creationId="{6BF0D135-A81E-C2E7-BDC3-D544B0F49B4B}"/>
          </ac:spMkLst>
        </pc:spChg>
        <pc:spChg chg="mod">
          <ac:chgData name="Ruth Varley" userId="S::ruth.varley@saintjamesschool.co.uk::18bb3d3a-016c-4ee2-8245-664e67839578" providerId="AD" clId="Web-{819F122F-A90B-9CC7-8571-5F7AF99ED764}" dt="2023-12-06T10:52:09.702" v="323" actId="20577"/>
          <ac:spMkLst>
            <pc:docMk/>
            <pc:sldMk cId="2108645954" sldId="482"/>
            <ac:spMk id="10" creationId="{CF9542F0-3EAE-0B07-6AC6-A0C13119DCD4}"/>
          </ac:spMkLst>
        </pc:spChg>
        <pc:spChg chg="mod">
          <ac:chgData name="Ruth Varley" userId="S::ruth.varley@saintjamesschool.co.uk::18bb3d3a-016c-4ee2-8245-664e67839578" providerId="AD" clId="Web-{819F122F-A90B-9CC7-8571-5F7AF99ED764}" dt="2023-12-06T10:54:12.877" v="435" actId="20577"/>
          <ac:spMkLst>
            <pc:docMk/>
            <pc:sldMk cId="2108645954" sldId="482"/>
            <ac:spMk id="11" creationId="{55EDDC6F-AE10-C2C1-B40D-457CBC9AE063}"/>
          </ac:spMkLst>
        </pc:spChg>
      </pc:sldChg>
      <pc:sldChg chg="modSp ord">
        <pc:chgData name="Ruth Varley" userId="S::ruth.varley@saintjamesschool.co.uk::18bb3d3a-016c-4ee2-8245-664e67839578" providerId="AD" clId="Web-{819F122F-A90B-9CC7-8571-5F7AF99ED764}" dt="2023-12-06T10:56:06.662" v="504" actId="20577"/>
        <pc:sldMkLst>
          <pc:docMk/>
          <pc:sldMk cId="3834086500" sldId="691"/>
        </pc:sldMkLst>
        <pc:spChg chg="mod">
          <ac:chgData name="Ruth Varley" userId="S::ruth.varley@saintjamesschool.co.uk::18bb3d3a-016c-4ee2-8245-664e67839578" providerId="AD" clId="Web-{819F122F-A90B-9CC7-8571-5F7AF99ED764}" dt="2023-12-06T10:54:53.160" v="440" actId="20577"/>
          <ac:spMkLst>
            <pc:docMk/>
            <pc:sldMk cId="3834086500" sldId="691"/>
            <ac:spMk id="6" creationId="{13916F9A-3926-E28A-2608-6B161D365788}"/>
          </ac:spMkLst>
        </pc:spChg>
        <pc:spChg chg="mod">
          <ac:chgData name="Ruth Varley" userId="S::ruth.varley@saintjamesschool.co.uk::18bb3d3a-016c-4ee2-8245-664e67839578" providerId="AD" clId="Web-{819F122F-A90B-9CC7-8571-5F7AF99ED764}" dt="2023-12-06T10:56:06.662" v="504" actId="20577"/>
          <ac:spMkLst>
            <pc:docMk/>
            <pc:sldMk cId="3834086500" sldId="691"/>
            <ac:spMk id="11" creationId="{55EDDC6F-AE10-C2C1-B40D-457CBC9AE06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500"/>
            </a:lvl2pPr>
            <a:lvl3pPr marL="685772" indent="0" algn="ctr">
              <a:buNone/>
              <a:defRPr sz="1350"/>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199"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25179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500">
                <a:solidFill>
                  <a:schemeClr val="tx1">
                    <a:tint val="75000"/>
                  </a:schemeClr>
                </a:solidFill>
              </a:defRPr>
            </a:lvl2pPr>
            <a:lvl3pPr marL="685772" indent="0">
              <a:buNone/>
              <a:defRPr sz="1350">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199"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3155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48521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596492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886" indent="0">
              <a:buNone/>
              <a:defRPr sz="2100"/>
            </a:lvl2pPr>
            <a:lvl3pPr marL="685772" indent="0">
              <a:buNone/>
              <a:defRPr sz="1800"/>
            </a:lvl3pPr>
            <a:lvl4pPr marL="1028657" indent="0">
              <a:buNone/>
              <a:defRPr sz="1500"/>
            </a:lvl4pPr>
            <a:lvl5pPr marL="1371543" indent="0">
              <a:buNone/>
              <a:defRPr sz="1500"/>
            </a:lvl5pPr>
            <a:lvl6pPr marL="1714428" indent="0">
              <a:buNone/>
              <a:defRPr sz="1500"/>
            </a:lvl6pPr>
            <a:lvl7pPr marL="2057314" indent="0">
              <a:buNone/>
              <a:defRPr sz="1500"/>
            </a:lvl7pPr>
            <a:lvl8pPr marL="2400199" indent="0">
              <a:buNone/>
              <a:defRPr sz="1500"/>
            </a:lvl8pPr>
            <a:lvl9pPr marL="2743085"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043730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hf sldNum="0"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hf sldNum="0"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hf sldNum="0"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46CE7D5-CF57-46EF-B807-FDD0502418D4}" type="datetimeFigureOut">
              <a:rPr lang="en-US" smtClean="0"/>
              <a:t>2/7/2024</a:t>
            </a:fld>
            <a:endParaRPr lang="en-US"/>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353874852"/>
      </p:ext>
    </p:extLst>
  </p:cSld>
  <p:clrMap bg1="lt1" tx1="dk1" bg2="lt2" tx2="dk2" accent1="accent1" accent2="accent2" accent3="accent3" accent4="accent4" accent5="accent5" accent6="accent6" hlink="hlink" folHlink="folHlink"/>
  <p:sldLayoutIdLst>
    <p:sldLayoutId id="2147483709" r:id="rId1"/>
    <p:sldLayoutId id="2147483707" r:id="rId2"/>
    <p:sldLayoutId id="2147483702" r:id="rId3"/>
    <p:sldLayoutId id="2147483708" r:id="rId4"/>
    <p:sldLayoutId id="2147483711" r:id="rId5"/>
    <p:sldLayoutId id="2147483730" r:id="rId6"/>
    <p:sldLayoutId id="2147483704" r:id="rId7"/>
    <p:sldLayoutId id="2147483739" r:id="rId8"/>
    <p:sldLayoutId id="2147483713" r:id="rId9"/>
    <p:sldLayoutId id="2147483732" r:id="rId10"/>
    <p:sldLayoutId id="2147483706" r:id="rId11"/>
    <p:sldLayoutId id="2147483712" r:id="rId12"/>
    <p:sldLayoutId id="2147483734" r:id="rId13"/>
    <p:sldLayoutId id="2147483716" r:id="rId14"/>
    <p:sldLayoutId id="2147483717" r:id="rId15"/>
    <p:sldLayoutId id="2147483714" r:id="rId16"/>
    <p:sldLayoutId id="2147483715" r:id="rId17"/>
    <p:sldLayoutId id="2147483722" r:id="rId18"/>
    <p:sldLayoutId id="2147483710" r:id="rId19"/>
    <p:sldLayoutId id="2147483736" r:id="rId20"/>
    <p:sldLayoutId id="2147483737" r:id="rId21"/>
    <p:sldLayoutId id="2147483696" r:id="rId22"/>
    <p:sldLayoutId id="2147483697" r:id="rId23"/>
    <p:sldLayoutId id="2147483698" r:id="rId24"/>
    <p:sldLayoutId id="2147483699" r:id="rId25"/>
    <p:sldLayoutId id="2147483700" r:id="rId26"/>
    <p:sldLayoutId id="2147483701" r:id="rId27"/>
    <p:sldLayoutId id="2147483731" r:id="rId28"/>
    <p:sldLayoutId id="2147483703" r:id="rId29"/>
    <p:sldLayoutId id="2147483733" r:id="rId30"/>
    <p:sldLayoutId id="2147483705" r:id="rId31"/>
    <p:sldLayoutId id="2147483735" r:id="rId32"/>
    <p:sldLayoutId id="2147483719" r:id="rId33"/>
    <p:sldLayoutId id="2147483720" r:id="rId34"/>
    <p:sldLayoutId id="2147483721" r:id="rId35"/>
    <p:sldLayoutId id="2147483738" r:id="rId36"/>
    <p:sldLayoutId id="2147483723" r:id="rId37"/>
    <p:sldLayoutId id="2147483724" r:id="rId38"/>
    <p:sldLayoutId id="2147483725" r:id="rId39"/>
    <p:sldLayoutId id="2147483726" r:id="rId40"/>
    <p:sldLayoutId id="2147483727" r:id="rId41"/>
    <p:sldLayoutId id="2147483728" r:id="rId42"/>
    <p:sldLayoutId id="2147483729" r:id="rId43"/>
  </p:sldLayoutIdLst>
  <p:hf sldNum="0" hdr="0" ftr="0" dt="0"/>
  <p:txStyles>
    <p:titleStyle>
      <a:lvl1pPr algn="l" defTabSz="685771"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3" indent="-171443" algn="l" defTabSz="685771"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9" indent="-171443" algn="l" defTabSz="685771" rtl="0" eaLnBrk="1" latinLnBrk="0" hangingPunct="1">
        <a:lnSpc>
          <a:spcPct val="90000"/>
        </a:lnSpc>
        <a:spcBef>
          <a:spcPts val="376"/>
        </a:spcBef>
        <a:buFont typeface="Arial" panose="020B0604020202020204" pitchFamily="34" charset="0"/>
        <a:buChar char="•"/>
        <a:defRPr sz="1800" kern="1200">
          <a:solidFill>
            <a:schemeClr val="tx1"/>
          </a:solidFill>
          <a:latin typeface="+mn-lt"/>
          <a:ea typeface="+mn-ea"/>
          <a:cs typeface="+mn-cs"/>
        </a:defRPr>
      </a:lvl2pPr>
      <a:lvl3pPr marL="857214" indent="-171443" algn="l" defTabSz="685771" rtl="0" eaLnBrk="1" latinLnBrk="0" hangingPunct="1">
        <a:lnSpc>
          <a:spcPct val="90000"/>
        </a:lnSpc>
        <a:spcBef>
          <a:spcPts val="376"/>
        </a:spcBef>
        <a:buFont typeface="Arial" panose="020B0604020202020204" pitchFamily="34" charset="0"/>
        <a:buChar char="•"/>
        <a:defRPr sz="1499" kern="1200">
          <a:solidFill>
            <a:schemeClr val="tx1"/>
          </a:solidFill>
          <a:latin typeface="+mn-lt"/>
          <a:ea typeface="+mn-ea"/>
          <a:cs typeface="+mn-cs"/>
        </a:defRPr>
      </a:lvl3pPr>
      <a:lvl4pPr marL="1200100"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4pPr>
      <a:lvl5pPr marL="1542986"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5pPr>
      <a:lvl6pPr marL="1885871"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6pPr>
      <a:lvl7pPr marL="2228757"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7pPr>
      <a:lvl8pPr marL="2571643"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8pPr>
      <a:lvl9pPr marL="2914528"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71" rtl="0" eaLnBrk="1" latinLnBrk="0" hangingPunct="1">
        <a:defRPr sz="1351" kern="1200">
          <a:solidFill>
            <a:schemeClr val="tx1"/>
          </a:solidFill>
          <a:latin typeface="+mn-lt"/>
          <a:ea typeface="+mn-ea"/>
          <a:cs typeface="+mn-cs"/>
        </a:defRPr>
      </a:lvl1pPr>
      <a:lvl2pPr marL="342886" algn="l" defTabSz="685771" rtl="0" eaLnBrk="1" latinLnBrk="0" hangingPunct="1">
        <a:defRPr sz="1351" kern="1200">
          <a:solidFill>
            <a:schemeClr val="tx1"/>
          </a:solidFill>
          <a:latin typeface="+mn-lt"/>
          <a:ea typeface="+mn-ea"/>
          <a:cs typeface="+mn-cs"/>
        </a:defRPr>
      </a:lvl2pPr>
      <a:lvl3pPr marL="685771" algn="l" defTabSz="685771" rtl="0" eaLnBrk="1" latinLnBrk="0" hangingPunct="1">
        <a:defRPr sz="1351" kern="1200">
          <a:solidFill>
            <a:schemeClr val="tx1"/>
          </a:solidFill>
          <a:latin typeface="+mn-lt"/>
          <a:ea typeface="+mn-ea"/>
          <a:cs typeface="+mn-cs"/>
        </a:defRPr>
      </a:lvl3pPr>
      <a:lvl4pPr marL="1028657" algn="l" defTabSz="685771" rtl="0" eaLnBrk="1" latinLnBrk="0" hangingPunct="1">
        <a:defRPr sz="1351" kern="1200">
          <a:solidFill>
            <a:schemeClr val="tx1"/>
          </a:solidFill>
          <a:latin typeface="+mn-lt"/>
          <a:ea typeface="+mn-ea"/>
          <a:cs typeface="+mn-cs"/>
        </a:defRPr>
      </a:lvl4pPr>
      <a:lvl5pPr marL="1371543" algn="l" defTabSz="685771" rtl="0" eaLnBrk="1" latinLnBrk="0" hangingPunct="1">
        <a:defRPr sz="1351" kern="1200">
          <a:solidFill>
            <a:schemeClr val="tx1"/>
          </a:solidFill>
          <a:latin typeface="+mn-lt"/>
          <a:ea typeface="+mn-ea"/>
          <a:cs typeface="+mn-cs"/>
        </a:defRPr>
      </a:lvl5pPr>
      <a:lvl6pPr marL="1714428" algn="l" defTabSz="685771" rtl="0" eaLnBrk="1" latinLnBrk="0" hangingPunct="1">
        <a:defRPr sz="1351" kern="1200">
          <a:solidFill>
            <a:schemeClr val="tx1"/>
          </a:solidFill>
          <a:latin typeface="+mn-lt"/>
          <a:ea typeface="+mn-ea"/>
          <a:cs typeface="+mn-cs"/>
        </a:defRPr>
      </a:lvl6pPr>
      <a:lvl7pPr marL="2057314" algn="l" defTabSz="685771" rtl="0" eaLnBrk="1" latinLnBrk="0" hangingPunct="1">
        <a:defRPr sz="1351" kern="1200">
          <a:solidFill>
            <a:schemeClr val="tx1"/>
          </a:solidFill>
          <a:latin typeface="+mn-lt"/>
          <a:ea typeface="+mn-ea"/>
          <a:cs typeface="+mn-cs"/>
        </a:defRPr>
      </a:lvl7pPr>
      <a:lvl8pPr marL="2400200" algn="l" defTabSz="685771" rtl="0" eaLnBrk="1" latinLnBrk="0" hangingPunct="1">
        <a:defRPr sz="1351" kern="1200">
          <a:solidFill>
            <a:schemeClr val="tx1"/>
          </a:solidFill>
          <a:latin typeface="+mn-lt"/>
          <a:ea typeface="+mn-ea"/>
          <a:cs typeface="+mn-cs"/>
        </a:defRPr>
      </a:lvl8pPr>
      <a:lvl9pPr marL="2743085" algn="l" defTabSz="685771"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ducationhub.blog.gov.uk/2023/05/18/school-attendance-important-risks-missing-day/" TargetMode="Externa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hyperlink" Target="mailto:wearelistening@saintjames.co.uk?subject=wearelistening@saintjames.co.uk"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fMv-2rtn0BAnwvcWFotaCMBkF26vyYmmNfUTBq67zRElg?e=FL4gwq" TargetMode="External"/><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hyperlink" Target="http://www.youtube.com/watch?v=dlBrNHySWiA&amp;t=6s" TargetMode="External"/><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16.jpeg"/><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hyperlink" Target="http://www.youtube.com/watch?v=4lakGIwI9u0" TargetMode="External"/><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3.xml"/><Relationship Id="rId4" Type="http://schemas.openxmlformats.org/officeDocument/2006/relationships/image" Target="../media/image26.jpeg"/></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image" Target="../media/image27.png"/></Relationships>
</file>

<file path=ppt/slides/_rels/slide49.xml.rels><?xml version="1.0" encoding="UTF-8" standalone="yes"?>
<Relationships xmlns="http://schemas.openxmlformats.org/package/2006/relationships"><Relationship Id="rId3" Type="http://schemas.openxmlformats.org/officeDocument/2006/relationships/hyperlink" Target="http://www.youtube.com/watch?v=xKSA049xkiU" TargetMode="External"/><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5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36.png"/><Relationship Id="rId4" Type="http://schemas.openxmlformats.org/officeDocument/2006/relationships/image" Target="../media/image35.png"/></Relationships>
</file>

<file path=ppt/slides/_rels/slide61.xml.rels><?xml version="1.0" encoding="UTF-8" standalone="yes"?>
<Relationships xmlns="http://schemas.openxmlformats.org/package/2006/relationships"><Relationship Id="rId3" Type="http://schemas.openxmlformats.org/officeDocument/2006/relationships/hyperlink" Target="http://www.youtube.com/watch?v=su6urM6Li5k&amp;t=49s" TargetMode="External"/><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13.xml"/><Relationship Id="rId4" Type="http://schemas.openxmlformats.org/officeDocument/2006/relationships/image" Target="../media/image39.jpeg"/></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6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bVq5G8LqG5OjLJvmVQ6WUQBE4sa7QUYhMo7eXLYmDlkiw?e=AtTmf7" TargetMode="External"/><Relationship Id="rId2" Type="http://schemas.openxmlformats.org/officeDocument/2006/relationships/image" Target="../media/image40.png"/><Relationship Id="rId1" Type="http://schemas.openxmlformats.org/officeDocument/2006/relationships/slideLayout" Target="../slideLayouts/slideLayout13.xml"/><Relationship Id="rId5" Type="http://schemas.openxmlformats.org/officeDocument/2006/relationships/image" Target="../media/image42.jpeg"/><Relationship Id="rId4" Type="http://schemas.openxmlformats.org/officeDocument/2006/relationships/image" Target="../media/image41.png"/></Relationships>
</file>

<file path=ppt/slides/_rels/slide70.xml.rels><?xml version="1.0" encoding="UTF-8" standalone="yes"?>
<Relationships xmlns="http://schemas.openxmlformats.org/package/2006/relationships"><Relationship Id="rId3" Type="http://schemas.openxmlformats.org/officeDocument/2006/relationships/hyperlink" Target="https://www.bbc.co.uk/bitesize/guides/z89hg82/revision/4" TargetMode="External"/><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43.png"/><Relationship Id="rId4" Type="http://schemas.openxmlformats.org/officeDocument/2006/relationships/image" Target="../media/image32.png"/></Relationships>
</file>

<file path=ppt/slides/_rels/slide7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45.png"/></Relationships>
</file>

<file path=ppt/slides/_rels/slide73.xml.rels><?xml version="1.0" encoding="UTF-8" standalone="yes"?>
<Relationships xmlns="http://schemas.openxmlformats.org/package/2006/relationships"><Relationship Id="rId3" Type="http://schemas.openxmlformats.org/officeDocument/2006/relationships/hyperlink" Target="https://www.youtube.com/watch?v=fLdToY4zw-Y" TargetMode="External"/><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8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png"/><Relationship Id="rId1" Type="http://schemas.openxmlformats.org/officeDocument/2006/relationships/slideLayout" Target="../slideLayouts/slideLayout13.xml"/><Relationship Id="rId4" Type="http://schemas.openxmlformats.org/officeDocument/2006/relationships/image" Target="../media/image49.jpeg"/></Relationships>
</file>

<file path=ppt/slides/_rels/slide8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43.png"/></Relationships>
</file>

<file path=ppt/slides/_rels/slide8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51.png"/></Relationships>
</file>

<file path=ppt/slides/_rels/slide85.xml.rels><?xml version="1.0" encoding="UTF-8" standalone="yes"?>
<Relationships xmlns="http://schemas.openxmlformats.org/package/2006/relationships"><Relationship Id="rId3" Type="http://schemas.openxmlformats.org/officeDocument/2006/relationships/hyperlink" Target="https://www.youtube.com/watch?v=u-UoGYc906c&amp;t=151s" TargetMode="External"/><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53.jpeg"/></Relationships>
</file>

<file path=ppt/slides/_rels/slide8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4000" b="1">
                <a:cs typeface="Calibri"/>
              </a:rPr>
              <a:t>St. James' School Homework Booklet</a:t>
            </a:r>
          </a:p>
          <a:p>
            <a:pPr algn="ctr"/>
            <a:endParaRPr lang="en-GB" sz="4000" b="1">
              <a:cs typeface="Calibri"/>
            </a:endParaRPr>
          </a:p>
          <a:p>
            <a:pPr algn="ctr"/>
            <a:r>
              <a:rPr lang="en-GB" sz="4000" b="1">
                <a:cs typeface="Calibri"/>
              </a:rPr>
              <a:t>Year 9</a:t>
            </a:r>
          </a:p>
          <a:p>
            <a:pPr algn="ctr"/>
            <a:endParaRPr lang="en-GB" sz="4000" b="1">
              <a:cs typeface="Calibri"/>
            </a:endParaRPr>
          </a:p>
          <a:p>
            <a:pPr algn="ctr"/>
            <a:r>
              <a:rPr lang="en-GB" sz="4000" b="1">
                <a:ea typeface="+mn-lt"/>
                <a:cs typeface="+mn-lt"/>
              </a:rPr>
              <a:t>Lent Term HT4</a:t>
            </a:r>
            <a:endParaRPr lang="en-GB" sz="4000" b="1">
              <a:cs typeface="Calibri"/>
            </a:endParaRPr>
          </a:p>
        </p:txBody>
      </p:sp>
      <p:sp>
        <p:nvSpPr>
          <p:cNvPr id="7" name="TextBox 6">
            <a:extLst>
              <a:ext uri="{FF2B5EF4-FFF2-40B4-BE49-F238E27FC236}">
                <a16:creationId xmlns:a16="http://schemas.microsoft.com/office/drawing/2014/main" id="{BE086DEF-EF68-DDCF-1837-C2A5BB472124}"/>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3506226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706168"/>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t>My Timetable at St. James’ School</a:t>
            </a: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84B39017-2741-CD8E-77DE-4E563E4C864D}"/>
              </a:ext>
            </a:extLst>
          </p:cNvPr>
          <p:cNvGraphicFramePr>
            <a:graphicFrameLocks noGrp="1"/>
          </p:cNvGraphicFramePr>
          <p:nvPr/>
        </p:nvGraphicFramePr>
        <p:xfrm>
          <a:off x="135922" y="1295400"/>
          <a:ext cx="6561440" cy="8205474"/>
        </p:xfrm>
        <a:graphic>
          <a:graphicData uri="http://schemas.openxmlformats.org/drawingml/2006/table">
            <a:tbl>
              <a:tblPr firstRow="1" bandRow="1">
                <a:tableStyleId>{5940675A-B579-460E-94D1-54222C63F5DA}</a:tableStyleId>
              </a:tblPr>
              <a:tblGrid>
                <a:gridCol w="656144">
                  <a:extLst>
                    <a:ext uri="{9D8B030D-6E8A-4147-A177-3AD203B41FA5}">
                      <a16:colId xmlns:a16="http://schemas.microsoft.com/office/drawing/2014/main" val="2342240986"/>
                    </a:ext>
                  </a:extLst>
                </a:gridCol>
                <a:gridCol w="656144">
                  <a:extLst>
                    <a:ext uri="{9D8B030D-6E8A-4147-A177-3AD203B41FA5}">
                      <a16:colId xmlns:a16="http://schemas.microsoft.com/office/drawing/2014/main" val="3569857829"/>
                    </a:ext>
                  </a:extLst>
                </a:gridCol>
                <a:gridCol w="656144">
                  <a:extLst>
                    <a:ext uri="{9D8B030D-6E8A-4147-A177-3AD203B41FA5}">
                      <a16:colId xmlns:a16="http://schemas.microsoft.com/office/drawing/2014/main" val="599650302"/>
                    </a:ext>
                  </a:extLst>
                </a:gridCol>
                <a:gridCol w="656144">
                  <a:extLst>
                    <a:ext uri="{9D8B030D-6E8A-4147-A177-3AD203B41FA5}">
                      <a16:colId xmlns:a16="http://schemas.microsoft.com/office/drawing/2014/main" val="2734311533"/>
                    </a:ext>
                  </a:extLst>
                </a:gridCol>
                <a:gridCol w="656144">
                  <a:extLst>
                    <a:ext uri="{9D8B030D-6E8A-4147-A177-3AD203B41FA5}">
                      <a16:colId xmlns:a16="http://schemas.microsoft.com/office/drawing/2014/main" val="3568094449"/>
                    </a:ext>
                  </a:extLst>
                </a:gridCol>
                <a:gridCol w="656144">
                  <a:extLst>
                    <a:ext uri="{9D8B030D-6E8A-4147-A177-3AD203B41FA5}">
                      <a16:colId xmlns:a16="http://schemas.microsoft.com/office/drawing/2014/main" val="3716248270"/>
                    </a:ext>
                  </a:extLst>
                </a:gridCol>
                <a:gridCol w="656144">
                  <a:extLst>
                    <a:ext uri="{9D8B030D-6E8A-4147-A177-3AD203B41FA5}">
                      <a16:colId xmlns:a16="http://schemas.microsoft.com/office/drawing/2014/main" val="4030221025"/>
                    </a:ext>
                  </a:extLst>
                </a:gridCol>
                <a:gridCol w="656144">
                  <a:extLst>
                    <a:ext uri="{9D8B030D-6E8A-4147-A177-3AD203B41FA5}">
                      <a16:colId xmlns:a16="http://schemas.microsoft.com/office/drawing/2014/main" val="2357833299"/>
                    </a:ext>
                  </a:extLst>
                </a:gridCol>
                <a:gridCol w="656144">
                  <a:extLst>
                    <a:ext uri="{9D8B030D-6E8A-4147-A177-3AD203B41FA5}">
                      <a16:colId xmlns:a16="http://schemas.microsoft.com/office/drawing/2014/main" val="584063159"/>
                    </a:ext>
                  </a:extLst>
                </a:gridCol>
                <a:gridCol w="656144">
                  <a:extLst>
                    <a:ext uri="{9D8B030D-6E8A-4147-A177-3AD203B41FA5}">
                      <a16:colId xmlns:a16="http://schemas.microsoft.com/office/drawing/2014/main" val="2078554411"/>
                    </a:ext>
                  </a:extLst>
                </a:gridCol>
              </a:tblGrid>
              <a:tr h="1367579">
                <a:tc>
                  <a:txBody>
                    <a:bodyPr/>
                    <a:lstStyle/>
                    <a:p>
                      <a:pPr algn="ctr"/>
                      <a:r>
                        <a:rPr lang="en-GB" sz="1800" b="1"/>
                        <a:t>Friday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87635756"/>
                  </a:ext>
                </a:extLst>
              </a:tr>
              <a:tr h="1367579">
                <a:tc>
                  <a:txBody>
                    <a:bodyPr/>
                    <a:lstStyle/>
                    <a:p>
                      <a:pPr algn="ctr"/>
                      <a:r>
                        <a:rPr lang="en-GB" sz="1800" b="1"/>
                        <a:t>Thursday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201930349"/>
                  </a:ext>
                </a:extLst>
              </a:tr>
              <a:tr h="1367579">
                <a:tc>
                  <a:txBody>
                    <a:bodyPr/>
                    <a:lstStyle/>
                    <a:p>
                      <a:pPr algn="ctr"/>
                      <a:r>
                        <a:rPr lang="en-GB" sz="1800" b="1"/>
                        <a:t>Wednesday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39259125"/>
                  </a:ext>
                </a:extLst>
              </a:tr>
              <a:tr h="1367579">
                <a:tc>
                  <a:txBody>
                    <a:bodyPr/>
                    <a:lstStyle/>
                    <a:p>
                      <a:pPr algn="ctr"/>
                      <a:r>
                        <a:rPr lang="en-GB" sz="1800" b="1"/>
                        <a:t>Tuesday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175105193"/>
                  </a:ext>
                </a:extLst>
              </a:tr>
              <a:tr h="1367579">
                <a:tc>
                  <a:txBody>
                    <a:bodyPr/>
                    <a:lstStyle/>
                    <a:p>
                      <a:pPr algn="ctr"/>
                      <a:r>
                        <a:rPr lang="en-GB" sz="1800" b="1"/>
                        <a:t>Monday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876026194"/>
                  </a:ext>
                </a:extLst>
              </a:tr>
              <a:tr h="1367579">
                <a:tc>
                  <a:txBody>
                    <a:bodyPr/>
                    <a:lstStyle/>
                    <a:p>
                      <a:pPr algn="ctr"/>
                      <a:endParaRPr lang="en-GB" b="1"/>
                    </a:p>
                  </a:txBody>
                  <a:tcPr vert="vert270" anchor="ctr"/>
                </a:tc>
                <a:tc>
                  <a:txBody>
                    <a:bodyPr/>
                    <a:lstStyle/>
                    <a:p>
                      <a:pPr algn="ctr"/>
                      <a:r>
                        <a:rPr lang="en-GB" sz="1600" b="1"/>
                        <a:t>Tutorial</a:t>
                      </a:r>
                    </a:p>
                    <a:p>
                      <a:pPr algn="ctr"/>
                      <a:r>
                        <a:rPr lang="en-GB" sz="1600" b="1"/>
                        <a:t>(8.40-8.50)</a:t>
                      </a:r>
                    </a:p>
                  </a:txBody>
                  <a:tcPr vert="vert270" anchor="ctr"/>
                </a:tc>
                <a:tc>
                  <a:txBody>
                    <a:bodyPr/>
                    <a:lstStyle/>
                    <a:p>
                      <a:pPr algn="ctr"/>
                      <a:r>
                        <a:rPr lang="en-GB" sz="1600" b="1"/>
                        <a:t>Tutorial Lesson</a:t>
                      </a:r>
                    </a:p>
                    <a:p>
                      <a:pPr algn="ctr"/>
                      <a:r>
                        <a:rPr lang="en-GB" sz="1600" b="1"/>
                        <a:t>(8.50-9.20)</a:t>
                      </a:r>
                    </a:p>
                  </a:txBody>
                  <a:tcPr vert="vert270" anchor="ctr"/>
                </a:tc>
                <a:tc>
                  <a:txBody>
                    <a:bodyPr/>
                    <a:lstStyle/>
                    <a:p>
                      <a:pPr algn="ctr"/>
                      <a:r>
                        <a:rPr lang="en-GB" sz="1600" b="1"/>
                        <a:t>Lesson 1</a:t>
                      </a:r>
                    </a:p>
                    <a:p>
                      <a:pPr algn="ctr"/>
                      <a:r>
                        <a:rPr lang="en-GB" sz="1600" b="1"/>
                        <a:t>(9.20-10.10)</a:t>
                      </a:r>
                    </a:p>
                  </a:txBody>
                  <a:tcPr vert="vert270" anchor="ctr"/>
                </a:tc>
                <a:tc>
                  <a:txBody>
                    <a:bodyPr/>
                    <a:lstStyle/>
                    <a:p>
                      <a:pPr algn="ctr"/>
                      <a:r>
                        <a:rPr lang="en-GB" sz="1600" b="1"/>
                        <a:t>Lesson 2</a:t>
                      </a:r>
                    </a:p>
                    <a:p>
                      <a:pPr algn="ctr"/>
                      <a:r>
                        <a:rPr lang="en-GB" sz="1600" b="1"/>
                        <a:t>(10.10-11.00)</a:t>
                      </a:r>
                    </a:p>
                  </a:txBody>
                  <a:tcPr vert="vert270" anchor="ctr"/>
                </a:tc>
                <a:tc>
                  <a:txBody>
                    <a:bodyPr/>
                    <a:lstStyle/>
                    <a:p>
                      <a:pPr algn="ctr"/>
                      <a:r>
                        <a:rPr lang="en-GB" sz="1600" b="1"/>
                        <a:t>Lesson 3</a:t>
                      </a:r>
                    </a:p>
                    <a:p>
                      <a:pPr algn="ctr"/>
                      <a:r>
                        <a:rPr lang="en-GB" sz="1600" b="1"/>
                        <a:t>(11.20-12.10)</a:t>
                      </a:r>
                    </a:p>
                  </a:txBody>
                  <a:tcPr vert="vert270" anchor="ctr"/>
                </a:tc>
                <a:tc>
                  <a:txBody>
                    <a:bodyPr/>
                    <a:lstStyle/>
                    <a:p>
                      <a:pPr algn="ctr"/>
                      <a:r>
                        <a:rPr lang="en-GB" sz="1600" b="1"/>
                        <a:t>Lesson 4</a:t>
                      </a:r>
                    </a:p>
                    <a:p>
                      <a:pPr algn="ctr"/>
                      <a:r>
                        <a:rPr lang="en-GB" sz="1600" b="1"/>
                        <a:t>(12.10-13.00)</a:t>
                      </a:r>
                    </a:p>
                  </a:txBody>
                  <a:tcPr vert="vert270" anchor="ctr"/>
                </a:tc>
                <a:tc>
                  <a:txBody>
                    <a:bodyPr/>
                    <a:lstStyle/>
                    <a:p>
                      <a:pPr algn="ctr"/>
                      <a:r>
                        <a:rPr lang="en-GB" sz="1600" b="1"/>
                        <a:t>Extracurricular</a:t>
                      </a:r>
                    </a:p>
                    <a:p>
                      <a:pPr algn="ctr"/>
                      <a:r>
                        <a:rPr lang="en-GB" sz="1600" b="1"/>
                        <a:t>(13.40-14.10)</a:t>
                      </a:r>
                    </a:p>
                  </a:txBody>
                  <a:tcPr vert="vert270" anchor="ctr"/>
                </a:tc>
                <a:tc>
                  <a:txBody>
                    <a:bodyPr/>
                    <a:lstStyle/>
                    <a:p>
                      <a:pPr algn="ctr"/>
                      <a:r>
                        <a:rPr lang="en-GB" sz="1600" b="1"/>
                        <a:t>Lesson 5</a:t>
                      </a:r>
                    </a:p>
                    <a:p>
                      <a:pPr algn="ctr"/>
                      <a:r>
                        <a:rPr lang="en-GB" sz="1600" b="1"/>
                        <a:t>(14.10-15.05)</a:t>
                      </a:r>
                    </a:p>
                  </a:txBody>
                  <a:tcPr vert="vert270" anchor="ctr"/>
                </a:tc>
                <a:tc>
                  <a:txBody>
                    <a:bodyPr/>
                    <a:lstStyle/>
                    <a:p>
                      <a:pPr algn="ctr"/>
                      <a:r>
                        <a:rPr lang="en-GB" sz="1600" b="1"/>
                        <a:t>Lesson 6</a:t>
                      </a:r>
                    </a:p>
                    <a:p>
                      <a:pPr algn="ctr"/>
                      <a:r>
                        <a:rPr lang="en-GB" sz="1600" b="1"/>
                        <a:t>(15.05-16.00)</a:t>
                      </a:r>
                    </a:p>
                  </a:txBody>
                  <a:tcPr vert="vert270" anchor="ctr"/>
                </a:tc>
                <a:extLst>
                  <a:ext uri="{0D108BD9-81ED-4DB2-BD59-A6C34878D82A}">
                    <a16:rowId xmlns:a16="http://schemas.microsoft.com/office/drawing/2014/main" val="1317708685"/>
                  </a:ext>
                </a:extLst>
              </a:tr>
            </a:tbl>
          </a:graphicData>
        </a:graphic>
      </p:graphicFrame>
      <p:sp>
        <p:nvSpPr>
          <p:cNvPr id="3" name="Rectangle 2">
            <a:extLst>
              <a:ext uri="{FF2B5EF4-FFF2-40B4-BE49-F238E27FC236}">
                <a16:creationId xmlns:a16="http://schemas.microsoft.com/office/drawing/2014/main" id="{F5631AD3-E060-2D60-90E3-F10B44D457CD}"/>
              </a:ext>
            </a:extLst>
          </p:cNvPr>
          <p:cNvSpPr/>
          <p:nvPr/>
        </p:nvSpPr>
        <p:spPr>
          <a:xfrm>
            <a:off x="135875" y="126086"/>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750" b="1">
                <a:cs typeface="Calibri"/>
              </a:rPr>
              <a:t>Name - </a:t>
            </a:r>
          </a:p>
        </p:txBody>
      </p:sp>
    </p:spTree>
    <p:extLst>
      <p:ext uri="{BB962C8B-B14F-4D97-AF65-F5344CB8AC3E}">
        <p14:creationId xmlns:p14="http://schemas.microsoft.com/office/powerpoint/2010/main" val="502103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B46E0B21-6802-3C19-68C4-91B29CEB54A6}"/>
              </a:ext>
            </a:extLst>
          </p:cNvPr>
          <p:cNvGraphicFramePr>
            <a:graphicFrameLocks noGrp="1"/>
          </p:cNvGraphicFramePr>
          <p:nvPr>
            <p:extLst>
              <p:ext uri="{D42A27DB-BD31-4B8C-83A1-F6EECF244321}">
                <p14:modId xmlns:p14="http://schemas.microsoft.com/office/powerpoint/2010/main" val="2784454865"/>
              </p:ext>
            </p:extLst>
          </p:nvPr>
        </p:nvGraphicFramePr>
        <p:xfrm>
          <a:off x="148280" y="5669736"/>
          <a:ext cx="6596575" cy="3831139"/>
        </p:xfrm>
        <a:graphic>
          <a:graphicData uri="http://schemas.openxmlformats.org/drawingml/2006/table">
            <a:tbl>
              <a:tblPr/>
              <a:tblGrid>
                <a:gridCol w="1319315">
                  <a:extLst>
                    <a:ext uri="{9D8B030D-6E8A-4147-A177-3AD203B41FA5}">
                      <a16:colId xmlns:a16="http://schemas.microsoft.com/office/drawing/2014/main" val="464164925"/>
                    </a:ext>
                  </a:extLst>
                </a:gridCol>
                <a:gridCol w="1319315">
                  <a:extLst>
                    <a:ext uri="{9D8B030D-6E8A-4147-A177-3AD203B41FA5}">
                      <a16:colId xmlns:a16="http://schemas.microsoft.com/office/drawing/2014/main" val="2260795265"/>
                    </a:ext>
                  </a:extLst>
                </a:gridCol>
                <a:gridCol w="1319315">
                  <a:extLst>
                    <a:ext uri="{9D8B030D-6E8A-4147-A177-3AD203B41FA5}">
                      <a16:colId xmlns:a16="http://schemas.microsoft.com/office/drawing/2014/main" val="4152418449"/>
                    </a:ext>
                  </a:extLst>
                </a:gridCol>
                <a:gridCol w="1319315">
                  <a:extLst>
                    <a:ext uri="{9D8B030D-6E8A-4147-A177-3AD203B41FA5}">
                      <a16:colId xmlns:a16="http://schemas.microsoft.com/office/drawing/2014/main" val="1282937649"/>
                    </a:ext>
                  </a:extLst>
                </a:gridCol>
                <a:gridCol w="1319315">
                  <a:extLst>
                    <a:ext uri="{9D8B030D-6E8A-4147-A177-3AD203B41FA5}">
                      <a16:colId xmlns:a16="http://schemas.microsoft.com/office/drawing/2014/main" val="888002402"/>
                    </a:ext>
                  </a:extLst>
                </a:gridCol>
              </a:tblGrid>
              <a:tr h="450722">
                <a:tc gridSpan="5">
                  <a:txBody>
                    <a:bodyPr/>
                    <a:lstStyle/>
                    <a:p>
                      <a:pPr marL="0" marR="0" lvl="0" indent="0" algn="ctr" rtl="0" eaLnBrk="1" fontAlgn="base" latinLnBrk="0" hangingPunct="1">
                        <a:lnSpc>
                          <a:spcPct val="100000"/>
                        </a:lnSpc>
                        <a:spcBef>
                          <a:spcPts val="0"/>
                        </a:spcBef>
                        <a:spcAft>
                          <a:spcPts val="0"/>
                        </a:spcAft>
                        <a:buClrTx/>
                        <a:buSzTx/>
                        <a:buFontTx/>
                        <a:buNone/>
                      </a:pPr>
                      <a:r>
                        <a:rPr lang="en-GB" sz="1800" b="1" u="sng"/>
                        <a:t>Year 9 Homework Timetable</a:t>
                      </a:r>
                    </a:p>
                  </a:txBody>
                  <a:tcPr marL="91441" marR="914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07845533"/>
                  </a:ext>
                </a:extLst>
              </a:tr>
              <a:tr h="450722">
                <a:tc>
                  <a:txBody>
                    <a:bodyPr/>
                    <a:lstStyle/>
                    <a:p>
                      <a:pPr algn="ctr" fontAlgn="base"/>
                      <a:r>
                        <a:rPr lang="en-US" sz="1800" b="1" i="0">
                          <a:solidFill>
                            <a:srgbClr val="000000"/>
                          </a:solidFill>
                          <a:effectLst/>
                          <a:latin typeface="Calibri"/>
                        </a:rPr>
                        <a:t>Monday​</a:t>
                      </a: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Tuesday​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Wednesday​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Thursday​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Friday​</a:t>
                      </a: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1715398"/>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9165960"/>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700" b="1" i="0" u="none" strike="noStrike">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3806340"/>
                  </a:ext>
                </a:extLst>
              </a:tr>
              <a:tr h="976565">
                <a:tc>
                  <a:txBody>
                    <a:bodyPr/>
                    <a:lstStyle/>
                    <a:p>
                      <a:pPr algn="ctr" fontAlgn="auto"/>
                      <a:endParaRPr lang="en-US" sz="1700" b="1" i="0">
                        <a:solidFill>
                          <a:srgbClr val="000000"/>
                        </a:solidFill>
                        <a:effectLst/>
                        <a:latin typeface="Calibri" panose="020F0502020204030204" pitchFamily="34" charset="0"/>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auto"/>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64532243"/>
                  </a:ext>
                </a:extLst>
              </a:tr>
            </a:tbl>
          </a:graphicData>
        </a:graphic>
      </p:graphicFrame>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799" b="1"/>
              <a:t>Homework at St. James’ School</a:t>
            </a: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b="0" i="0">
                <a:solidFill>
                  <a:srgbClr val="000000"/>
                </a:solidFill>
                <a:effectLst/>
                <a:latin typeface="Calibri" panose="020F0502020204030204" pitchFamily="34" charset="0"/>
              </a:rPr>
              <a:t>Independent study is an essential part of the learning. Pupils will have homework set on a regular basis that is meaningful and appropriate. This must be clearly recorded in the planner with an appropriate deadline.   </a:t>
            </a:r>
            <a:endParaRPr lang="en-US" sz="1500" b="0" i="0">
              <a:solidFill>
                <a:srgbClr val="000000"/>
              </a:solidFill>
              <a:effectLst/>
              <a:latin typeface="Segoe UI" panose="020B0502040204020203" pitchFamily="34" charset="0"/>
            </a:endParaRPr>
          </a:p>
          <a:p>
            <a:pPr algn="l" rtl="0" fontAlgn="base"/>
            <a:r>
              <a:rPr lang="en-US" sz="1500" i="0">
                <a:solidFill>
                  <a:srgbClr val="000000"/>
                </a:solidFill>
                <a:effectLst/>
                <a:latin typeface="Calibri" panose="020F0502020204030204" pitchFamily="34" charset="0"/>
              </a:rPr>
              <a:t>Homework is set in order to, </a:t>
            </a:r>
            <a:r>
              <a:rPr lang="en-US" sz="1500">
                <a:solidFill>
                  <a:srgbClr val="000000"/>
                </a:solidFill>
                <a:latin typeface="Calibri" panose="020F0502020204030204" pitchFamily="34" charset="0"/>
              </a:rPr>
              <a:t>i</a:t>
            </a:r>
            <a:r>
              <a:rPr lang="en-US" sz="1500" b="0" i="0">
                <a:solidFill>
                  <a:srgbClr val="000000"/>
                </a:solidFill>
                <a:effectLst/>
                <a:latin typeface="Calibri" panose="020F0502020204030204" pitchFamily="34" charset="0"/>
              </a:rPr>
              <a:t>nvolve parents and guardians with learning, develop independent study skills which will allow pupils to achieve academic success, allow pupils to grow as independent and life-long learners through developing their confidence, motivation and self-discipline, reinforce, consolidate and/or extend what pupils know and can do in the classroom. </a:t>
            </a:r>
          </a:p>
          <a:p>
            <a:endParaRPr lang="en-US" sz="1500"/>
          </a:p>
          <a:p>
            <a:pPr algn="l" rtl="0" fontAlgn="base"/>
            <a:r>
              <a:rPr lang="en-US" sz="1500" b="1" i="0">
                <a:solidFill>
                  <a:srgbClr val="000000"/>
                </a:solidFill>
                <a:effectLst/>
                <a:latin typeface="Calibri" panose="020F0502020204030204" pitchFamily="34" charset="0"/>
              </a:rPr>
              <a:t>Regularity of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algn="l" rtl="0" fontAlgn="base"/>
            <a:r>
              <a:rPr lang="en-US" sz="1500" b="0" i="0">
                <a:solidFill>
                  <a:srgbClr val="000000"/>
                </a:solidFill>
                <a:effectLst/>
                <a:latin typeface="Calibri" panose="020F0502020204030204" pitchFamily="34" charset="0"/>
              </a:rPr>
              <a:t>This will be dependent on curriculum time and the allocation for each subject as well as the age range of the pupils. Pupils will receive at least one piece of homework per subject per week. </a:t>
            </a:r>
          </a:p>
          <a:p>
            <a:pPr algn="l" rtl="0" fontAlgn="base"/>
            <a:endParaRPr lang="en-US" sz="1500" b="0" i="0">
              <a:solidFill>
                <a:srgbClr val="000000"/>
              </a:solidFill>
              <a:effectLst/>
              <a:latin typeface="Segoe UI" panose="020B0502040204020203" pitchFamily="34" charset="0"/>
            </a:endParaRPr>
          </a:p>
          <a:p>
            <a:pPr algn="l" rtl="0" fontAlgn="base"/>
            <a:r>
              <a:rPr lang="en-US" sz="1500" b="1" i="0">
                <a:solidFill>
                  <a:srgbClr val="000000"/>
                </a:solidFill>
                <a:effectLst/>
                <a:latin typeface="Calibri" panose="020F0502020204030204" pitchFamily="34" charset="0"/>
              </a:rPr>
              <a:t>Guideline allocation for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marL="285750" indent="-285750" algn="l" rtl="0" fontAlgn="base">
              <a:buFont typeface="Arial,Sans-Serif" panose="020B0604020202020204" pitchFamily="34" charset="0"/>
              <a:buChar char="•"/>
            </a:pPr>
            <a:r>
              <a:rPr lang="en-US" sz="1500" b="0" i="0">
                <a:solidFill>
                  <a:srgbClr val="000000"/>
                </a:solidFill>
                <a:effectLst/>
                <a:latin typeface="Calibri"/>
                <a:cs typeface="Calibri"/>
              </a:rPr>
              <a:t>Year 7, 8 and 9: 30 minutes per subject  </a:t>
            </a:r>
            <a:endParaRPr lang="en-US" sz="1500" b="0" i="0">
              <a:effectLst/>
              <a:latin typeface="Calibri"/>
              <a:ea typeface="+mn-lt"/>
              <a:cs typeface="Calibri"/>
            </a:endParaRPr>
          </a:p>
          <a:p>
            <a:pPr marL="285750" indent="-285750">
              <a:buFont typeface="Arial,Sans-Serif" panose="020B0604020202020204" pitchFamily="34" charset="0"/>
              <a:buChar char="•"/>
            </a:pPr>
            <a:r>
              <a:rPr lang="en-US" sz="1500" b="0" i="0">
                <a:solidFill>
                  <a:srgbClr val="000000"/>
                </a:solidFill>
                <a:effectLst/>
                <a:latin typeface="Calibri"/>
                <a:cs typeface="Calibri"/>
              </a:rPr>
              <a:t>Year 10 and 11: </a:t>
            </a:r>
            <a:r>
              <a:rPr lang="en-US" sz="1500">
                <a:solidFill>
                  <a:srgbClr val="000000"/>
                </a:solidFill>
                <a:latin typeface="Calibri"/>
                <a:cs typeface="Calibri"/>
              </a:rPr>
              <a:t>Around</a:t>
            </a:r>
            <a:r>
              <a:rPr lang="en-US" sz="1500" b="0" i="0">
                <a:solidFill>
                  <a:srgbClr val="000000"/>
                </a:solidFill>
                <a:effectLst/>
                <a:latin typeface="Calibri"/>
                <a:cs typeface="Calibri"/>
              </a:rPr>
              <a:t> 45 minutes per subject  </a:t>
            </a:r>
            <a:endParaRPr lang="en-US"/>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946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ea typeface="+mn-lt"/>
                <a:cs typeface="+mn-lt"/>
              </a:rPr>
              <a:t>Lent Term HT4 Uniform and Equipment</a:t>
            </a:r>
            <a:endParaRPr lang="en-GB" sz="2750" b="1">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numCol="2" rtlCol="0" anchor="ctr"/>
          <a:lstStyle/>
          <a:p>
            <a:pPr rtl="0" fontAlgn="base"/>
            <a:r>
              <a:rPr lang="en-US" sz="1500" b="1"/>
              <a:t>Required uniform for ALL pupils:</a:t>
            </a:r>
          </a:p>
          <a:p>
            <a:pPr rtl="0" fontAlgn="base"/>
            <a:endParaRPr lang="en-US" sz="1500"/>
          </a:p>
          <a:p>
            <a:pPr marL="0" rtl="0" eaLnBrk="1" fontAlgn="ctr" latinLnBrk="0" hangingPunct="1">
              <a:spcBef>
                <a:spcPts val="0"/>
              </a:spcBef>
              <a:spcAft>
                <a:spcPts val="0"/>
              </a:spcAft>
            </a:pPr>
            <a:r>
              <a:rPr lang="en-GB" sz="1500">
                <a:solidFill>
                  <a:srgbClr val="000000"/>
                </a:solidFill>
                <a:latin typeface="Calibri" panose="020F0502020204030204" pitchFamily="34" charset="0"/>
              </a:rPr>
              <a:t>St. James’ B</a:t>
            </a:r>
            <a:r>
              <a:rPr lang="en-GB" sz="1500" b="0" i="0" u="none" strike="noStrike" kern="1200">
                <a:solidFill>
                  <a:srgbClr val="000000"/>
                </a:solidFill>
                <a:effectLst/>
                <a:latin typeface="Calibri" panose="020F0502020204030204" pitchFamily="34" charset="0"/>
              </a:rPr>
              <a:t>lazer</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Tie</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Trousers/St. James’ Skirt</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White Collared Shirt</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School Shoes</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Black Socks with Trousers</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Tights with Skirts</a:t>
            </a:r>
            <a:endParaRPr lang="en-GB" sz="1500" b="0" i="0" u="none" strike="noStrike" kern="1200">
              <a:solidFill>
                <a:srgbClr val="000000"/>
              </a:solidFill>
              <a:effectLst/>
              <a:latin typeface="Calibri" panose="020F0502020204030204" pitchFamily="34" charset="0"/>
            </a:endParaRPr>
          </a:p>
          <a:p>
            <a:pPr fontAlgn="ctr"/>
            <a:r>
              <a:rPr lang="en-GB" sz="1500" b="0" i="0" u="none" strike="noStrike" kern="1200">
                <a:solidFill>
                  <a:srgbClr val="000000"/>
                </a:solidFill>
                <a:effectLst/>
                <a:latin typeface="Calibri" panose="020F0502020204030204" pitchFamily="34" charset="0"/>
              </a:rPr>
              <a:t>Optional - Black Jumper/Cardigan</a:t>
            </a:r>
          </a:p>
          <a:p>
            <a:pPr fontAlgn="ctr"/>
            <a:r>
              <a:rPr lang="en-GB" sz="1500">
                <a:solidFill>
                  <a:srgbClr val="000000"/>
                </a:solidFill>
                <a:latin typeface="Calibri" panose="020F0502020204030204" pitchFamily="34" charset="0"/>
              </a:rPr>
              <a:t>Optional – Plain Dark Coat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Polo Shirt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US" sz="1500" b="0" i="0" u="none" strike="noStrike" kern="1200">
                <a:solidFill>
                  <a:srgbClr val="000000"/>
                </a:solidFill>
                <a:effectLst/>
                <a:latin typeface="Calibri" panose="020F0502020204030204" pitchFamily="34" charset="0"/>
              </a:rPr>
              <a:t>St. James’ PE Shorts/Skort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Tracksuit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Sports Socks (green)</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PE Trainers (any design)</a:t>
            </a:r>
          </a:p>
          <a:p>
            <a:pPr fontAlgn="ctr"/>
            <a:r>
              <a:rPr lang="en-GB" sz="1500">
                <a:solidFill>
                  <a:srgbClr val="000000"/>
                </a:solidFill>
                <a:latin typeface="Calibri" panose="020F0502020204030204" pitchFamily="34" charset="0"/>
              </a:rPr>
              <a:t>Optional - </a:t>
            </a:r>
            <a:r>
              <a:rPr lang="en-GB" sz="1500" b="0" i="0" u="none" strike="noStrike" kern="1200">
                <a:solidFill>
                  <a:srgbClr val="000000"/>
                </a:solidFill>
                <a:effectLst/>
                <a:latin typeface="Calibri" panose="020F0502020204030204" pitchFamily="34" charset="0"/>
              </a:rPr>
              <a:t>St. James’ PE Waterproof</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1">
                <a:solidFill>
                  <a:srgbClr val="000000"/>
                </a:solidFill>
                <a:latin typeface="Calibri" panose="020F0502020204030204" pitchFamily="34" charset="0"/>
              </a:rPr>
              <a:t>Required equipment for ALL pupils:</a:t>
            </a:r>
          </a:p>
          <a:p>
            <a:pPr marL="0" rtl="0" eaLnBrk="1" fontAlgn="ctr" latinLnBrk="0" hangingPunct="1">
              <a:spcBef>
                <a:spcPts val="0"/>
              </a:spcBef>
              <a:spcAft>
                <a:spcPts val="0"/>
              </a:spcAft>
            </a:pPr>
            <a:endParaRPr lang="en-GB" sz="1500" b="0" i="0" u="none" strike="noStrike">
              <a:solidFill>
                <a:srgbClr val="000000"/>
              </a:solidFill>
              <a:effectLst/>
              <a:latin typeface="Calibri" panose="020F050202020403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pen</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Pencil</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Ruler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Rubber</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Calculator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Memory Pen</a:t>
            </a:r>
            <a:endParaRPr lang="en-GB" sz="1500" b="0" i="0" u="none" strike="noStrike">
              <a:effectLst/>
              <a:latin typeface="Arial" panose="020B0604020202020204" pitchFamily="34" charset="0"/>
            </a:endParaRPr>
          </a:p>
          <a:p>
            <a:pPr algn="l" rtl="0" fontAlgn="base"/>
            <a:endParaRPr lang="en-US" sz="9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nvGraphicFramePr>
        <p:xfrm>
          <a:off x="145019" y="5669736"/>
          <a:ext cx="6561438" cy="3705653"/>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529379">
                <a:tc>
                  <a:txBody>
                    <a:bodyPr/>
                    <a:lstStyle/>
                    <a:p>
                      <a:r>
                        <a:rPr lang="en-GB" sz="1600"/>
                        <a:t>Is your uniform perfect all week?</a:t>
                      </a:r>
                    </a:p>
                  </a:txBody>
                  <a:tcPr anchor="ctr"/>
                </a:tc>
                <a:tc>
                  <a:txBody>
                    <a:bodyPr/>
                    <a:lstStyle/>
                    <a:p>
                      <a:r>
                        <a:rPr lang="en-GB" sz="1600"/>
                        <a:t>Tutor Signature</a:t>
                      </a:r>
                    </a:p>
                  </a:txBody>
                  <a:tcPr anchor="ctr"/>
                </a:tc>
                <a:extLst>
                  <a:ext uri="{0D108BD9-81ED-4DB2-BD59-A6C34878D82A}">
                    <a16:rowId xmlns:a16="http://schemas.microsoft.com/office/drawing/2014/main" val="1439111323"/>
                  </a:ext>
                </a:extLst>
              </a:tr>
              <a:tr h="529379">
                <a:tc>
                  <a:txBody>
                    <a:bodyPr/>
                    <a:lstStyle/>
                    <a:p>
                      <a:r>
                        <a:rPr lang="en-GB" sz="1600"/>
                        <a:t>Week 1 – Uniform Perfection?</a:t>
                      </a:r>
                    </a:p>
                  </a:txBody>
                  <a:tcPr anchor="ctr"/>
                </a:tc>
                <a:tc>
                  <a:txBody>
                    <a:bodyPr/>
                    <a:lstStyle/>
                    <a:p>
                      <a:endParaRPr lang="en-GB" sz="1600"/>
                    </a:p>
                  </a:txBody>
                  <a:tcPr/>
                </a:tc>
                <a:extLst>
                  <a:ext uri="{0D108BD9-81ED-4DB2-BD59-A6C34878D82A}">
                    <a16:rowId xmlns:a16="http://schemas.microsoft.com/office/drawing/2014/main" val="4209448937"/>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2 – Uniform Perfection?</a:t>
                      </a:r>
                    </a:p>
                  </a:txBody>
                  <a:tcPr anchor="ctr"/>
                </a:tc>
                <a:tc>
                  <a:txBody>
                    <a:bodyPr/>
                    <a:lstStyle/>
                    <a:p>
                      <a:endParaRPr lang="en-GB" sz="1600"/>
                    </a:p>
                  </a:txBody>
                  <a:tcPr/>
                </a:tc>
                <a:extLst>
                  <a:ext uri="{0D108BD9-81ED-4DB2-BD59-A6C34878D82A}">
                    <a16:rowId xmlns:a16="http://schemas.microsoft.com/office/drawing/2014/main" val="1239890745"/>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3 – Uniform Perfection?</a:t>
                      </a:r>
                    </a:p>
                  </a:txBody>
                  <a:tcPr anchor="ctr"/>
                </a:tc>
                <a:tc>
                  <a:txBody>
                    <a:bodyPr/>
                    <a:lstStyle/>
                    <a:p>
                      <a:endParaRPr lang="en-GB" sz="1600"/>
                    </a:p>
                  </a:txBody>
                  <a:tcPr/>
                </a:tc>
                <a:extLst>
                  <a:ext uri="{0D108BD9-81ED-4DB2-BD59-A6C34878D82A}">
                    <a16:rowId xmlns:a16="http://schemas.microsoft.com/office/drawing/2014/main" val="3092602143"/>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4 – Uniform Perfection?</a:t>
                      </a:r>
                    </a:p>
                  </a:txBody>
                  <a:tcPr anchor="ctr"/>
                </a:tc>
                <a:tc>
                  <a:txBody>
                    <a:bodyPr/>
                    <a:lstStyle/>
                    <a:p>
                      <a:endParaRPr lang="en-GB" sz="1600"/>
                    </a:p>
                  </a:txBody>
                  <a:tcPr/>
                </a:tc>
                <a:extLst>
                  <a:ext uri="{0D108BD9-81ED-4DB2-BD59-A6C34878D82A}">
                    <a16:rowId xmlns:a16="http://schemas.microsoft.com/office/drawing/2014/main" val="2905487118"/>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5 – Uniform Perfection?</a:t>
                      </a:r>
                    </a:p>
                  </a:txBody>
                  <a:tcPr anchor="ctr"/>
                </a:tc>
                <a:tc>
                  <a:txBody>
                    <a:bodyPr/>
                    <a:lstStyle/>
                    <a:p>
                      <a:endParaRPr lang="en-GB" sz="1600"/>
                    </a:p>
                  </a:txBody>
                  <a:tcPr/>
                </a:tc>
                <a:extLst>
                  <a:ext uri="{0D108BD9-81ED-4DB2-BD59-A6C34878D82A}">
                    <a16:rowId xmlns:a16="http://schemas.microsoft.com/office/drawing/2014/main" val="3172239579"/>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6 – Uniform Perfection?</a:t>
                      </a:r>
                    </a:p>
                  </a:txBody>
                  <a:tcPr anchor="ctr"/>
                </a:tc>
                <a:tc>
                  <a:txBody>
                    <a:bodyPr/>
                    <a:lstStyle/>
                    <a:p>
                      <a:endParaRPr lang="en-GB" sz="1600"/>
                    </a:p>
                  </a:txBody>
                  <a:tcPr/>
                </a:tc>
                <a:extLst>
                  <a:ext uri="{0D108BD9-81ED-4DB2-BD59-A6C34878D82A}">
                    <a16:rowId xmlns:a16="http://schemas.microsoft.com/office/drawing/2014/main" val="1705580777"/>
                  </a:ext>
                </a:extLst>
              </a:tr>
            </a:tbl>
          </a:graphicData>
        </a:graphic>
      </p:graphicFrame>
    </p:spTree>
    <p:extLst>
      <p:ext uri="{BB962C8B-B14F-4D97-AF65-F5344CB8AC3E}">
        <p14:creationId xmlns:p14="http://schemas.microsoft.com/office/powerpoint/2010/main" val="3196493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Attendance</a:t>
            </a:r>
            <a:endParaRPr lang="en-GB" sz="2750" b="1">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a:t>Being in school is important to your achievement, wellbeing, and wider development. Evidence shows that the students with the highest attendance throughout their time in school gain the best GCSE and A Level results. </a:t>
            </a:r>
          </a:p>
          <a:p>
            <a:pPr algn="l" rtl="0" fontAlgn="base"/>
            <a:endParaRPr lang="en-US" sz="1500"/>
          </a:p>
          <a:p>
            <a:pPr algn="l" rtl="0" fontAlgn="base"/>
            <a:r>
              <a:rPr lang="en-US" sz="1500"/>
              <a:t>Research found that pupils who performed better at secondary school missed fewer days than those who didn’t perform as well.  </a:t>
            </a:r>
          </a:p>
          <a:p>
            <a:pPr algn="l" rtl="0" fontAlgn="base"/>
            <a:endParaRPr lang="en-US" sz="1500"/>
          </a:p>
          <a:p>
            <a:pPr algn="l" rtl="0" fontAlgn="base"/>
            <a:r>
              <a:rPr lang="en-US" sz="1500"/>
              <a:t>In 2019, secondary school pupils who didn’t achieve grade 9 to 4 in English and </a:t>
            </a:r>
            <a:r>
              <a:rPr lang="en-US" sz="1500" err="1"/>
              <a:t>Maths</a:t>
            </a:r>
            <a:r>
              <a:rPr lang="en-US" sz="1500"/>
              <a:t> missed 10 more days on average over the key stage than those who achieved grade 9 to 5 in both English and </a:t>
            </a:r>
            <a:r>
              <a:rPr lang="en-US" sz="1500" err="1"/>
              <a:t>Maths</a:t>
            </a:r>
            <a:r>
              <a:rPr lang="en-US" sz="1500"/>
              <a:t>. </a:t>
            </a:r>
          </a:p>
          <a:p>
            <a:pPr algn="l" rtl="0" fontAlgn="base"/>
            <a:endParaRPr lang="en-US" sz="1500"/>
          </a:p>
          <a:p>
            <a:pPr algn="l" rtl="0" fontAlgn="base"/>
            <a:r>
              <a:rPr lang="en-US" sz="1500"/>
              <a:t>Every moment in school counts, and days missed add up quickly. For example, a child who is absent for three days over a half term could miss 18 lessons in total.  </a:t>
            </a:r>
          </a:p>
          <a:p>
            <a:pPr algn="l" rtl="0" fontAlgn="base"/>
            <a:endParaRPr lang="en-US" sz="1500"/>
          </a:p>
          <a:p>
            <a:pPr algn="l" rtl="0" fontAlgn="base"/>
            <a:r>
              <a:rPr lang="en-US" sz="1500"/>
              <a:t>The higher a pupil’s attendance, the more they are likely to learn, and the better they are likely to perform in exams and formal assessments.  </a:t>
            </a:r>
          </a:p>
          <a:p>
            <a:pPr algn="l" rtl="0" fontAlgn="base"/>
            <a:endParaRPr lang="en-US" sz="1500"/>
          </a:p>
          <a:p>
            <a:pPr algn="l" rtl="0" fontAlgn="base"/>
            <a:r>
              <a:rPr lang="en-US" sz="1100"/>
              <a:t>*Information for the Department for Education (</a:t>
            </a:r>
            <a:r>
              <a:rPr lang="en-US" sz="1100">
                <a:hlinkClick r:id="rId2"/>
              </a:rPr>
              <a:t>https://educationhub.blog.gov.uk/2023/05/18/school-attendance-important-risks-missing-day/)</a:t>
            </a:r>
            <a:endParaRPr lang="en-US" sz="11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3"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extLst>
              <p:ext uri="{D42A27DB-BD31-4B8C-83A1-F6EECF244321}">
                <p14:modId xmlns:p14="http://schemas.microsoft.com/office/powerpoint/2010/main" val="4059671973"/>
              </p:ext>
            </p:extLst>
          </p:nvPr>
        </p:nvGraphicFramePr>
        <p:xfrm>
          <a:off x="145018" y="5669736"/>
          <a:ext cx="6561438" cy="3712805"/>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742561">
                <a:tc gridSpan="2">
                  <a:txBody>
                    <a:bodyPr/>
                    <a:lstStyle/>
                    <a:p>
                      <a:pPr algn="ctr"/>
                      <a:r>
                        <a:rPr lang="en-GB" sz="2400" b="1"/>
                        <a:t>Year 9 </a:t>
                      </a:r>
                      <a:r>
                        <a:rPr lang="en-GB" sz="2400" b="1" i="0" u="none" strike="noStrike" noProof="0">
                          <a:latin typeface="Calibri"/>
                        </a:rPr>
                        <a:t>Lent Term HT4</a:t>
                      </a:r>
                      <a:r>
                        <a:rPr lang="en-GB" sz="2400" b="1"/>
                        <a:t> Attendance</a:t>
                      </a:r>
                    </a:p>
                  </a:txBody>
                  <a:tcPr anchor="ctr"/>
                </a:tc>
                <a:tc hMerge="1">
                  <a:txBody>
                    <a:bodyPr/>
                    <a:lstStyle/>
                    <a:p>
                      <a:endParaRPr lang="en-GB"/>
                    </a:p>
                  </a:txBody>
                  <a:tcPr/>
                </a:tc>
                <a:extLst>
                  <a:ext uri="{0D108BD9-81ED-4DB2-BD59-A6C34878D82A}">
                    <a16:rowId xmlns:a16="http://schemas.microsoft.com/office/drawing/2014/main" val="4192089578"/>
                  </a:ext>
                </a:extLst>
              </a:tr>
              <a:tr h="742561">
                <a:tc>
                  <a:txBody>
                    <a:bodyPr/>
                    <a:lstStyle/>
                    <a:p>
                      <a:r>
                        <a:rPr lang="en-GB" sz="1600"/>
                        <a:t>How many days did you miss last Half Term?</a:t>
                      </a:r>
                    </a:p>
                  </a:txBody>
                  <a:tcPr anchor="ctr"/>
                </a:tc>
                <a:tc>
                  <a:txBody>
                    <a:bodyPr/>
                    <a:lstStyle/>
                    <a:p>
                      <a:endParaRPr lang="en-GB"/>
                    </a:p>
                  </a:txBody>
                  <a:tcPr/>
                </a:tc>
                <a:extLst>
                  <a:ext uri="{0D108BD9-81ED-4DB2-BD59-A6C34878D82A}">
                    <a16:rowId xmlns:a16="http://schemas.microsoft.com/office/drawing/2014/main" val="4209448937"/>
                  </a:ext>
                </a:extLst>
              </a:tr>
              <a:tr h="742561">
                <a:tc>
                  <a:txBody>
                    <a:bodyPr/>
                    <a:lstStyle/>
                    <a:p>
                      <a:r>
                        <a:rPr lang="en-GB" sz="1600"/>
                        <a:t>Last Half Term’s Attendance Percentage</a:t>
                      </a:r>
                    </a:p>
                  </a:txBody>
                  <a:tcPr anchor="ctr"/>
                </a:tc>
                <a:tc>
                  <a:txBody>
                    <a:bodyPr/>
                    <a:lstStyle/>
                    <a:p>
                      <a:endParaRPr lang="en-GB"/>
                    </a:p>
                  </a:txBody>
                  <a:tcPr/>
                </a:tc>
                <a:extLst>
                  <a:ext uri="{0D108BD9-81ED-4DB2-BD59-A6C34878D82A}">
                    <a16:rowId xmlns:a16="http://schemas.microsoft.com/office/drawing/2014/main" val="1239890745"/>
                  </a:ext>
                </a:extLst>
              </a:tr>
              <a:tr h="742561">
                <a:tc>
                  <a:txBody>
                    <a:bodyPr/>
                    <a:lstStyle/>
                    <a:p>
                      <a:r>
                        <a:rPr lang="en-GB" sz="1600"/>
                        <a:t>How many days have you missed this Half Term?</a:t>
                      </a:r>
                    </a:p>
                  </a:txBody>
                  <a:tcPr anchor="ctr"/>
                </a:tc>
                <a:tc>
                  <a:txBody>
                    <a:bodyPr/>
                    <a:lstStyle/>
                    <a:p>
                      <a:endParaRPr lang="en-GB"/>
                    </a:p>
                  </a:txBody>
                  <a:tcPr/>
                </a:tc>
                <a:extLst>
                  <a:ext uri="{0D108BD9-81ED-4DB2-BD59-A6C34878D82A}">
                    <a16:rowId xmlns:a16="http://schemas.microsoft.com/office/drawing/2014/main" val="3092602143"/>
                  </a:ext>
                </a:extLst>
              </a:tr>
              <a:tr h="742561">
                <a:tc>
                  <a:txBody>
                    <a:bodyPr/>
                    <a:lstStyle/>
                    <a:p>
                      <a:r>
                        <a:rPr lang="en-GB" sz="1600"/>
                        <a:t>This Half Term’s Attendance Percentage</a:t>
                      </a:r>
                    </a:p>
                  </a:txBody>
                  <a:tcPr anchor="ctr"/>
                </a:tc>
                <a:tc>
                  <a:txBody>
                    <a:bodyPr/>
                    <a:lstStyle/>
                    <a:p>
                      <a:endParaRPr lang="en-GB"/>
                    </a:p>
                  </a:txBody>
                  <a:tcPr/>
                </a:tc>
                <a:extLst>
                  <a:ext uri="{0D108BD9-81ED-4DB2-BD59-A6C34878D82A}">
                    <a16:rowId xmlns:a16="http://schemas.microsoft.com/office/drawing/2014/main" val="2905487118"/>
                  </a:ext>
                </a:extLst>
              </a:tr>
            </a:tbl>
          </a:graphicData>
        </a:graphic>
      </p:graphicFrame>
    </p:spTree>
    <p:extLst>
      <p:ext uri="{BB962C8B-B14F-4D97-AF65-F5344CB8AC3E}">
        <p14:creationId xmlns:p14="http://schemas.microsoft.com/office/powerpoint/2010/main" val="2861204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876D2-D83D-47B3-0E47-42D3093849A1}"/>
            </a:ext>
          </a:extLst>
        </p:cNvPr>
        <p:cNvGrpSpPr/>
        <p:nvPr/>
      </p:nvGrpSpPr>
      <p:grpSpPr>
        <a:xfrm>
          <a:off x="0" y="0"/>
          <a:ext cx="0" cy="0"/>
          <a:chOff x="0" y="0"/>
          <a:chExt cx="0" cy="0"/>
        </a:xfrm>
      </p:grpSpPr>
      <p:pic>
        <p:nvPicPr>
          <p:cNvPr id="8" name="Picture 7" descr="A bulletin board with notes pinned to it&#10;&#10;Description automatically generated">
            <a:extLst>
              <a:ext uri="{FF2B5EF4-FFF2-40B4-BE49-F238E27FC236}">
                <a16:creationId xmlns:a16="http://schemas.microsoft.com/office/drawing/2014/main" id="{9ADE1087-13EF-A442-8283-F2989BF5BFCB}"/>
              </a:ext>
            </a:extLst>
          </p:cNvPr>
          <p:cNvPicPr>
            <a:picLocks noChangeAspect="1"/>
          </p:cNvPicPr>
          <p:nvPr/>
        </p:nvPicPr>
        <p:blipFill rotWithShape="1">
          <a:blip r:embed="rId2">
            <a:extLst>
              <a:ext uri="{28A0092B-C50C-407E-A947-70E740481C1C}">
                <a14:useLocalDpi xmlns:a14="http://schemas.microsoft.com/office/drawing/2010/main" val="0"/>
              </a:ext>
            </a:extLst>
          </a:blip>
          <a:srcRect t="23597" r="28485" b="46004"/>
          <a:stretch/>
        </p:blipFill>
        <p:spPr>
          <a:xfrm rot="401321">
            <a:off x="1993227" y="2735812"/>
            <a:ext cx="4904531" cy="2866030"/>
          </a:xfrm>
          <a:prstGeom prst="rect">
            <a:avLst/>
          </a:prstGeom>
        </p:spPr>
      </p:pic>
      <p:pic>
        <p:nvPicPr>
          <p:cNvPr id="6" name="Picture 5" descr="A poster with text and text on it&#10;&#10;Description automatically generated">
            <a:extLst>
              <a:ext uri="{FF2B5EF4-FFF2-40B4-BE49-F238E27FC236}">
                <a16:creationId xmlns:a16="http://schemas.microsoft.com/office/drawing/2014/main" id="{D7E924DC-1C67-82EA-572B-FE7023995E26}"/>
              </a:ext>
            </a:extLst>
          </p:cNvPr>
          <p:cNvPicPr>
            <a:picLocks noChangeAspect="1"/>
          </p:cNvPicPr>
          <p:nvPr/>
        </p:nvPicPr>
        <p:blipFill rotWithShape="1">
          <a:blip r:embed="rId3">
            <a:extLst>
              <a:ext uri="{28A0092B-C50C-407E-A947-70E740481C1C}">
                <a14:useLocalDpi xmlns:a14="http://schemas.microsoft.com/office/drawing/2010/main" val="0"/>
              </a:ext>
            </a:extLst>
          </a:blip>
          <a:srcRect l="43385" t="6370" r="19202" b="18003"/>
          <a:stretch/>
        </p:blipFill>
        <p:spPr>
          <a:xfrm rot="20342178">
            <a:off x="251513" y="2442948"/>
            <a:ext cx="2565779" cy="3875964"/>
          </a:xfrm>
          <a:prstGeom prst="rect">
            <a:avLst/>
          </a:prstGeom>
        </p:spPr>
      </p:pic>
      <p:sp>
        <p:nvSpPr>
          <p:cNvPr id="7" name="Rectangle 6">
            <a:extLst>
              <a:ext uri="{FF2B5EF4-FFF2-40B4-BE49-F238E27FC236}">
                <a16:creationId xmlns:a16="http://schemas.microsoft.com/office/drawing/2014/main" id="{2771C28B-13B2-6FE0-4A2E-50CA8A1107C8}"/>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Pupil Wellbeing Information</a:t>
            </a:r>
            <a:endParaRPr lang="en-GB" sz="2750" b="1" dirty="0">
              <a:cs typeface="Calibri"/>
            </a:endParaRPr>
          </a:p>
        </p:txBody>
      </p:sp>
      <p:sp>
        <p:nvSpPr>
          <p:cNvPr id="12" name="Rectangle 11">
            <a:extLst>
              <a:ext uri="{FF2B5EF4-FFF2-40B4-BE49-F238E27FC236}">
                <a16:creationId xmlns:a16="http://schemas.microsoft.com/office/drawing/2014/main" id="{966D867B-49F6-7C65-E264-94F034E92DDF}"/>
              </a:ext>
            </a:extLst>
          </p:cNvPr>
          <p:cNvSpPr/>
          <p:nvPr/>
        </p:nvSpPr>
        <p:spPr>
          <a:xfrm>
            <a:off x="148280" y="1282702"/>
            <a:ext cx="6561438" cy="14604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200" dirty="0"/>
              <a:t>Pupil wellbeing is at </a:t>
            </a:r>
            <a:r>
              <a:rPr lang="en-GB" sz="1200" dirty="0"/>
              <a:t>the centre </a:t>
            </a:r>
            <a:r>
              <a:rPr lang="en-US" sz="1200" dirty="0"/>
              <a:t>of life at St. James’, in school you can talk to any member of the school staff who will be willing to listen and support you. Below is the school email for any questions you have or support you require:</a:t>
            </a:r>
          </a:p>
          <a:p>
            <a:pPr algn="l" rtl="0" fontAlgn="base"/>
            <a:endParaRPr lang="en-US" sz="1200" dirty="0"/>
          </a:p>
          <a:p>
            <a:pPr algn="l" rtl="0" fontAlgn="base"/>
            <a:r>
              <a:rPr lang="en-US" sz="1200" dirty="0">
                <a:hlinkClick r:id="rId4"/>
              </a:rPr>
              <a:t>wearelistening@saintjames.co.uk</a:t>
            </a:r>
            <a:endParaRPr lang="en-US" sz="1200" dirty="0"/>
          </a:p>
          <a:p>
            <a:pPr algn="l" rtl="0" fontAlgn="base"/>
            <a:endParaRPr lang="en-US" sz="1200" dirty="0"/>
          </a:p>
          <a:p>
            <a:pPr algn="l" rtl="0" fontAlgn="base"/>
            <a:r>
              <a:rPr lang="en-US" sz="1200" dirty="0"/>
              <a:t>Below this is a series of external support that the school has links with and can also be used:</a:t>
            </a:r>
          </a:p>
        </p:txBody>
      </p:sp>
      <p:pic>
        <p:nvPicPr>
          <p:cNvPr id="14" name="Picture 2">
            <a:extLst>
              <a:ext uri="{FF2B5EF4-FFF2-40B4-BE49-F238E27FC236}">
                <a16:creationId xmlns:a16="http://schemas.microsoft.com/office/drawing/2014/main" id="{49D04CF3-A1EC-8F59-E840-C17264E67E52}"/>
              </a:ext>
            </a:extLst>
          </p:cNvPr>
          <p:cNvPicPr>
            <a:picLocks noChangeAspect="1" noChangeArrowheads="1"/>
          </p:cNvPicPr>
          <p:nvPr/>
        </p:nvPicPr>
        <p:blipFill>
          <a:blip r:embed="rId5"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D41606A-9B9A-2318-F517-B917C49BDEDB}"/>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pic>
        <p:nvPicPr>
          <p:cNvPr id="4" name="Picture 3" descr="A bulletin board with notes pinned to it&#10;&#10;Description automatically generated">
            <a:extLst>
              <a:ext uri="{FF2B5EF4-FFF2-40B4-BE49-F238E27FC236}">
                <a16:creationId xmlns:a16="http://schemas.microsoft.com/office/drawing/2014/main" id="{AB6243C7-C859-B145-6B4F-D57E32A41649}"/>
              </a:ext>
            </a:extLst>
          </p:cNvPr>
          <p:cNvPicPr>
            <a:picLocks noChangeAspect="1"/>
          </p:cNvPicPr>
          <p:nvPr/>
        </p:nvPicPr>
        <p:blipFill rotWithShape="1">
          <a:blip r:embed="rId2">
            <a:extLst>
              <a:ext uri="{28A0092B-C50C-407E-A947-70E740481C1C}">
                <a14:useLocalDpi xmlns:a14="http://schemas.microsoft.com/office/drawing/2010/main" val="0"/>
              </a:ext>
            </a:extLst>
          </a:blip>
          <a:srcRect l="6217" t="56092" r="4324"/>
          <a:stretch/>
        </p:blipFill>
        <p:spPr>
          <a:xfrm>
            <a:off x="364715" y="5561199"/>
            <a:ext cx="6135095" cy="4139731"/>
          </a:xfrm>
          <a:prstGeom prst="rect">
            <a:avLst/>
          </a:prstGeom>
        </p:spPr>
      </p:pic>
    </p:spTree>
    <p:extLst>
      <p:ext uri="{BB962C8B-B14F-4D97-AF65-F5344CB8AC3E}">
        <p14:creationId xmlns:p14="http://schemas.microsoft.com/office/powerpoint/2010/main" val="120526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Calendar</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61438" cy="7791953"/>
        </p:xfrm>
        <a:graphic>
          <a:graphicData uri="http://schemas.openxmlformats.org/drawingml/2006/table">
            <a:tbl>
              <a:tblPr firstRow="1" bandRow="1">
                <a:tableStyleId>{5940675A-B579-460E-94D1-54222C63F5DA}</a:tableStyleId>
              </a:tblPr>
              <a:tblGrid>
                <a:gridCol w="1093573">
                  <a:extLst>
                    <a:ext uri="{9D8B030D-6E8A-4147-A177-3AD203B41FA5}">
                      <a16:colId xmlns:a16="http://schemas.microsoft.com/office/drawing/2014/main" val="81782415"/>
                    </a:ext>
                  </a:extLst>
                </a:gridCol>
                <a:gridCol w="1093573">
                  <a:extLst>
                    <a:ext uri="{9D8B030D-6E8A-4147-A177-3AD203B41FA5}">
                      <a16:colId xmlns:a16="http://schemas.microsoft.com/office/drawing/2014/main" val="142862800"/>
                    </a:ext>
                  </a:extLst>
                </a:gridCol>
                <a:gridCol w="1093573">
                  <a:extLst>
                    <a:ext uri="{9D8B030D-6E8A-4147-A177-3AD203B41FA5}">
                      <a16:colId xmlns:a16="http://schemas.microsoft.com/office/drawing/2014/main" val="1332426597"/>
                    </a:ext>
                  </a:extLst>
                </a:gridCol>
                <a:gridCol w="1093573">
                  <a:extLst>
                    <a:ext uri="{9D8B030D-6E8A-4147-A177-3AD203B41FA5}">
                      <a16:colId xmlns:a16="http://schemas.microsoft.com/office/drawing/2014/main" val="2486733757"/>
                    </a:ext>
                  </a:extLst>
                </a:gridCol>
                <a:gridCol w="1093573">
                  <a:extLst>
                    <a:ext uri="{9D8B030D-6E8A-4147-A177-3AD203B41FA5}">
                      <a16:colId xmlns:a16="http://schemas.microsoft.com/office/drawing/2014/main" val="2026994669"/>
                    </a:ext>
                  </a:extLst>
                </a:gridCol>
                <a:gridCol w="1093573">
                  <a:extLst>
                    <a:ext uri="{9D8B030D-6E8A-4147-A177-3AD203B41FA5}">
                      <a16:colId xmlns:a16="http://schemas.microsoft.com/office/drawing/2014/main" val="876571330"/>
                    </a:ext>
                  </a:extLst>
                </a:gridCol>
              </a:tblGrid>
              <a:tr h="450773">
                <a:tc>
                  <a:txBody>
                    <a:bodyPr/>
                    <a:lstStyle/>
                    <a:p>
                      <a:endParaRPr lang="en-GB"/>
                    </a:p>
                  </a:txBody>
                  <a:tcPr/>
                </a:tc>
                <a:tc>
                  <a:txBody>
                    <a:bodyPr/>
                    <a:lstStyle/>
                    <a:p>
                      <a:pPr algn="ctr"/>
                      <a:r>
                        <a:rPr lang="en-GB" sz="1600" b="1" dirty="0"/>
                        <a:t>Monday</a:t>
                      </a:r>
                    </a:p>
                  </a:txBody>
                  <a:tcPr marL="0" marR="0" anchor="ctr"/>
                </a:tc>
                <a:tc>
                  <a:txBody>
                    <a:bodyPr/>
                    <a:lstStyle/>
                    <a:p>
                      <a:pPr algn="ctr"/>
                      <a:r>
                        <a:rPr lang="en-GB" sz="1600" b="1" dirty="0"/>
                        <a:t>Tuesday</a:t>
                      </a:r>
                    </a:p>
                  </a:txBody>
                  <a:tcPr marL="0" marR="0" anchor="ctr"/>
                </a:tc>
                <a:tc>
                  <a:txBody>
                    <a:bodyPr/>
                    <a:lstStyle/>
                    <a:p>
                      <a:pPr algn="ctr"/>
                      <a:r>
                        <a:rPr lang="en-GB" sz="1600" b="1" dirty="0"/>
                        <a:t>Wednesday</a:t>
                      </a:r>
                    </a:p>
                  </a:txBody>
                  <a:tcPr marL="0" marR="0" anchor="ctr"/>
                </a:tc>
                <a:tc>
                  <a:txBody>
                    <a:bodyPr/>
                    <a:lstStyle/>
                    <a:p>
                      <a:pPr algn="ctr"/>
                      <a:r>
                        <a:rPr lang="en-GB" sz="1600" b="1" dirty="0"/>
                        <a:t>Thursday</a:t>
                      </a:r>
                    </a:p>
                  </a:txBody>
                  <a:tcPr marL="0" marR="0" anchor="ctr"/>
                </a:tc>
                <a:tc>
                  <a:txBody>
                    <a:bodyPr/>
                    <a:lstStyle/>
                    <a:p>
                      <a:pPr algn="ctr"/>
                      <a:r>
                        <a:rPr lang="en-GB" sz="1600" b="1" dirty="0"/>
                        <a:t>Friday</a:t>
                      </a:r>
                    </a:p>
                  </a:txBody>
                  <a:tcPr marL="0" marR="0" anchor="ctr"/>
                </a:tc>
                <a:extLst>
                  <a:ext uri="{0D108BD9-81ED-4DB2-BD59-A6C34878D82A}">
                    <a16:rowId xmlns:a16="http://schemas.microsoft.com/office/drawing/2014/main" val="3900839918"/>
                  </a:ext>
                </a:extLst>
              </a:tr>
              <a:tr h="1223530">
                <a:tc>
                  <a:txBody>
                    <a:bodyPr/>
                    <a:lstStyle/>
                    <a:p>
                      <a:pPr algn="ctr"/>
                      <a:r>
                        <a:rPr lang="en-GB" sz="1600" b="1" dirty="0"/>
                        <a:t>Week 1</a:t>
                      </a:r>
                    </a:p>
                    <a:p>
                      <a:pPr algn="ctr"/>
                      <a:endParaRPr lang="en-GB" sz="1600" b="1"/>
                    </a:p>
                    <a:p>
                      <a:pPr algn="ctr"/>
                      <a:r>
                        <a:rPr lang="en-GB" sz="1600" b="1" dirty="0"/>
                        <a:t>W/C </a:t>
                      </a:r>
                    </a:p>
                    <a:p>
                      <a:pPr algn="ctr"/>
                      <a:r>
                        <a:rPr lang="en-GB" sz="1600" b="1" dirty="0"/>
                        <a:t>19/2/24</a:t>
                      </a:r>
                    </a:p>
                  </a:txBody>
                  <a:tcPr anchor="ct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a:p>
                  </a:txBody>
                  <a:tcPr/>
                </a:tc>
                <a:extLst>
                  <a:ext uri="{0D108BD9-81ED-4DB2-BD59-A6C34878D82A}">
                    <a16:rowId xmlns:a16="http://schemas.microsoft.com/office/drawing/2014/main" val="4236614031"/>
                  </a:ext>
                </a:extLst>
              </a:tr>
              <a:tr h="1223530">
                <a:tc>
                  <a:txBody>
                    <a:bodyPr/>
                    <a:lstStyle/>
                    <a:p>
                      <a:pPr algn="ctr"/>
                      <a:r>
                        <a:rPr lang="en-GB" sz="1600" b="1" dirty="0"/>
                        <a:t>Week 2</a:t>
                      </a:r>
                    </a:p>
                    <a:p>
                      <a:pPr algn="ctr"/>
                      <a:endParaRPr lang="en-GB" sz="1600" b="1"/>
                    </a:p>
                    <a:p>
                      <a:pPr algn="ctr"/>
                      <a:r>
                        <a:rPr lang="en-GB" sz="1600" b="1" dirty="0"/>
                        <a:t>W/C 26/2/24</a:t>
                      </a:r>
                    </a:p>
                  </a:txBody>
                  <a:tcPr anchor="ctr"/>
                </a:tc>
                <a:tc>
                  <a:txBody>
                    <a:bodyPr/>
                    <a:lstStyle/>
                    <a:p>
                      <a:r>
                        <a:rPr lang="en-GB" sz="1000" dirty="0"/>
                        <a:t>Year 11 and 13 Mock Exams</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2730558138"/>
                  </a:ext>
                </a:extLst>
              </a:tr>
              <a:tr h="1223530">
                <a:tc>
                  <a:txBody>
                    <a:bodyPr/>
                    <a:lstStyle/>
                    <a:p>
                      <a:pPr algn="ctr"/>
                      <a:r>
                        <a:rPr lang="en-GB" sz="1600" b="1" dirty="0"/>
                        <a:t>Week 3</a:t>
                      </a:r>
                    </a:p>
                    <a:p>
                      <a:pPr algn="ctr"/>
                      <a:endParaRPr lang="en-GB" sz="1600" b="1"/>
                    </a:p>
                    <a:p>
                      <a:pPr algn="ctr"/>
                      <a:r>
                        <a:rPr lang="en-GB" sz="1600" b="1" dirty="0"/>
                        <a:t>W/C</a:t>
                      </a:r>
                    </a:p>
                    <a:p>
                      <a:pPr algn="ctr"/>
                      <a:r>
                        <a:rPr lang="en-GB" sz="1600" b="1" dirty="0"/>
                        <a:t>4/3/24</a:t>
                      </a:r>
                    </a:p>
                  </a:txBody>
                  <a:tcPr anchor="ct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11 and 13 Mock Exams</a:t>
                      </a:r>
                    </a:p>
                    <a:p>
                      <a:pPr marL="0" marR="0" lvl="0" indent="0" algn="l" defTabSz="685771" rtl="0" eaLnBrk="1" fontAlgn="auto" latinLnBrk="0" hangingPunct="1">
                        <a:lnSpc>
                          <a:spcPct val="100000"/>
                        </a:lnSpc>
                        <a:spcBef>
                          <a:spcPts val="0"/>
                        </a:spcBef>
                        <a:spcAft>
                          <a:spcPts val="0"/>
                        </a:spcAft>
                        <a:buClrTx/>
                        <a:buSzTx/>
                        <a:buFontTx/>
                        <a:buNone/>
                        <a:tabLst/>
                        <a:defRPr/>
                      </a:pPr>
                      <a:endParaRPr lang="en-GB" sz="1000" dirty="0"/>
                    </a:p>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English Week</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Year 11 and 13 Mock Exams</a:t>
                      </a:r>
                    </a:p>
                  </a:txBody>
                  <a:tcPr/>
                </a:tc>
                <a:extLst>
                  <a:ext uri="{0D108BD9-81ED-4DB2-BD59-A6C34878D82A}">
                    <a16:rowId xmlns:a16="http://schemas.microsoft.com/office/drawing/2014/main" val="1216343044"/>
                  </a:ext>
                </a:extLst>
              </a:tr>
              <a:tr h="1223530">
                <a:tc>
                  <a:txBody>
                    <a:bodyPr/>
                    <a:lstStyle/>
                    <a:p>
                      <a:pPr algn="ctr"/>
                      <a:r>
                        <a:rPr lang="en-GB" sz="1600" b="1" dirty="0"/>
                        <a:t>Week 4</a:t>
                      </a:r>
                    </a:p>
                    <a:p>
                      <a:pPr algn="ctr"/>
                      <a:endParaRPr lang="en-GB" sz="1600" b="1"/>
                    </a:p>
                    <a:p>
                      <a:pPr algn="ctr"/>
                      <a:r>
                        <a:rPr lang="en-GB" sz="1600" b="1" dirty="0"/>
                        <a:t>W/C</a:t>
                      </a:r>
                    </a:p>
                    <a:p>
                      <a:pPr algn="ctr"/>
                      <a:r>
                        <a:rPr lang="en-GB" sz="1600" b="1" dirty="0"/>
                        <a:t>11/3/24</a:t>
                      </a:r>
                    </a:p>
                  </a:txBody>
                  <a:tcPr anchor="ctr"/>
                </a:tc>
                <a:tc>
                  <a:txBody>
                    <a:bodyPr/>
                    <a:lstStyle/>
                    <a:p>
                      <a:r>
                        <a:rPr lang="en-GB" sz="1000" dirty="0"/>
                        <a:t>Science Week</a:t>
                      </a:r>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extLst>
                  <a:ext uri="{0D108BD9-81ED-4DB2-BD59-A6C34878D82A}">
                    <a16:rowId xmlns:a16="http://schemas.microsoft.com/office/drawing/2014/main" val="1546087700"/>
                  </a:ext>
                </a:extLst>
              </a:tr>
              <a:tr h="1223530">
                <a:tc>
                  <a:txBody>
                    <a:bodyPr/>
                    <a:lstStyle/>
                    <a:p>
                      <a:pPr algn="ctr"/>
                      <a:r>
                        <a:rPr lang="en-GB" sz="1600" b="1" dirty="0"/>
                        <a:t>Week 5</a:t>
                      </a:r>
                    </a:p>
                    <a:p>
                      <a:pPr algn="ctr"/>
                      <a:endParaRPr lang="en-GB" sz="1600" b="1"/>
                    </a:p>
                    <a:p>
                      <a:pPr algn="ctr"/>
                      <a:r>
                        <a:rPr lang="en-GB" sz="1600" b="1" dirty="0"/>
                        <a:t>W/C</a:t>
                      </a:r>
                    </a:p>
                    <a:p>
                      <a:pPr algn="ctr"/>
                      <a:r>
                        <a:rPr lang="en-GB" sz="1600" b="1" dirty="0"/>
                        <a:t>18/3/24</a:t>
                      </a:r>
                    </a:p>
                  </a:txBody>
                  <a:tcPr anchor="ct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r>
                        <a:rPr lang="en-GB" sz="1000" dirty="0"/>
                        <a:t>Blakeney Charity Event</a:t>
                      </a:r>
                    </a:p>
                  </a:txBody>
                  <a:tcPr/>
                </a:tc>
                <a:extLst>
                  <a:ext uri="{0D108BD9-81ED-4DB2-BD59-A6C34878D82A}">
                    <a16:rowId xmlns:a16="http://schemas.microsoft.com/office/drawing/2014/main" val="187972937"/>
                  </a:ext>
                </a:extLst>
              </a:tr>
              <a:tr h="1223530">
                <a:tc>
                  <a:txBody>
                    <a:bodyPr/>
                    <a:lstStyle/>
                    <a:p>
                      <a:pPr algn="ctr"/>
                      <a:r>
                        <a:rPr lang="en-GB" sz="1600" b="1" dirty="0"/>
                        <a:t>Week 6</a:t>
                      </a:r>
                    </a:p>
                    <a:p>
                      <a:pPr algn="ctr"/>
                      <a:endParaRPr lang="en-GB" sz="1600" b="1"/>
                    </a:p>
                    <a:p>
                      <a:pPr algn="ctr"/>
                      <a:r>
                        <a:rPr lang="en-GB" sz="1600" b="1" dirty="0"/>
                        <a:t>W/C</a:t>
                      </a:r>
                    </a:p>
                    <a:p>
                      <a:pPr algn="ctr"/>
                      <a:r>
                        <a:rPr lang="en-GB" sz="1600" b="1" dirty="0"/>
                        <a:t>25/3/24</a:t>
                      </a:r>
                    </a:p>
                  </a:txBody>
                  <a:tcPr anchor="ctr"/>
                </a:tc>
                <a:tc>
                  <a:txBody>
                    <a:bodyPr/>
                    <a:lstStyle/>
                    <a:p>
                      <a:endParaRPr lang="en-GB" sz="1000"/>
                    </a:p>
                  </a:txBody>
                  <a:tcPr/>
                </a:tc>
                <a:tc>
                  <a:txBody>
                    <a:bodyPr/>
                    <a:lstStyle/>
                    <a:p>
                      <a:r>
                        <a:rPr lang="en-GB" sz="1000" dirty="0"/>
                        <a:t>Year 7, 8, 9 Progress Consultation Evening</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10, 11, 12, 13 Progress Consultation Evening</a:t>
                      </a:r>
                    </a:p>
                  </a:txBody>
                  <a:tcPr/>
                </a:tc>
                <a:tc>
                  <a:txBody>
                    <a:bodyPr/>
                    <a:lstStyle/>
                    <a:p>
                      <a:r>
                        <a:rPr lang="en-GB" sz="1000" dirty="0"/>
                        <a:t>School Ends of Easter</a:t>
                      </a:r>
                    </a:p>
                  </a:txBody>
                  <a:tcPr/>
                </a:tc>
                <a:tc>
                  <a:txBody>
                    <a:bodyPr/>
                    <a:lstStyle/>
                    <a:p>
                      <a:r>
                        <a:rPr lang="en-GB" sz="1000" dirty="0"/>
                        <a:t>Good Friday</a:t>
                      </a:r>
                    </a:p>
                  </a:txBody>
                  <a:tcPr/>
                </a:tc>
                <a:extLst>
                  <a:ext uri="{0D108BD9-81ED-4DB2-BD59-A6C34878D82A}">
                    <a16:rowId xmlns:a16="http://schemas.microsoft.com/office/drawing/2014/main" val="1164364863"/>
                  </a:ext>
                </a:extLst>
              </a:tr>
            </a:tbl>
          </a:graphicData>
        </a:graphic>
      </p:graphicFrame>
      <p:sp>
        <p:nvSpPr>
          <p:cNvPr id="3" name="Rectangle 2">
            <a:extLst>
              <a:ext uri="{FF2B5EF4-FFF2-40B4-BE49-F238E27FC236}">
                <a16:creationId xmlns:a16="http://schemas.microsoft.com/office/drawing/2014/main" id="{F6BFB656-3574-E2AE-C9EA-01E5A080B595}"/>
              </a:ext>
            </a:extLst>
          </p:cNvPr>
          <p:cNvSpPr/>
          <p:nvPr/>
        </p:nvSpPr>
        <p:spPr>
          <a:xfrm>
            <a:off x="143521" y="9217878"/>
            <a:ext cx="6563815" cy="27966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a:ea typeface="Calibri"/>
                <a:cs typeface="Calibri"/>
              </a:rPr>
              <a:t>*Please note that </a:t>
            </a:r>
            <a:r>
              <a:rPr lang="en-US" sz="1400">
                <a:ea typeface="+mn-lt"/>
                <a:cs typeface="+mn-lt"/>
              </a:rPr>
              <a:t>we will email home if there are any changes to dates. </a:t>
            </a:r>
            <a:endParaRPr lang="en-US" sz="1400">
              <a:ea typeface="Calibri"/>
              <a:cs typeface="Calibri"/>
            </a:endParaRPr>
          </a:p>
        </p:txBody>
      </p:sp>
    </p:spTree>
    <p:extLst>
      <p:ext uri="{BB962C8B-B14F-4D97-AF65-F5344CB8AC3E}">
        <p14:creationId xmlns:p14="http://schemas.microsoft.com/office/powerpoint/2010/main" val="2887834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a:t>
                      </a:r>
                    </a:p>
                  </a:txBody>
                  <a:tcPr anchor="ctr"/>
                </a:tc>
                <a:tc>
                  <a:txBody>
                    <a:bodyPr/>
                    <a:lstStyle/>
                    <a:p>
                      <a:pPr algn="ctr"/>
                      <a:r>
                        <a:rPr lang="en-GB" sz="2800" b="1">
                          <a:solidFill>
                            <a:schemeClr val="bg2">
                              <a:lumMod val="90000"/>
                            </a:schemeClr>
                          </a:solidFill>
                        </a:rPr>
                        <a:t>2</a:t>
                      </a:r>
                    </a:p>
                  </a:txBody>
                  <a:tcPr marL="0" marR="0" anchor="ctr"/>
                </a:tc>
                <a:tc>
                  <a:txBody>
                    <a:bodyPr/>
                    <a:lstStyle/>
                    <a:p>
                      <a:pPr algn="ctr"/>
                      <a:r>
                        <a:rPr lang="en-GB" sz="2800" b="1">
                          <a:solidFill>
                            <a:schemeClr val="bg2">
                              <a:lumMod val="90000"/>
                            </a:schemeClr>
                          </a:solidFill>
                        </a:rPr>
                        <a:t>3</a:t>
                      </a:r>
                    </a:p>
                  </a:txBody>
                  <a:tcPr marL="0" marR="0" anchor="ctr"/>
                </a:tc>
                <a:tc>
                  <a:txBody>
                    <a:bodyPr/>
                    <a:lstStyle/>
                    <a:p>
                      <a:pPr algn="ctr"/>
                      <a:r>
                        <a:rPr lang="en-GB" sz="2800" b="1">
                          <a:solidFill>
                            <a:schemeClr val="bg2">
                              <a:lumMod val="90000"/>
                            </a:schemeClr>
                          </a:solidFill>
                        </a:rPr>
                        <a:t>4</a:t>
                      </a:r>
                    </a:p>
                  </a:txBody>
                  <a:tcPr marL="0" marR="0" anchor="ctr"/>
                </a:tc>
                <a:tc>
                  <a:txBody>
                    <a:bodyPr/>
                    <a:lstStyle/>
                    <a:p>
                      <a:pPr algn="ctr"/>
                      <a:r>
                        <a:rPr lang="en-GB" sz="2800" b="1">
                          <a:solidFill>
                            <a:schemeClr val="bg2">
                              <a:lumMod val="90000"/>
                            </a:schemeClr>
                          </a:solidFill>
                        </a:rPr>
                        <a:t>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6</a:t>
                      </a:r>
                    </a:p>
                  </a:txBody>
                  <a:tcPr anchor="ctr"/>
                </a:tc>
                <a:tc>
                  <a:txBody>
                    <a:bodyPr/>
                    <a:lstStyle/>
                    <a:p>
                      <a:pPr algn="ctr"/>
                      <a:r>
                        <a:rPr lang="en-GB" sz="2800" b="1">
                          <a:solidFill>
                            <a:schemeClr val="bg2">
                              <a:lumMod val="90000"/>
                            </a:schemeClr>
                          </a:solidFill>
                        </a:rPr>
                        <a:t>7</a:t>
                      </a:r>
                    </a:p>
                  </a:txBody>
                  <a:tcPr anchor="ctr"/>
                </a:tc>
                <a:tc>
                  <a:txBody>
                    <a:bodyPr/>
                    <a:lstStyle/>
                    <a:p>
                      <a:pPr algn="ctr"/>
                      <a:r>
                        <a:rPr lang="en-GB" sz="2800" b="1">
                          <a:solidFill>
                            <a:schemeClr val="bg2">
                              <a:lumMod val="90000"/>
                            </a:schemeClr>
                          </a:solidFill>
                        </a:rPr>
                        <a:t>8</a:t>
                      </a:r>
                    </a:p>
                  </a:txBody>
                  <a:tcPr anchor="ctr"/>
                </a:tc>
                <a:tc>
                  <a:txBody>
                    <a:bodyPr/>
                    <a:lstStyle/>
                    <a:p>
                      <a:pPr algn="ctr"/>
                      <a:r>
                        <a:rPr lang="en-GB" sz="2800" b="1">
                          <a:solidFill>
                            <a:schemeClr val="bg2">
                              <a:lumMod val="90000"/>
                            </a:schemeClr>
                          </a:solidFill>
                        </a:rPr>
                        <a:t>9</a:t>
                      </a:r>
                    </a:p>
                  </a:txBody>
                  <a:tcPr anchor="ctr"/>
                </a:tc>
                <a:tc>
                  <a:txBody>
                    <a:bodyPr/>
                    <a:lstStyle/>
                    <a:p>
                      <a:pPr algn="ctr"/>
                      <a:r>
                        <a:rPr lang="en-GB" sz="2800" b="1">
                          <a:solidFill>
                            <a:schemeClr val="bg2">
                              <a:lumMod val="90000"/>
                            </a:schemeClr>
                          </a:solidFill>
                        </a:rPr>
                        <a:t>10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a:t>
                      </a:r>
                    </a:p>
                  </a:txBody>
                  <a:tcPr anchor="ctr"/>
                </a:tc>
                <a:tc>
                  <a:txBody>
                    <a:bodyPr/>
                    <a:lstStyle/>
                    <a:p>
                      <a:pPr algn="ctr"/>
                      <a:r>
                        <a:rPr lang="en-GB" sz="2800" b="1">
                          <a:solidFill>
                            <a:schemeClr val="bg2">
                              <a:lumMod val="90000"/>
                            </a:schemeClr>
                          </a:solidFill>
                        </a:rPr>
                        <a:t>12</a:t>
                      </a:r>
                    </a:p>
                  </a:txBody>
                  <a:tcPr anchor="ctr"/>
                </a:tc>
                <a:tc>
                  <a:txBody>
                    <a:bodyPr/>
                    <a:lstStyle/>
                    <a:p>
                      <a:pPr algn="ctr"/>
                      <a:r>
                        <a:rPr lang="en-GB" sz="2800" b="1">
                          <a:solidFill>
                            <a:schemeClr val="bg2">
                              <a:lumMod val="90000"/>
                            </a:schemeClr>
                          </a:solidFill>
                        </a:rPr>
                        <a:t>13</a:t>
                      </a:r>
                    </a:p>
                  </a:txBody>
                  <a:tcPr anchor="ctr"/>
                </a:tc>
                <a:tc>
                  <a:txBody>
                    <a:bodyPr/>
                    <a:lstStyle/>
                    <a:p>
                      <a:pPr algn="ctr"/>
                      <a:r>
                        <a:rPr lang="en-GB" sz="2800" b="1">
                          <a:solidFill>
                            <a:schemeClr val="bg2">
                              <a:lumMod val="90000"/>
                            </a:schemeClr>
                          </a:solidFill>
                        </a:rPr>
                        <a:t>14</a:t>
                      </a:r>
                    </a:p>
                  </a:txBody>
                  <a:tcPr anchor="ctr"/>
                </a:tc>
                <a:tc>
                  <a:txBody>
                    <a:bodyPr/>
                    <a:lstStyle/>
                    <a:p>
                      <a:pPr algn="ctr"/>
                      <a:r>
                        <a:rPr lang="en-GB" sz="2800" b="1">
                          <a:solidFill>
                            <a:schemeClr val="bg2">
                              <a:lumMod val="90000"/>
                            </a:schemeClr>
                          </a:solidFill>
                        </a:rPr>
                        <a:t>15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16</a:t>
                      </a:r>
                    </a:p>
                  </a:txBody>
                  <a:tcPr anchor="ctr"/>
                </a:tc>
                <a:tc>
                  <a:txBody>
                    <a:bodyPr/>
                    <a:lstStyle/>
                    <a:p>
                      <a:pPr algn="ctr"/>
                      <a:r>
                        <a:rPr lang="en-GB" sz="2800" b="1">
                          <a:solidFill>
                            <a:schemeClr val="bg2">
                              <a:lumMod val="90000"/>
                            </a:schemeClr>
                          </a:solidFill>
                        </a:rPr>
                        <a:t>17</a:t>
                      </a:r>
                    </a:p>
                  </a:txBody>
                  <a:tcPr anchor="ctr"/>
                </a:tc>
                <a:tc>
                  <a:txBody>
                    <a:bodyPr/>
                    <a:lstStyle/>
                    <a:p>
                      <a:pPr algn="ctr"/>
                      <a:r>
                        <a:rPr lang="en-GB" sz="2800" b="1">
                          <a:solidFill>
                            <a:schemeClr val="bg2">
                              <a:lumMod val="90000"/>
                            </a:schemeClr>
                          </a:solidFill>
                        </a:rPr>
                        <a:t>18</a:t>
                      </a:r>
                    </a:p>
                  </a:txBody>
                  <a:tcPr anchor="ctr"/>
                </a:tc>
                <a:tc>
                  <a:txBody>
                    <a:bodyPr/>
                    <a:lstStyle/>
                    <a:p>
                      <a:pPr algn="ctr"/>
                      <a:r>
                        <a:rPr lang="en-GB" sz="2800" b="1">
                          <a:solidFill>
                            <a:schemeClr val="bg2">
                              <a:lumMod val="90000"/>
                            </a:schemeClr>
                          </a:solidFill>
                        </a:rPr>
                        <a:t>19</a:t>
                      </a:r>
                    </a:p>
                  </a:txBody>
                  <a:tcPr anchor="ctr"/>
                </a:tc>
                <a:tc>
                  <a:txBody>
                    <a:bodyPr/>
                    <a:lstStyle/>
                    <a:p>
                      <a:pPr algn="ctr"/>
                      <a:r>
                        <a:rPr lang="en-GB" sz="2800" b="1">
                          <a:solidFill>
                            <a:schemeClr val="bg2">
                              <a:lumMod val="90000"/>
                            </a:schemeClr>
                          </a:solidFill>
                        </a:rPr>
                        <a:t>20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21</a:t>
                      </a:r>
                    </a:p>
                  </a:txBody>
                  <a:tcPr anchor="ctr"/>
                </a:tc>
                <a:tc>
                  <a:txBody>
                    <a:bodyPr/>
                    <a:lstStyle/>
                    <a:p>
                      <a:pPr algn="ctr"/>
                      <a:r>
                        <a:rPr lang="en-GB" sz="2800" b="1">
                          <a:solidFill>
                            <a:schemeClr val="bg2">
                              <a:lumMod val="90000"/>
                            </a:schemeClr>
                          </a:solidFill>
                        </a:rPr>
                        <a:t>22</a:t>
                      </a:r>
                    </a:p>
                  </a:txBody>
                  <a:tcPr anchor="ctr"/>
                </a:tc>
                <a:tc>
                  <a:txBody>
                    <a:bodyPr/>
                    <a:lstStyle/>
                    <a:p>
                      <a:pPr algn="ctr"/>
                      <a:r>
                        <a:rPr lang="en-GB" sz="2800" b="1">
                          <a:solidFill>
                            <a:schemeClr val="bg2">
                              <a:lumMod val="90000"/>
                            </a:schemeClr>
                          </a:solidFill>
                        </a:rPr>
                        <a:t>23</a:t>
                      </a:r>
                    </a:p>
                  </a:txBody>
                  <a:tcPr anchor="ctr"/>
                </a:tc>
                <a:tc>
                  <a:txBody>
                    <a:bodyPr/>
                    <a:lstStyle/>
                    <a:p>
                      <a:pPr algn="ctr"/>
                      <a:r>
                        <a:rPr lang="en-GB" sz="2800" b="1">
                          <a:solidFill>
                            <a:schemeClr val="bg2">
                              <a:lumMod val="90000"/>
                            </a:schemeClr>
                          </a:solidFill>
                        </a:rPr>
                        <a:t>24</a:t>
                      </a:r>
                    </a:p>
                  </a:txBody>
                  <a:tcPr anchor="ctr"/>
                </a:tc>
                <a:tc>
                  <a:txBody>
                    <a:bodyPr/>
                    <a:lstStyle/>
                    <a:p>
                      <a:pPr algn="ctr"/>
                      <a:r>
                        <a:rPr lang="en-GB" sz="2800" b="1">
                          <a:solidFill>
                            <a:schemeClr val="bg2">
                              <a:lumMod val="90000"/>
                            </a:schemeClr>
                          </a:solidFill>
                        </a:rPr>
                        <a:t>25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26</a:t>
                      </a:r>
                    </a:p>
                  </a:txBody>
                  <a:tcPr anchor="ctr"/>
                </a:tc>
                <a:tc>
                  <a:txBody>
                    <a:bodyPr/>
                    <a:lstStyle/>
                    <a:p>
                      <a:pPr algn="ctr"/>
                      <a:r>
                        <a:rPr lang="en-GB" sz="2800" b="1">
                          <a:solidFill>
                            <a:schemeClr val="bg2">
                              <a:lumMod val="90000"/>
                            </a:schemeClr>
                          </a:solidFill>
                        </a:rPr>
                        <a:t>27</a:t>
                      </a:r>
                    </a:p>
                  </a:txBody>
                  <a:tcPr anchor="ctr"/>
                </a:tc>
                <a:tc>
                  <a:txBody>
                    <a:bodyPr/>
                    <a:lstStyle/>
                    <a:p>
                      <a:pPr algn="ctr"/>
                      <a:r>
                        <a:rPr lang="en-GB" sz="2800" b="1">
                          <a:solidFill>
                            <a:schemeClr val="bg2">
                              <a:lumMod val="90000"/>
                            </a:schemeClr>
                          </a:solidFill>
                        </a:rPr>
                        <a:t>28</a:t>
                      </a:r>
                    </a:p>
                  </a:txBody>
                  <a:tcPr anchor="ctr"/>
                </a:tc>
                <a:tc>
                  <a:txBody>
                    <a:bodyPr/>
                    <a:lstStyle/>
                    <a:p>
                      <a:pPr algn="ctr"/>
                      <a:r>
                        <a:rPr lang="en-GB" sz="2800" b="1">
                          <a:solidFill>
                            <a:schemeClr val="bg2">
                              <a:lumMod val="90000"/>
                            </a:schemeClr>
                          </a:solidFill>
                        </a:rPr>
                        <a:t>29</a:t>
                      </a:r>
                    </a:p>
                  </a:txBody>
                  <a:tcPr anchor="ctr"/>
                </a:tc>
                <a:tc>
                  <a:txBody>
                    <a:bodyPr/>
                    <a:lstStyle/>
                    <a:p>
                      <a:pPr algn="ctr"/>
                      <a:r>
                        <a:rPr lang="en-GB" sz="2800" b="1">
                          <a:solidFill>
                            <a:schemeClr val="bg2">
                              <a:lumMod val="90000"/>
                            </a:schemeClr>
                          </a:solidFill>
                        </a:rPr>
                        <a:t>30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31</a:t>
                      </a:r>
                    </a:p>
                  </a:txBody>
                  <a:tcPr anchor="ctr"/>
                </a:tc>
                <a:tc>
                  <a:txBody>
                    <a:bodyPr/>
                    <a:lstStyle/>
                    <a:p>
                      <a:pPr algn="ctr"/>
                      <a:r>
                        <a:rPr lang="en-GB" sz="2800" b="1">
                          <a:solidFill>
                            <a:schemeClr val="bg2">
                              <a:lumMod val="90000"/>
                            </a:schemeClr>
                          </a:solidFill>
                        </a:rPr>
                        <a:t>32</a:t>
                      </a:r>
                    </a:p>
                  </a:txBody>
                  <a:tcPr anchor="ctr"/>
                </a:tc>
                <a:tc>
                  <a:txBody>
                    <a:bodyPr/>
                    <a:lstStyle/>
                    <a:p>
                      <a:pPr algn="ctr"/>
                      <a:r>
                        <a:rPr lang="en-GB" sz="2800" b="1">
                          <a:solidFill>
                            <a:schemeClr val="bg2">
                              <a:lumMod val="90000"/>
                            </a:schemeClr>
                          </a:solidFill>
                        </a:rPr>
                        <a:t>33</a:t>
                      </a:r>
                    </a:p>
                  </a:txBody>
                  <a:tcPr anchor="ctr"/>
                </a:tc>
                <a:tc>
                  <a:txBody>
                    <a:bodyPr/>
                    <a:lstStyle/>
                    <a:p>
                      <a:pPr algn="ctr"/>
                      <a:r>
                        <a:rPr lang="en-GB" sz="2800" b="1">
                          <a:solidFill>
                            <a:schemeClr val="bg2">
                              <a:lumMod val="90000"/>
                            </a:schemeClr>
                          </a:solidFill>
                        </a:rPr>
                        <a:t>34</a:t>
                      </a:r>
                    </a:p>
                  </a:txBody>
                  <a:tcPr anchor="ctr"/>
                </a:tc>
                <a:tc>
                  <a:txBody>
                    <a:bodyPr/>
                    <a:lstStyle/>
                    <a:p>
                      <a:pPr algn="ctr"/>
                      <a:r>
                        <a:rPr lang="en-GB" sz="2800" b="1">
                          <a:solidFill>
                            <a:schemeClr val="bg2">
                              <a:lumMod val="90000"/>
                            </a:schemeClr>
                          </a:solidFill>
                        </a:rPr>
                        <a:t>35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1610862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36</a:t>
                      </a:r>
                    </a:p>
                  </a:txBody>
                  <a:tcPr anchor="ctr"/>
                </a:tc>
                <a:tc>
                  <a:txBody>
                    <a:bodyPr/>
                    <a:lstStyle/>
                    <a:p>
                      <a:pPr algn="ctr"/>
                      <a:r>
                        <a:rPr lang="en-GB" sz="2800" b="1">
                          <a:solidFill>
                            <a:schemeClr val="bg2">
                              <a:lumMod val="90000"/>
                            </a:schemeClr>
                          </a:solidFill>
                        </a:rPr>
                        <a:t>37</a:t>
                      </a:r>
                    </a:p>
                  </a:txBody>
                  <a:tcPr marL="0" marR="0" anchor="ctr"/>
                </a:tc>
                <a:tc>
                  <a:txBody>
                    <a:bodyPr/>
                    <a:lstStyle/>
                    <a:p>
                      <a:pPr algn="ctr"/>
                      <a:r>
                        <a:rPr lang="en-GB" sz="2800" b="1">
                          <a:solidFill>
                            <a:schemeClr val="bg2">
                              <a:lumMod val="90000"/>
                            </a:schemeClr>
                          </a:solidFill>
                        </a:rPr>
                        <a:t>38</a:t>
                      </a:r>
                    </a:p>
                  </a:txBody>
                  <a:tcPr marL="0" marR="0" anchor="ctr"/>
                </a:tc>
                <a:tc>
                  <a:txBody>
                    <a:bodyPr/>
                    <a:lstStyle/>
                    <a:p>
                      <a:pPr algn="ctr"/>
                      <a:r>
                        <a:rPr lang="en-GB" sz="2800" b="1">
                          <a:solidFill>
                            <a:schemeClr val="bg2">
                              <a:lumMod val="90000"/>
                            </a:schemeClr>
                          </a:solidFill>
                        </a:rPr>
                        <a:t>39</a:t>
                      </a:r>
                    </a:p>
                  </a:txBody>
                  <a:tcPr marL="0" marR="0" anchor="ctr"/>
                </a:tc>
                <a:tc>
                  <a:txBody>
                    <a:bodyPr/>
                    <a:lstStyle/>
                    <a:p>
                      <a:pPr algn="ctr"/>
                      <a:r>
                        <a:rPr lang="en-GB" sz="2800" b="1">
                          <a:solidFill>
                            <a:schemeClr val="bg2">
                              <a:lumMod val="90000"/>
                            </a:schemeClr>
                          </a:solidFill>
                        </a:rPr>
                        <a:t>40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41</a:t>
                      </a:r>
                    </a:p>
                  </a:txBody>
                  <a:tcPr anchor="ctr"/>
                </a:tc>
                <a:tc>
                  <a:txBody>
                    <a:bodyPr/>
                    <a:lstStyle/>
                    <a:p>
                      <a:pPr algn="ctr"/>
                      <a:r>
                        <a:rPr lang="en-GB" sz="2800" b="1">
                          <a:solidFill>
                            <a:schemeClr val="bg2">
                              <a:lumMod val="90000"/>
                            </a:schemeClr>
                          </a:solidFill>
                        </a:rPr>
                        <a:t>42</a:t>
                      </a:r>
                    </a:p>
                  </a:txBody>
                  <a:tcPr anchor="ctr"/>
                </a:tc>
                <a:tc>
                  <a:txBody>
                    <a:bodyPr/>
                    <a:lstStyle/>
                    <a:p>
                      <a:pPr algn="ctr"/>
                      <a:r>
                        <a:rPr lang="en-GB" sz="2800" b="1">
                          <a:solidFill>
                            <a:schemeClr val="bg2">
                              <a:lumMod val="90000"/>
                            </a:schemeClr>
                          </a:solidFill>
                        </a:rPr>
                        <a:t>43</a:t>
                      </a:r>
                    </a:p>
                  </a:txBody>
                  <a:tcPr anchor="ctr"/>
                </a:tc>
                <a:tc>
                  <a:txBody>
                    <a:bodyPr/>
                    <a:lstStyle/>
                    <a:p>
                      <a:pPr algn="ctr"/>
                      <a:r>
                        <a:rPr lang="en-GB" sz="2800" b="1">
                          <a:solidFill>
                            <a:schemeClr val="bg2">
                              <a:lumMod val="90000"/>
                            </a:schemeClr>
                          </a:solidFill>
                        </a:rPr>
                        <a:t>44</a:t>
                      </a:r>
                    </a:p>
                  </a:txBody>
                  <a:tcPr anchor="ctr"/>
                </a:tc>
                <a:tc>
                  <a:txBody>
                    <a:bodyPr/>
                    <a:lstStyle/>
                    <a:p>
                      <a:pPr algn="ctr"/>
                      <a:r>
                        <a:rPr lang="en-GB" sz="2800" b="1">
                          <a:solidFill>
                            <a:schemeClr val="bg2">
                              <a:lumMod val="90000"/>
                            </a:schemeClr>
                          </a:solidFill>
                        </a:rPr>
                        <a:t>45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46</a:t>
                      </a:r>
                    </a:p>
                  </a:txBody>
                  <a:tcPr anchor="ctr"/>
                </a:tc>
                <a:tc>
                  <a:txBody>
                    <a:bodyPr/>
                    <a:lstStyle/>
                    <a:p>
                      <a:pPr algn="ctr"/>
                      <a:r>
                        <a:rPr lang="en-GB" sz="2800" b="1">
                          <a:solidFill>
                            <a:schemeClr val="bg2">
                              <a:lumMod val="90000"/>
                            </a:schemeClr>
                          </a:solidFill>
                        </a:rPr>
                        <a:t>47</a:t>
                      </a:r>
                    </a:p>
                  </a:txBody>
                  <a:tcPr anchor="ctr"/>
                </a:tc>
                <a:tc>
                  <a:txBody>
                    <a:bodyPr/>
                    <a:lstStyle/>
                    <a:p>
                      <a:pPr algn="ctr"/>
                      <a:r>
                        <a:rPr lang="en-GB" sz="2800" b="1">
                          <a:solidFill>
                            <a:schemeClr val="bg2">
                              <a:lumMod val="90000"/>
                            </a:schemeClr>
                          </a:solidFill>
                        </a:rPr>
                        <a:t>48</a:t>
                      </a:r>
                    </a:p>
                  </a:txBody>
                  <a:tcPr anchor="ctr"/>
                </a:tc>
                <a:tc>
                  <a:txBody>
                    <a:bodyPr/>
                    <a:lstStyle/>
                    <a:p>
                      <a:pPr algn="ctr"/>
                      <a:r>
                        <a:rPr lang="en-GB" sz="2800" b="1">
                          <a:solidFill>
                            <a:schemeClr val="bg2">
                              <a:lumMod val="90000"/>
                            </a:schemeClr>
                          </a:solidFill>
                        </a:rPr>
                        <a:t>49</a:t>
                      </a:r>
                    </a:p>
                  </a:txBody>
                  <a:tcPr anchor="ctr"/>
                </a:tc>
                <a:tc>
                  <a:txBody>
                    <a:bodyPr/>
                    <a:lstStyle/>
                    <a:p>
                      <a:pPr algn="ctr"/>
                      <a:r>
                        <a:rPr lang="en-GB" sz="2800" b="1">
                          <a:solidFill>
                            <a:schemeClr val="bg2">
                              <a:lumMod val="90000"/>
                            </a:schemeClr>
                          </a:solidFill>
                        </a:rPr>
                        <a:t>50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51</a:t>
                      </a:r>
                    </a:p>
                  </a:txBody>
                  <a:tcPr anchor="ctr"/>
                </a:tc>
                <a:tc>
                  <a:txBody>
                    <a:bodyPr/>
                    <a:lstStyle/>
                    <a:p>
                      <a:pPr algn="ctr"/>
                      <a:r>
                        <a:rPr lang="en-GB" sz="2800" b="1">
                          <a:solidFill>
                            <a:schemeClr val="bg2">
                              <a:lumMod val="90000"/>
                            </a:schemeClr>
                          </a:solidFill>
                        </a:rPr>
                        <a:t>52</a:t>
                      </a:r>
                    </a:p>
                  </a:txBody>
                  <a:tcPr anchor="ctr"/>
                </a:tc>
                <a:tc>
                  <a:txBody>
                    <a:bodyPr/>
                    <a:lstStyle/>
                    <a:p>
                      <a:pPr algn="ctr"/>
                      <a:r>
                        <a:rPr lang="en-GB" sz="2800" b="1">
                          <a:solidFill>
                            <a:schemeClr val="bg2">
                              <a:lumMod val="90000"/>
                            </a:schemeClr>
                          </a:solidFill>
                        </a:rPr>
                        <a:t>53</a:t>
                      </a:r>
                    </a:p>
                  </a:txBody>
                  <a:tcPr anchor="ctr"/>
                </a:tc>
                <a:tc>
                  <a:txBody>
                    <a:bodyPr/>
                    <a:lstStyle/>
                    <a:p>
                      <a:pPr algn="ctr"/>
                      <a:r>
                        <a:rPr lang="en-GB" sz="2800" b="1">
                          <a:solidFill>
                            <a:schemeClr val="bg2">
                              <a:lumMod val="90000"/>
                            </a:schemeClr>
                          </a:solidFill>
                        </a:rPr>
                        <a:t>54</a:t>
                      </a:r>
                    </a:p>
                  </a:txBody>
                  <a:tcPr anchor="ctr"/>
                </a:tc>
                <a:tc>
                  <a:txBody>
                    <a:bodyPr/>
                    <a:lstStyle/>
                    <a:p>
                      <a:pPr algn="ctr"/>
                      <a:r>
                        <a:rPr lang="en-GB" sz="2800" b="1">
                          <a:solidFill>
                            <a:schemeClr val="bg2">
                              <a:lumMod val="90000"/>
                            </a:schemeClr>
                          </a:solidFill>
                        </a:rPr>
                        <a:t>55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56</a:t>
                      </a:r>
                    </a:p>
                  </a:txBody>
                  <a:tcPr anchor="ctr"/>
                </a:tc>
                <a:tc>
                  <a:txBody>
                    <a:bodyPr/>
                    <a:lstStyle/>
                    <a:p>
                      <a:pPr algn="ctr"/>
                      <a:r>
                        <a:rPr lang="en-GB" sz="2800" b="1">
                          <a:solidFill>
                            <a:schemeClr val="bg2">
                              <a:lumMod val="90000"/>
                            </a:schemeClr>
                          </a:solidFill>
                        </a:rPr>
                        <a:t>57</a:t>
                      </a:r>
                    </a:p>
                  </a:txBody>
                  <a:tcPr anchor="ctr"/>
                </a:tc>
                <a:tc>
                  <a:txBody>
                    <a:bodyPr/>
                    <a:lstStyle/>
                    <a:p>
                      <a:pPr algn="ctr"/>
                      <a:r>
                        <a:rPr lang="en-GB" sz="2800" b="1">
                          <a:solidFill>
                            <a:schemeClr val="bg2">
                              <a:lumMod val="90000"/>
                            </a:schemeClr>
                          </a:solidFill>
                        </a:rPr>
                        <a:t>58</a:t>
                      </a:r>
                    </a:p>
                  </a:txBody>
                  <a:tcPr anchor="ctr"/>
                </a:tc>
                <a:tc>
                  <a:txBody>
                    <a:bodyPr/>
                    <a:lstStyle/>
                    <a:p>
                      <a:pPr algn="ctr"/>
                      <a:r>
                        <a:rPr lang="en-GB" sz="2800" b="1">
                          <a:solidFill>
                            <a:schemeClr val="bg2">
                              <a:lumMod val="90000"/>
                            </a:schemeClr>
                          </a:solidFill>
                        </a:rPr>
                        <a:t>59</a:t>
                      </a:r>
                    </a:p>
                  </a:txBody>
                  <a:tcPr anchor="ctr"/>
                </a:tc>
                <a:tc>
                  <a:txBody>
                    <a:bodyPr/>
                    <a:lstStyle/>
                    <a:p>
                      <a:pPr algn="ctr"/>
                      <a:r>
                        <a:rPr lang="en-GB" sz="2800" b="1">
                          <a:solidFill>
                            <a:schemeClr val="bg2">
                              <a:lumMod val="90000"/>
                            </a:schemeClr>
                          </a:solidFill>
                        </a:rPr>
                        <a:t>60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61</a:t>
                      </a:r>
                    </a:p>
                  </a:txBody>
                  <a:tcPr anchor="ctr"/>
                </a:tc>
                <a:tc>
                  <a:txBody>
                    <a:bodyPr/>
                    <a:lstStyle/>
                    <a:p>
                      <a:pPr algn="ctr"/>
                      <a:r>
                        <a:rPr lang="en-GB" sz="2800" b="1">
                          <a:solidFill>
                            <a:schemeClr val="bg2">
                              <a:lumMod val="90000"/>
                            </a:schemeClr>
                          </a:solidFill>
                        </a:rPr>
                        <a:t>62</a:t>
                      </a:r>
                    </a:p>
                  </a:txBody>
                  <a:tcPr anchor="ctr"/>
                </a:tc>
                <a:tc>
                  <a:txBody>
                    <a:bodyPr/>
                    <a:lstStyle/>
                    <a:p>
                      <a:pPr algn="ctr"/>
                      <a:r>
                        <a:rPr lang="en-GB" sz="2800" b="1">
                          <a:solidFill>
                            <a:schemeClr val="bg2">
                              <a:lumMod val="90000"/>
                            </a:schemeClr>
                          </a:solidFill>
                        </a:rPr>
                        <a:t>63</a:t>
                      </a:r>
                    </a:p>
                  </a:txBody>
                  <a:tcPr anchor="ctr"/>
                </a:tc>
                <a:tc>
                  <a:txBody>
                    <a:bodyPr/>
                    <a:lstStyle/>
                    <a:p>
                      <a:pPr algn="ctr"/>
                      <a:r>
                        <a:rPr lang="en-GB" sz="2800" b="1">
                          <a:solidFill>
                            <a:schemeClr val="bg2">
                              <a:lumMod val="90000"/>
                            </a:schemeClr>
                          </a:solidFill>
                        </a:rPr>
                        <a:t>64</a:t>
                      </a:r>
                    </a:p>
                  </a:txBody>
                  <a:tcPr anchor="ctr"/>
                </a:tc>
                <a:tc>
                  <a:txBody>
                    <a:bodyPr/>
                    <a:lstStyle/>
                    <a:p>
                      <a:pPr algn="ctr"/>
                      <a:r>
                        <a:rPr lang="en-GB" sz="2800" b="1">
                          <a:solidFill>
                            <a:schemeClr val="bg2">
                              <a:lumMod val="90000"/>
                            </a:schemeClr>
                          </a:solidFill>
                        </a:rPr>
                        <a:t>65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66</a:t>
                      </a:r>
                    </a:p>
                  </a:txBody>
                  <a:tcPr anchor="ctr"/>
                </a:tc>
                <a:tc>
                  <a:txBody>
                    <a:bodyPr/>
                    <a:lstStyle/>
                    <a:p>
                      <a:pPr algn="ctr"/>
                      <a:r>
                        <a:rPr lang="en-GB" sz="2800" b="1">
                          <a:solidFill>
                            <a:schemeClr val="bg2">
                              <a:lumMod val="90000"/>
                            </a:schemeClr>
                          </a:solidFill>
                        </a:rPr>
                        <a:t>67</a:t>
                      </a:r>
                    </a:p>
                  </a:txBody>
                  <a:tcPr anchor="ctr"/>
                </a:tc>
                <a:tc>
                  <a:txBody>
                    <a:bodyPr/>
                    <a:lstStyle/>
                    <a:p>
                      <a:pPr algn="ctr"/>
                      <a:r>
                        <a:rPr lang="en-GB" sz="2800" b="1">
                          <a:solidFill>
                            <a:schemeClr val="bg2">
                              <a:lumMod val="90000"/>
                            </a:schemeClr>
                          </a:solidFill>
                        </a:rPr>
                        <a:t>68</a:t>
                      </a:r>
                    </a:p>
                  </a:txBody>
                  <a:tcPr anchor="ctr"/>
                </a:tc>
                <a:tc>
                  <a:txBody>
                    <a:bodyPr/>
                    <a:lstStyle/>
                    <a:p>
                      <a:pPr algn="ctr"/>
                      <a:r>
                        <a:rPr lang="en-GB" sz="2800" b="1">
                          <a:solidFill>
                            <a:schemeClr val="bg2">
                              <a:lumMod val="90000"/>
                            </a:schemeClr>
                          </a:solidFill>
                        </a:rPr>
                        <a:t>69</a:t>
                      </a:r>
                    </a:p>
                  </a:txBody>
                  <a:tcPr anchor="ctr"/>
                </a:tc>
                <a:tc>
                  <a:txBody>
                    <a:bodyPr/>
                    <a:lstStyle/>
                    <a:p>
                      <a:pPr algn="ctr"/>
                      <a:r>
                        <a:rPr lang="en-GB" sz="2800" b="1">
                          <a:solidFill>
                            <a:schemeClr val="bg2">
                              <a:lumMod val="90000"/>
                            </a:schemeClr>
                          </a:solidFill>
                        </a:rPr>
                        <a:t>70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989094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71</a:t>
                      </a:r>
                    </a:p>
                  </a:txBody>
                  <a:tcPr anchor="ctr"/>
                </a:tc>
                <a:tc>
                  <a:txBody>
                    <a:bodyPr/>
                    <a:lstStyle/>
                    <a:p>
                      <a:pPr algn="ctr"/>
                      <a:r>
                        <a:rPr lang="en-GB" sz="2800" b="1">
                          <a:solidFill>
                            <a:schemeClr val="bg2">
                              <a:lumMod val="90000"/>
                            </a:schemeClr>
                          </a:solidFill>
                        </a:rPr>
                        <a:t>72</a:t>
                      </a:r>
                    </a:p>
                  </a:txBody>
                  <a:tcPr marL="0" marR="0" anchor="ctr"/>
                </a:tc>
                <a:tc>
                  <a:txBody>
                    <a:bodyPr/>
                    <a:lstStyle/>
                    <a:p>
                      <a:pPr algn="ctr"/>
                      <a:r>
                        <a:rPr lang="en-GB" sz="2800" b="1">
                          <a:solidFill>
                            <a:schemeClr val="bg2">
                              <a:lumMod val="90000"/>
                            </a:schemeClr>
                          </a:solidFill>
                        </a:rPr>
                        <a:t>73</a:t>
                      </a:r>
                    </a:p>
                  </a:txBody>
                  <a:tcPr marL="0" marR="0" anchor="ctr"/>
                </a:tc>
                <a:tc>
                  <a:txBody>
                    <a:bodyPr/>
                    <a:lstStyle/>
                    <a:p>
                      <a:pPr algn="ctr"/>
                      <a:r>
                        <a:rPr lang="en-GB" sz="2800" b="1">
                          <a:solidFill>
                            <a:schemeClr val="bg2">
                              <a:lumMod val="90000"/>
                            </a:schemeClr>
                          </a:solidFill>
                        </a:rPr>
                        <a:t>74</a:t>
                      </a:r>
                    </a:p>
                  </a:txBody>
                  <a:tcPr marL="0" marR="0" anchor="ctr"/>
                </a:tc>
                <a:tc>
                  <a:txBody>
                    <a:bodyPr/>
                    <a:lstStyle/>
                    <a:p>
                      <a:pPr algn="ctr"/>
                      <a:r>
                        <a:rPr lang="en-GB" sz="2800" b="1">
                          <a:solidFill>
                            <a:schemeClr val="bg2">
                              <a:lumMod val="90000"/>
                            </a:schemeClr>
                          </a:solidFill>
                        </a:rPr>
                        <a:t>75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76</a:t>
                      </a:r>
                    </a:p>
                  </a:txBody>
                  <a:tcPr anchor="ctr"/>
                </a:tc>
                <a:tc>
                  <a:txBody>
                    <a:bodyPr/>
                    <a:lstStyle/>
                    <a:p>
                      <a:pPr algn="ctr"/>
                      <a:r>
                        <a:rPr lang="en-GB" sz="2800" b="1">
                          <a:solidFill>
                            <a:schemeClr val="bg2">
                              <a:lumMod val="90000"/>
                            </a:schemeClr>
                          </a:solidFill>
                        </a:rPr>
                        <a:t>77</a:t>
                      </a:r>
                    </a:p>
                  </a:txBody>
                  <a:tcPr anchor="ctr"/>
                </a:tc>
                <a:tc>
                  <a:txBody>
                    <a:bodyPr/>
                    <a:lstStyle/>
                    <a:p>
                      <a:pPr algn="ctr"/>
                      <a:r>
                        <a:rPr lang="en-GB" sz="2800" b="1">
                          <a:solidFill>
                            <a:schemeClr val="bg2">
                              <a:lumMod val="90000"/>
                            </a:schemeClr>
                          </a:solidFill>
                        </a:rPr>
                        <a:t>78</a:t>
                      </a:r>
                    </a:p>
                  </a:txBody>
                  <a:tcPr anchor="ctr"/>
                </a:tc>
                <a:tc>
                  <a:txBody>
                    <a:bodyPr/>
                    <a:lstStyle/>
                    <a:p>
                      <a:pPr algn="ctr"/>
                      <a:r>
                        <a:rPr lang="en-GB" sz="2800" b="1">
                          <a:solidFill>
                            <a:schemeClr val="bg2">
                              <a:lumMod val="90000"/>
                            </a:schemeClr>
                          </a:solidFill>
                        </a:rPr>
                        <a:t>79</a:t>
                      </a:r>
                    </a:p>
                  </a:txBody>
                  <a:tcPr anchor="ctr"/>
                </a:tc>
                <a:tc>
                  <a:txBody>
                    <a:bodyPr/>
                    <a:lstStyle/>
                    <a:p>
                      <a:pPr algn="ctr"/>
                      <a:r>
                        <a:rPr lang="en-GB" sz="2800" b="1">
                          <a:solidFill>
                            <a:schemeClr val="bg2">
                              <a:lumMod val="90000"/>
                            </a:schemeClr>
                          </a:solidFill>
                        </a:rPr>
                        <a:t>80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81</a:t>
                      </a:r>
                    </a:p>
                  </a:txBody>
                  <a:tcPr anchor="ctr"/>
                </a:tc>
                <a:tc>
                  <a:txBody>
                    <a:bodyPr/>
                    <a:lstStyle/>
                    <a:p>
                      <a:pPr algn="ctr"/>
                      <a:r>
                        <a:rPr lang="en-GB" sz="2800" b="1">
                          <a:solidFill>
                            <a:schemeClr val="bg2">
                              <a:lumMod val="90000"/>
                            </a:schemeClr>
                          </a:solidFill>
                        </a:rPr>
                        <a:t>82</a:t>
                      </a:r>
                    </a:p>
                  </a:txBody>
                  <a:tcPr anchor="ctr"/>
                </a:tc>
                <a:tc>
                  <a:txBody>
                    <a:bodyPr/>
                    <a:lstStyle/>
                    <a:p>
                      <a:pPr algn="ctr"/>
                      <a:r>
                        <a:rPr lang="en-GB" sz="2800" b="1">
                          <a:solidFill>
                            <a:schemeClr val="bg2">
                              <a:lumMod val="90000"/>
                            </a:schemeClr>
                          </a:solidFill>
                        </a:rPr>
                        <a:t>83</a:t>
                      </a:r>
                    </a:p>
                  </a:txBody>
                  <a:tcPr anchor="ctr"/>
                </a:tc>
                <a:tc>
                  <a:txBody>
                    <a:bodyPr/>
                    <a:lstStyle/>
                    <a:p>
                      <a:pPr algn="ctr"/>
                      <a:r>
                        <a:rPr lang="en-GB" sz="2800" b="1">
                          <a:solidFill>
                            <a:schemeClr val="bg2">
                              <a:lumMod val="90000"/>
                            </a:schemeClr>
                          </a:solidFill>
                        </a:rPr>
                        <a:t>84</a:t>
                      </a:r>
                    </a:p>
                  </a:txBody>
                  <a:tcPr anchor="ctr"/>
                </a:tc>
                <a:tc>
                  <a:txBody>
                    <a:bodyPr/>
                    <a:lstStyle/>
                    <a:p>
                      <a:pPr algn="ctr"/>
                      <a:r>
                        <a:rPr lang="en-GB" sz="2800" b="1">
                          <a:solidFill>
                            <a:schemeClr val="bg2">
                              <a:lumMod val="90000"/>
                            </a:schemeClr>
                          </a:solidFill>
                        </a:rPr>
                        <a:t>85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86</a:t>
                      </a:r>
                    </a:p>
                  </a:txBody>
                  <a:tcPr anchor="ctr"/>
                </a:tc>
                <a:tc>
                  <a:txBody>
                    <a:bodyPr/>
                    <a:lstStyle/>
                    <a:p>
                      <a:pPr algn="ctr"/>
                      <a:r>
                        <a:rPr lang="en-GB" sz="2800" b="1">
                          <a:solidFill>
                            <a:schemeClr val="bg2">
                              <a:lumMod val="90000"/>
                            </a:schemeClr>
                          </a:solidFill>
                        </a:rPr>
                        <a:t>87</a:t>
                      </a:r>
                    </a:p>
                  </a:txBody>
                  <a:tcPr anchor="ctr"/>
                </a:tc>
                <a:tc>
                  <a:txBody>
                    <a:bodyPr/>
                    <a:lstStyle/>
                    <a:p>
                      <a:pPr algn="ctr"/>
                      <a:r>
                        <a:rPr lang="en-GB" sz="2800" b="1">
                          <a:solidFill>
                            <a:schemeClr val="bg2">
                              <a:lumMod val="90000"/>
                            </a:schemeClr>
                          </a:solidFill>
                        </a:rPr>
                        <a:t>88</a:t>
                      </a:r>
                    </a:p>
                  </a:txBody>
                  <a:tcPr anchor="ctr"/>
                </a:tc>
                <a:tc>
                  <a:txBody>
                    <a:bodyPr/>
                    <a:lstStyle/>
                    <a:p>
                      <a:pPr algn="ctr"/>
                      <a:r>
                        <a:rPr lang="en-GB" sz="2800" b="1">
                          <a:solidFill>
                            <a:schemeClr val="bg2">
                              <a:lumMod val="90000"/>
                            </a:schemeClr>
                          </a:solidFill>
                        </a:rPr>
                        <a:t>89</a:t>
                      </a:r>
                    </a:p>
                  </a:txBody>
                  <a:tcPr anchor="ctr"/>
                </a:tc>
                <a:tc>
                  <a:txBody>
                    <a:bodyPr/>
                    <a:lstStyle/>
                    <a:p>
                      <a:pPr algn="ctr"/>
                      <a:r>
                        <a:rPr lang="en-GB" sz="2800" b="1">
                          <a:solidFill>
                            <a:schemeClr val="bg2">
                              <a:lumMod val="90000"/>
                            </a:schemeClr>
                          </a:solidFill>
                        </a:rPr>
                        <a:t>90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91</a:t>
                      </a:r>
                    </a:p>
                  </a:txBody>
                  <a:tcPr anchor="ctr"/>
                </a:tc>
                <a:tc>
                  <a:txBody>
                    <a:bodyPr/>
                    <a:lstStyle/>
                    <a:p>
                      <a:pPr algn="ctr"/>
                      <a:r>
                        <a:rPr lang="en-GB" sz="2800" b="1">
                          <a:solidFill>
                            <a:schemeClr val="bg2">
                              <a:lumMod val="90000"/>
                            </a:schemeClr>
                          </a:solidFill>
                        </a:rPr>
                        <a:t>92</a:t>
                      </a:r>
                    </a:p>
                  </a:txBody>
                  <a:tcPr anchor="ctr"/>
                </a:tc>
                <a:tc>
                  <a:txBody>
                    <a:bodyPr/>
                    <a:lstStyle/>
                    <a:p>
                      <a:pPr algn="ctr"/>
                      <a:r>
                        <a:rPr lang="en-GB" sz="2800" b="1">
                          <a:solidFill>
                            <a:schemeClr val="bg2">
                              <a:lumMod val="90000"/>
                            </a:schemeClr>
                          </a:solidFill>
                        </a:rPr>
                        <a:t>93</a:t>
                      </a:r>
                    </a:p>
                  </a:txBody>
                  <a:tcPr anchor="ctr"/>
                </a:tc>
                <a:tc>
                  <a:txBody>
                    <a:bodyPr/>
                    <a:lstStyle/>
                    <a:p>
                      <a:pPr algn="ctr"/>
                      <a:r>
                        <a:rPr lang="en-GB" sz="2800" b="1">
                          <a:solidFill>
                            <a:schemeClr val="bg2">
                              <a:lumMod val="90000"/>
                            </a:schemeClr>
                          </a:solidFill>
                        </a:rPr>
                        <a:t>94</a:t>
                      </a:r>
                    </a:p>
                  </a:txBody>
                  <a:tcPr anchor="ctr"/>
                </a:tc>
                <a:tc>
                  <a:txBody>
                    <a:bodyPr/>
                    <a:lstStyle/>
                    <a:p>
                      <a:pPr algn="ctr"/>
                      <a:r>
                        <a:rPr lang="en-GB" sz="2800" b="1">
                          <a:solidFill>
                            <a:schemeClr val="bg2">
                              <a:lumMod val="90000"/>
                            </a:schemeClr>
                          </a:solidFill>
                        </a:rPr>
                        <a:t>95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96</a:t>
                      </a:r>
                    </a:p>
                  </a:txBody>
                  <a:tcPr anchor="ctr"/>
                </a:tc>
                <a:tc>
                  <a:txBody>
                    <a:bodyPr/>
                    <a:lstStyle/>
                    <a:p>
                      <a:pPr algn="ctr"/>
                      <a:r>
                        <a:rPr lang="en-GB" sz="2800" b="1">
                          <a:solidFill>
                            <a:schemeClr val="bg2">
                              <a:lumMod val="90000"/>
                            </a:schemeClr>
                          </a:solidFill>
                        </a:rPr>
                        <a:t>97</a:t>
                      </a:r>
                    </a:p>
                  </a:txBody>
                  <a:tcPr anchor="ctr"/>
                </a:tc>
                <a:tc>
                  <a:txBody>
                    <a:bodyPr/>
                    <a:lstStyle/>
                    <a:p>
                      <a:pPr algn="ctr"/>
                      <a:r>
                        <a:rPr lang="en-GB" sz="2800" b="1">
                          <a:solidFill>
                            <a:schemeClr val="bg2">
                              <a:lumMod val="90000"/>
                            </a:schemeClr>
                          </a:solidFill>
                        </a:rPr>
                        <a:t>98</a:t>
                      </a:r>
                    </a:p>
                  </a:txBody>
                  <a:tcPr anchor="ctr"/>
                </a:tc>
                <a:tc>
                  <a:txBody>
                    <a:bodyPr/>
                    <a:lstStyle/>
                    <a:p>
                      <a:pPr algn="ctr"/>
                      <a:r>
                        <a:rPr lang="en-GB" sz="2800" b="1">
                          <a:solidFill>
                            <a:schemeClr val="bg2">
                              <a:lumMod val="90000"/>
                            </a:schemeClr>
                          </a:solidFill>
                        </a:rPr>
                        <a:t>99</a:t>
                      </a:r>
                    </a:p>
                  </a:txBody>
                  <a:tcPr anchor="ctr"/>
                </a:tc>
                <a:tc>
                  <a:txBody>
                    <a:bodyPr/>
                    <a:lstStyle/>
                    <a:p>
                      <a:pPr algn="ctr"/>
                      <a:r>
                        <a:rPr lang="en-GB" sz="2800" b="1">
                          <a:solidFill>
                            <a:schemeClr val="bg2">
                              <a:lumMod val="90000"/>
                            </a:schemeClr>
                          </a:solidFill>
                        </a:rPr>
                        <a:t>100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101</a:t>
                      </a:r>
                    </a:p>
                  </a:txBody>
                  <a:tcPr anchor="ctr"/>
                </a:tc>
                <a:tc>
                  <a:txBody>
                    <a:bodyPr/>
                    <a:lstStyle/>
                    <a:p>
                      <a:pPr algn="ctr"/>
                      <a:r>
                        <a:rPr lang="en-GB" sz="2800" b="1">
                          <a:solidFill>
                            <a:schemeClr val="bg2">
                              <a:lumMod val="90000"/>
                            </a:schemeClr>
                          </a:solidFill>
                        </a:rPr>
                        <a:t>102</a:t>
                      </a:r>
                    </a:p>
                  </a:txBody>
                  <a:tcPr anchor="ctr"/>
                </a:tc>
                <a:tc>
                  <a:txBody>
                    <a:bodyPr/>
                    <a:lstStyle/>
                    <a:p>
                      <a:pPr algn="ctr"/>
                      <a:r>
                        <a:rPr lang="en-GB" sz="2800" b="1">
                          <a:solidFill>
                            <a:schemeClr val="bg2">
                              <a:lumMod val="90000"/>
                            </a:schemeClr>
                          </a:solidFill>
                        </a:rPr>
                        <a:t>103</a:t>
                      </a:r>
                    </a:p>
                  </a:txBody>
                  <a:tcPr anchor="ctr"/>
                </a:tc>
                <a:tc>
                  <a:txBody>
                    <a:bodyPr/>
                    <a:lstStyle/>
                    <a:p>
                      <a:pPr algn="ctr"/>
                      <a:r>
                        <a:rPr lang="en-GB" sz="2800" b="1">
                          <a:solidFill>
                            <a:schemeClr val="bg2">
                              <a:lumMod val="90000"/>
                            </a:schemeClr>
                          </a:solidFill>
                        </a:rPr>
                        <a:t>104</a:t>
                      </a:r>
                    </a:p>
                  </a:txBody>
                  <a:tcPr anchor="ctr"/>
                </a:tc>
                <a:tc>
                  <a:txBody>
                    <a:bodyPr/>
                    <a:lstStyle/>
                    <a:p>
                      <a:pPr algn="ctr"/>
                      <a:r>
                        <a:rPr lang="en-GB" sz="2800" b="1">
                          <a:solidFill>
                            <a:schemeClr val="bg2">
                              <a:lumMod val="90000"/>
                            </a:schemeClr>
                          </a:solidFill>
                        </a:rPr>
                        <a:t>105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374774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106</a:t>
                      </a:r>
                    </a:p>
                  </a:txBody>
                  <a:tcPr anchor="ctr"/>
                </a:tc>
                <a:tc>
                  <a:txBody>
                    <a:bodyPr/>
                    <a:lstStyle/>
                    <a:p>
                      <a:pPr algn="ctr"/>
                      <a:r>
                        <a:rPr lang="en-GB" sz="2800" b="1">
                          <a:solidFill>
                            <a:schemeClr val="bg2">
                              <a:lumMod val="90000"/>
                            </a:schemeClr>
                          </a:solidFill>
                        </a:rPr>
                        <a:t>107</a:t>
                      </a:r>
                    </a:p>
                  </a:txBody>
                  <a:tcPr marL="0" marR="0" anchor="ctr"/>
                </a:tc>
                <a:tc>
                  <a:txBody>
                    <a:bodyPr/>
                    <a:lstStyle/>
                    <a:p>
                      <a:pPr algn="ctr"/>
                      <a:r>
                        <a:rPr lang="en-GB" sz="2800" b="1">
                          <a:solidFill>
                            <a:schemeClr val="bg2">
                              <a:lumMod val="90000"/>
                            </a:schemeClr>
                          </a:solidFill>
                        </a:rPr>
                        <a:t>108</a:t>
                      </a:r>
                    </a:p>
                  </a:txBody>
                  <a:tcPr marL="0" marR="0" anchor="ctr"/>
                </a:tc>
                <a:tc>
                  <a:txBody>
                    <a:bodyPr/>
                    <a:lstStyle/>
                    <a:p>
                      <a:pPr algn="ctr"/>
                      <a:r>
                        <a:rPr lang="en-GB" sz="2800" b="1">
                          <a:solidFill>
                            <a:schemeClr val="bg2">
                              <a:lumMod val="90000"/>
                            </a:schemeClr>
                          </a:solidFill>
                        </a:rPr>
                        <a:t>109</a:t>
                      </a:r>
                    </a:p>
                  </a:txBody>
                  <a:tcPr marL="0" marR="0" anchor="ctr"/>
                </a:tc>
                <a:tc>
                  <a:txBody>
                    <a:bodyPr/>
                    <a:lstStyle/>
                    <a:p>
                      <a:pPr algn="ctr"/>
                      <a:r>
                        <a:rPr lang="en-GB" sz="2800" b="1">
                          <a:solidFill>
                            <a:schemeClr val="bg2">
                              <a:lumMod val="90000"/>
                            </a:schemeClr>
                          </a:solidFill>
                        </a:rPr>
                        <a:t>110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111</a:t>
                      </a:r>
                    </a:p>
                  </a:txBody>
                  <a:tcPr anchor="ctr"/>
                </a:tc>
                <a:tc>
                  <a:txBody>
                    <a:bodyPr/>
                    <a:lstStyle/>
                    <a:p>
                      <a:pPr algn="ctr"/>
                      <a:r>
                        <a:rPr lang="en-GB" sz="2800" b="1">
                          <a:solidFill>
                            <a:schemeClr val="bg2">
                              <a:lumMod val="90000"/>
                            </a:schemeClr>
                          </a:solidFill>
                        </a:rPr>
                        <a:t>112</a:t>
                      </a:r>
                    </a:p>
                  </a:txBody>
                  <a:tcPr anchor="ctr"/>
                </a:tc>
                <a:tc>
                  <a:txBody>
                    <a:bodyPr/>
                    <a:lstStyle/>
                    <a:p>
                      <a:pPr algn="ctr"/>
                      <a:r>
                        <a:rPr lang="en-GB" sz="2800" b="1">
                          <a:solidFill>
                            <a:schemeClr val="bg2">
                              <a:lumMod val="90000"/>
                            </a:schemeClr>
                          </a:solidFill>
                        </a:rPr>
                        <a:t>113</a:t>
                      </a:r>
                    </a:p>
                  </a:txBody>
                  <a:tcPr anchor="ctr"/>
                </a:tc>
                <a:tc>
                  <a:txBody>
                    <a:bodyPr/>
                    <a:lstStyle/>
                    <a:p>
                      <a:pPr algn="ctr"/>
                      <a:r>
                        <a:rPr lang="en-GB" sz="2800" b="1">
                          <a:solidFill>
                            <a:schemeClr val="bg2">
                              <a:lumMod val="90000"/>
                            </a:schemeClr>
                          </a:solidFill>
                        </a:rPr>
                        <a:t>114</a:t>
                      </a:r>
                    </a:p>
                  </a:txBody>
                  <a:tcPr anchor="ctr"/>
                </a:tc>
                <a:tc>
                  <a:txBody>
                    <a:bodyPr/>
                    <a:lstStyle/>
                    <a:p>
                      <a:pPr algn="ctr"/>
                      <a:r>
                        <a:rPr lang="en-GB" sz="2800" b="1">
                          <a:solidFill>
                            <a:schemeClr val="bg2">
                              <a:lumMod val="90000"/>
                            </a:schemeClr>
                          </a:solidFill>
                        </a:rPr>
                        <a:t>115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116</a:t>
                      </a:r>
                    </a:p>
                  </a:txBody>
                  <a:tcPr anchor="ctr"/>
                </a:tc>
                <a:tc>
                  <a:txBody>
                    <a:bodyPr/>
                    <a:lstStyle/>
                    <a:p>
                      <a:pPr algn="ctr"/>
                      <a:r>
                        <a:rPr lang="en-GB" sz="2800" b="1">
                          <a:solidFill>
                            <a:schemeClr val="bg2">
                              <a:lumMod val="90000"/>
                            </a:schemeClr>
                          </a:solidFill>
                        </a:rPr>
                        <a:t>117</a:t>
                      </a:r>
                    </a:p>
                  </a:txBody>
                  <a:tcPr anchor="ctr"/>
                </a:tc>
                <a:tc>
                  <a:txBody>
                    <a:bodyPr/>
                    <a:lstStyle/>
                    <a:p>
                      <a:pPr algn="ctr"/>
                      <a:r>
                        <a:rPr lang="en-GB" sz="2800" b="1">
                          <a:solidFill>
                            <a:schemeClr val="bg2">
                              <a:lumMod val="90000"/>
                            </a:schemeClr>
                          </a:solidFill>
                        </a:rPr>
                        <a:t>118</a:t>
                      </a:r>
                    </a:p>
                  </a:txBody>
                  <a:tcPr anchor="ctr"/>
                </a:tc>
                <a:tc>
                  <a:txBody>
                    <a:bodyPr/>
                    <a:lstStyle/>
                    <a:p>
                      <a:pPr algn="ctr"/>
                      <a:r>
                        <a:rPr lang="en-GB" sz="2800" b="1">
                          <a:solidFill>
                            <a:schemeClr val="bg2">
                              <a:lumMod val="90000"/>
                            </a:schemeClr>
                          </a:solidFill>
                        </a:rPr>
                        <a:t>119</a:t>
                      </a:r>
                    </a:p>
                  </a:txBody>
                  <a:tcPr anchor="ctr"/>
                </a:tc>
                <a:tc>
                  <a:txBody>
                    <a:bodyPr/>
                    <a:lstStyle/>
                    <a:p>
                      <a:pPr algn="ctr"/>
                      <a:r>
                        <a:rPr lang="en-GB" sz="2800" b="1">
                          <a:solidFill>
                            <a:schemeClr val="bg2">
                              <a:lumMod val="90000"/>
                            </a:schemeClr>
                          </a:solidFill>
                        </a:rPr>
                        <a:t>120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121</a:t>
                      </a:r>
                    </a:p>
                  </a:txBody>
                  <a:tcPr anchor="ctr"/>
                </a:tc>
                <a:tc>
                  <a:txBody>
                    <a:bodyPr/>
                    <a:lstStyle/>
                    <a:p>
                      <a:pPr algn="ctr"/>
                      <a:r>
                        <a:rPr lang="en-GB" sz="2800" b="1">
                          <a:solidFill>
                            <a:schemeClr val="bg2">
                              <a:lumMod val="90000"/>
                            </a:schemeClr>
                          </a:solidFill>
                        </a:rPr>
                        <a:t>122</a:t>
                      </a:r>
                    </a:p>
                  </a:txBody>
                  <a:tcPr anchor="ctr"/>
                </a:tc>
                <a:tc>
                  <a:txBody>
                    <a:bodyPr/>
                    <a:lstStyle/>
                    <a:p>
                      <a:pPr algn="ctr"/>
                      <a:r>
                        <a:rPr lang="en-GB" sz="2800" b="1">
                          <a:solidFill>
                            <a:schemeClr val="bg2">
                              <a:lumMod val="90000"/>
                            </a:schemeClr>
                          </a:solidFill>
                        </a:rPr>
                        <a:t>123</a:t>
                      </a:r>
                    </a:p>
                  </a:txBody>
                  <a:tcPr anchor="ctr"/>
                </a:tc>
                <a:tc>
                  <a:txBody>
                    <a:bodyPr/>
                    <a:lstStyle/>
                    <a:p>
                      <a:pPr algn="ctr"/>
                      <a:r>
                        <a:rPr lang="en-GB" sz="2800" b="1">
                          <a:solidFill>
                            <a:schemeClr val="bg2">
                              <a:lumMod val="90000"/>
                            </a:schemeClr>
                          </a:solidFill>
                        </a:rPr>
                        <a:t>124</a:t>
                      </a:r>
                    </a:p>
                  </a:txBody>
                  <a:tcPr anchor="ctr"/>
                </a:tc>
                <a:tc>
                  <a:txBody>
                    <a:bodyPr/>
                    <a:lstStyle/>
                    <a:p>
                      <a:pPr algn="ctr"/>
                      <a:r>
                        <a:rPr lang="en-GB" sz="2800" b="1">
                          <a:solidFill>
                            <a:schemeClr val="bg2">
                              <a:lumMod val="90000"/>
                            </a:schemeClr>
                          </a:solidFill>
                        </a:rPr>
                        <a:t>125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126</a:t>
                      </a:r>
                    </a:p>
                  </a:txBody>
                  <a:tcPr anchor="ctr"/>
                </a:tc>
                <a:tc>
                  <a:txBody>
                    <a:bodyPr/>
                    <a:lstStyle/>
                    <a:p>
                      <a:pPr algn="ctr"/>
                      <a:r>
                        <a:rPr lang="en-GB" sz="2800" b="1">
                          <a:solidFill>
                            <a:schemeClr val="bg2">
                              <a:lumMod val="90000"/>
                            </a:schemeClr>
                          </a:solidFill>
                        </a:rPr>
                        <a:t>127</a:t>
                      </a:r>
                    </a:p>
                  </a:txBody>
                  <a:tcPr anchor="ctr"/>
                </a:tc>
                <a:tc>
                  <a:txBody>
                    <a:bodyPr/>
                    <a:lstStyle/>
                    <a:p>
                      <a:pPr algn="ctr"/>
                      <a:r>
                        <a:rPr lang="en-GB" sz="2800" b="1">
                          <a:solidFill>
                            <a:schemeClr val="bg2">
                              <a:lumMod val="90000"/>
                            </a:schemeClr>
                          </a:solidFill>
                        </a:rPr>
                        <a:t>128</a:t>
                      </a:r>
                    </a:p>
                  </a:txBody>
                  <a:tcPr anchor="ctr"/>
                </a:tc>
                <a:tc>
                  <a:txBody>
                    <a:bodyPr/>
                    <a:lstStyle/>
                    <a:p>
                      <a:pPr algn="ctr"/>
                      <a:r>
                        <a:rPr lang="en-GB" sz="2800" b="1">
                          <a:solidFill>
                            <a:schemeClr val="bg2">
                              <a:lumMod val="90000"/>
                            </a:schemeClr>
                          </a:solidFill>
                        </a:rPr>
                        <a:t>129</a:t>
                      </a:r>
                    </a:p>
                  </a:txBody>
                  <a:tcPr anchor="ctr"/>
                </a:tc>
                <a:tc>
                  <a:txBody>
                    <a:bodyPr/>
                    <a:lstStyle/>
                    <a:p>
                      <a:pPr algn="ctr"/>
                      <a:r>
                        <a:rPr lang="en-GB" sz="2800" b="1">
                          <a:solidFill>
                            <a:schemeClr val="bg2">
                              <a:lumMod val="90000"/>
                            </a:schemeClr>
                          </a:solidFill>
                        </a:rPr>
                        <a:t>130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131</a:t>
                      </a:r>
                    </a:p>
                  </a:txBody>
                  <a:tcPr anchor="ctr"/>
                </a:tc>
                <a:tc>
                  <a:txBody>
                    <a:bodyPr/>
                    <a:lstStyle/>
                    <a:p>
                      <a:pPr algn="ctr"/>
                      <a:r>
                        <a:rPr lang="en-GB" sz="2800" b="1">
                          <a:solidFill>
                            <a:schemeClr val="bg2">
                              <a:lumMod val="90000"/>
                            </a:schemeClr>
                          </a:solidFill>
                        </a:rPr>
                        <a:t>132</a:t>
                      </a:r>
                    </a:p>
                  </a:txBody>
                  <a:tcPr anchor="ctr"/>
                </a:tc>
                <a:tc>
                  <a:txBody>
                    <a:bodyPr/>
                    <a:lstStyle/>
                    <a:p>
                      <a:pPr algn="ctr"/>
                      <a:r>
                        <a:rPr lang="en-GB" sz="2800" b="1">
                          <a:solidFill>
                            <a:schemeClr val="bg2">
                              <a:lumMod val="90000"/>
                            </a:schemeClr>
                          </a:solidFill>
                        </a:rPr>
                        <a:t>133</a:t>
                      </a:r>
                    </a:p>
                  </a:txBody>
                  <a:tcPr anchor="ctr"/>
                </a:tc>
                <a:tc>
                  <a:txBody>
                    <a:bodyPr/>
                    <a:lstStyle/>
                    <a:p>
                      <a:pPr algn="ctr"/>
                      <a:r>
                        <a:rPr lang="en-GB" sz="2800" b="1">
                          <a:solidFill>
                            <a:schemeClr val="bg2">
                              <a:lumMod val="90000"/>
                            </a:schemeClr>
                          </a:solidFill>
                        </a:rPr>
                        <a:t>134</a:t>
                      </a:r>
                    </a:p>
                  </a:txBody>
                  <a:tcPr anchor="ctr"/>
                </a:tc>
                <a:tc>
                  <a:txBody>
                    <a:bodyPr/>
                    <a:lstStyle/>
                    <a:p>
                      <a:pPr algn="ctr"/>
                      <a:r>
                        <a:rPr lang="en-GB" sz="2800" b="1">
                          <a:solidFill>
                            <a:schemeClr val="bg2">
                              <a:lumMod val="90000"/>
                            </a:schemeClr>
                          </a:solidFill>
                        </a:rPr>
                        <a:t>135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136</a:t>
                      </a:r>
                    </a:p>
                  </a:txBody>
                  <a:tcPr anchor="ctr"/>
                </a:tc>
                <a:tc>
                  <a:txBody>
                    <a:bodyPr/>
                    <a:lstStyle/>
                    <a:p>
                      <a:pPr algn="ctr"/>
                      <a:r>
                        <a:rPr lang="en-GB" sz="2800" b="1">
                          <a:solidFill>
                            <a:schemeClr val="bg2">
                              <a:lumMod val="90000"/>
                            </a:schemeClr>
                          </a:solidFill>
                        </a:rPr>
                        <a:t>137</a:t>
                      </a:r>
                    </a:p>
                  </a:txBody>
                  <a:tcPr anchor="ctr"/>
                </a:tc>
                <a:tc>
                  <a:txBody>
                    <a:bodyPr/>
                    <a:lstStyle/>
                    <a:p>
                      <a:pPr algn="ctr"/>
                      <a:r>
                        <a:rPr lang="en-GB" sz="2800" b="1">
                          <a:solidFill>
                            <a:schemeClr val="bg2">
                              <a:lumMod val="90000"/>
                            </a:schemeClr>
                          </a:solidFill>
                        </a:rPr>
                        <a:t>138</a:t>
                      </a:r>
                    </a:p>
                  </a:txBody>
                  <a:tcPr anchor="ctr"/>
                </a:tc>
                <a:tc>
                  <a:txBody>
                    <a:bodyPr/>
                    <a:lstStyle/>
                    <a:p>
                      <a:pPr algn="ctr"/>
                      <a:r>
                        <a:rPr lang="en-GB" sz="2800" b="1">
                          <a:solidFill>
                            <a:schemeClr val="bg2">
                              <a:lumMod val="90000"/>
                            </a:schemeClr>
                          </a:solidFill>
                        </a:rPr>
                        <a:t>139</a:t>
                      </a:r>
                    </a:p>
                  </a:txBody>
                  <a:tcPr anchor="ctr"/>
                </a:tc>
                <a:tc>
                  <a:txBody>
                    <a:bodyPr/>
                    <a:lstStyle/>
                    <a:p>
                      <a:pPr algn="ctr"/>
                      <a:r>
                        <a:rPr lang="en-GB" sz="2800" b="1">
                          <a:solidFill>
                            <a:schemeClr val="bg2">
                              <a:lumMod val="90000"/>
                            </a:schemeClr>
                          </a:solidFill>
                        </a:rPr>
                        <a:t>140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4186901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180398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005986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295850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580604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1 Homework</a:t>
            </a:r>
          </a:p>
        </p:txBody>
      </p:sp>
    </p:spTree>
    <p:extLst>
      <p:ext uri="{BB962C8B-B14F-4D97-AF65-F5344CB8AC3E}">
        <p14:creationId xmlns:p14="http://schemas.microsoft.com/office/powerpoint/2010/main" val="2086525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1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181720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0413" y="0"/>
            <a:ext cx="6737587" cy="9900984"/>
            <a:chOff x="120413" y="0"/>
            <a:chExt cx="6737587"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 Year 9 Academic PE Homework – Half Term 4, Week 1–6 (30 mins each week)</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Academic PE this week?</a:t>
              </a:r>
            </a:p>
            <a:p>
              <a:pPr marL="342900" indent="-342900">
                <a:buFont typeface="+mj-lt"/>
                <a:buAutoNum type="arabicPeriod"/>
              </a:pPr>
              <a:r>
                <a:rPr lang="en-GB"/>
                <a:t>What have been the areas that have challenged you in Academic PE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4239" y="7619035"/>
              <a:ext cx="6582219" cy="7062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Could you research further into how a role model that you look up to  may have a person they look up to as well?</a:t>
              </a:r>
              <a:endParaRPr lang="en-GB" dirty="0">
                <a:ea typeface="Calibri"/>
                <a:cs typeface="Calibri"/>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20413" y="6837450"/>
              <a:ext cx="6582219" cy="78931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dirty="0">
                  <a:cs typeface="Calibri"/>
                </a:rPr>
                <a:t>  Key Words: Project, Research, Facts, History</a:t>
              </a:r>
              <a:endParaRPr lang="en-US" dirty="0">
                <a:ea typeface="Calibri"/>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a:cs typeface="Calibri"/>
                </a:rPr>
                <a:t>The homework that you have been set is once again an individual research project that we have discussed in class. The aim of the project is based upon an independent research with you having the choice of subject area from the criteria below</a:t>
              </a:r>
              <a:endParaRPr lang="en-US"/>
            </a:p>
          </p:txBody>
        </p:sp>
      </p:grpSp>
      <p:sp>
        <p:nvSpPr>
          <p:cNvPr id="4" name="Rectangle 3">
            <a:extLst>
              <a:ext uri="{FF2B5EF4-FFF2-40B4-BE49-F238E27FC236}">
                <a16:creationId xmlns:a16="http://schemas.microsoft.com/office/drawing/2014/main" id="{31A6B481-F551-1BC1-E24D-739BAB671418}"/>
              </a:ext>
            </a:extLst>
          </p:cNvPr>
          <p:cNvSpPr/>
          <p:nvPr/>
        </p:nvSpPr>
        <p:spPr>
          <a:xfrm>
            <a:off x="124239" y="2971883"/>
            <a:ext cx="6582219" cy="372226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r>
              <a:rPr lang="en-GB" sz="1500" dirty="0">
                <a:ea typeface="Calibri"/>
                <a:cs typeface="Calibri"/>
              </a:rPr>
              <a:t>The criteria for your research project is to be based upon one of the two areas below:</a:t>
            </a:r>
            <a:endParaRPr lang="en-US" sz="1500" dirty="0">
              <a:ea typeface="Calibri"/>
              <a:cs typeface="Calibri"/>
            </a:endParaRPr>
          </a:p>
          <a:p>
            <a:pPr marL="342900" indent="-342900">
              <a:buAutoNum type="arabicPeriod"/>
            </a:pPr>
            <a:endParaRPr lang="en-GB" sz="1500" dirty="0">
              <a:ea typeface="Calibri"/>
              <a:cs typeface="Calibri"/>
            </a:endParaRPr>
          </a:p>
          <a:p>
            <a:r>
              <a:rPr lang="en-GB" sz="1500" dirty="0">
                <a:ea typeface="Calibri"/>
                <a:cs typeface="Calibri"/>
              </a:rPr>
              <a:t>1.    A sports person or sporting role model that you may look up to. The research must include how they entered the sport, how they became the professional or amateur they are today and any honours such as medals etc. that they may have achieved.</a:t>
            </a:r>
            <a:endParaRPr lang="en-US" sz="1500" dirty="0">
              <a:ea typeface="Calibri"/>
              <a:cs typeface="Calibri"/>
            </a:endParaRPr>
          </a:p>
          <a:p>
            <a:endParaRPr lang="en-GB" sz="1500" dirty="0">
              <a:ea typeface="Calibri"/>
              <a:cs typeface="Calibri"/>
            </a:endParaRPr>
          </a:p>
          <a:p>
            <a:r>
              <a:rPr lang="en-GB" sz="1500" dirty="0">
                <a:ea typeface="Calibri"/>
                <a:cs typeface="Calibri"/>
              </a:rPr>
              <a:t>2.   A presentation based upon your own achievements in a sport that you play. This can be for a team or in an individual sport. Please state why you chose the sport, your pathway to where you are today and why you play it. </a:t>
            </a:r>
            <a:endParaRPr lang="en-US" sz="1500" dirty="0">
              <a:ea typeface="Calibri"/>
              <a:cs typeface="Calibri"/>
            </a:endParaRPr>
          </a:p>
          <a:p>
            <a:endParaRPr lang="en-GB" sz="1500" dirty="0">
              <a:ea typeface="Calibri"/>
              <a:cs typeface="Calibri"/>
            </a:endParaRPr>
          </a:p>
          <a:p>
            <a:r>
              <a:rPr lang="en-GB" sz="1500" dirty="0">
                <a:ea typeface="Calibri"/>
                <a:cs typeface="Calibri"/>
              </a:rPr>
              <a:t>The criteria will be briefed each week during  lesson time with the final week (6) been left for the presentation of each pupil's research.</a:t>
            </a:r>
            <a:endParaRPr lang="en-GB" dirty="0"/>
          </a:p>
        </p:txBody>
      </p:sp>
    </p:spTree>
    <p:extLst>
      <p:ext uri="{BB962C8B-B14F-4D97-AF65-F5344CB8AC3E}">
        <p14:creationId xmlns:p14="http://schemas.microsoft.com/office/powerpoint/2010/main" val="4268954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Select a theme for your observational drawing flip book sketchbook.</a:t>
            </a:r>
          </a:p>
          <a:p>
            <a:r>
              <a:rPr lang="en-US" sz="1400">
                <a:ea typeface="Calibri"/>
                <a:cs typeface="Calibri"/>
              </a:rPr>
              <a:t>Each week draw two items linked to your theme, one per page, try to consider the proportions of the overall objects on each of the pages.</a:t>
            </a:r>
            <a:endParaRPr lang="en-US" sz="1400">
              <a:cs typeface="Calibri"/>
            </a:endParaRPr>
          </a:p>
          <a:p>
            <a:r>
              <a:rPr lang="en-US" sz="1400">
                <a:ea typeface="Calibri"/>
                <a:cs typeface="Calibri"/>
              </a:rPr>
              <a:t>Week 1  Pick a theme and design a front cover for your book and do two drawings ( pages)</a:t>
            </a:r>
          </a:p>
          <a:p>
            <a:r>
              <a:rPr lang="en-US" sz="1400">
                <a:ea typeface="Calibri"/>
                <a:cs typeface="Calibri"/>
              </a:rPr>
              <a:t>Week 2  - 2 x drawings of theme</a:t>
            </a:r>
          </a:p>
          <a:p>
            <a:r>
              <a:rPr lang="en-US" sz="1400">
                <a:ea typeface="Calibri"/>
                <a:cs typeface="Calibri"/>
              </a:rPr>
              <a:t>Week 3  2 x drawings of theme</a:t>
            </a:r>
          </a:p>
          <a:p>
            <a:r>
              <a:rPr lang="en-US" sz="1400">
                <a:ea typeface="Calibri"/>
                <a:cs typeface="Calibri"/>
              </a:rPr>
              <a:t>Week 4  2 x drawings of theme</a:t>
            </a:r>
          </a:p>
          <a:p>
            <a:r>
              <a:rPr lang="en-US" sz="1400">
                <a:ea typeface="Calibri"/>
                <a:cs typeface="Calibri"/>
              </a:rPr>
              <a:t>Week 5  2 x drawings of theme</a:t>
            </a:r>
          </a:p>
          <a:p>
            <a:r>
              <a:rPr lang="en-US" sz="1400">
                <a:ea typeface="Calibri"/>
                <a:cs typeface="Calibri"/>
              </a:rPr>
              <a:t>Week 6  2 x drawings of theme</a:t>
            </a:r>
          </a:p>
        </p:txBody>
      </p:sp>
      <p:pic>
        <p:nvPicPr>
          <p:cNvPr id="4" name="Picture 3" descr="This contains an image of: Small chairs">
            <a:extLst>
              <a:ext uri="{FF2B5EF4-FFF2-40B4-BE49-F238E27FC236}">
                <a16:creationId xmlns:a16="http://schemas.microsoft.com/office/drawing/2014/main" id="{99DB5FD7-67C9-B92C-DFCF-991152ED4D3E}"/>
              </a:ext>
            </a:extLst>
          </p:cNvPr>
          <p:cNvPicPr>
            <a:picLocks noChangeAspect="1"/>
          </p:cNvPicPr>
          <p:nvPr/>
        </p:nvPicPr>
        <p:blipFill>
          <a:blip r:embed="rId3"/>
          <a:stretch>
            <a:fillRect/>
          </a:stretch>
        </p:blipFill>
        <p:spPr>
          <a:xfrm>
            <a:off x="3448050" y="4724470"/>
            <a:ext cx="3120736" cy="2118443"/>
          </a:xfrm>
          <a:prstGeom prst="rect">
            <a:avLst/>
          </a:prstGeom>
        </p:spPr>
      </p:pic>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4"/>
          <a:stretch>
            <a:fillRect/>
          </a:stretch>
        </p:blipFill>
        <p:spPr>
          <a:xfrm>
            <a:off x="5008418" y="2086154"/>
            <a:ext cx="1558637" cy="1600999"/>
          </a:xfrm>
          <a:prstGeom prst="rect">
            <a:avLst/>
          </a:prstGeom>
        </p:spPr>
      </p:pic>
    </p:spTree>
    <p:extLst>
      <p:ext uri="{BB962C8B-B14F-4D97-AF65-F5344CB8AC3E}">
        <p14:creationId xmlns:p14="http://schemas.microsoft.com/office/powerpoint/2010/main" val="15049566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800" b="1"/>
              <a:t>Year 9 English Homework </a:t>
            </a:r>
          </a:p>
          <a:p>
            <a:pPr algn="ctr"/>
            <a:r>
              <a:rPr lang="en-GB" sz="2800" b="1"/>
              <a:t>Half Term 4, Week 1</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b="1" dirty="0">
                <a:latin typeface="Century Gothic"/>
              </a:rPr>
              <a:t>Read Text A and answer the questions based on IGCSE Language Paper 1, Question 1.</a:t>
            </a:r>
            <a:endParaRPr lang="en-US" b="1" dirty="0">
              <a:latin typeface="Century Gothic"/>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Are you reading for pleasure? Aim for four times per week for at least 20 minutes each time. </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2195441267"/>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dirty="0"/>
                        <a:t>Recap:</a:t>
                      </a:r>
                    </a:p>
                    <a:p>
                      <a:endParaRPr lang="en-GB" sz="1400"/>
                    </a:p>
                    <a:p>
                      <a:r>
                        <a:rPr lang="en-GB" sz="1400" baseline="0" dirty="0"/>
                        <a:t>Define these words: troupe, production, militia, august</a:t>
                      </a:r>
                    </a:p>
                    <a:p>
                      <a:r>
                        <a:rPr lang="en-GB" sz="1400" baseline="0" dirty="0"/>
                        <a:t>……………………………………………………………………………………………………………………………………………………………………………………………………………………………………………………………………………………………………………………………………………………………………………………………………………………………………………………………………………………………………………………………………………………………………….. </a:t>
                      </a:r>
                      <a:endParaRPr lang="en-GB" sz="1400" dirty="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just"/>
            <a:r>
              <a:rPr lang="en-GB"/>
              <a:t>Key words – identify, give, explain</a:t>
            </a:r>
            <a:endParaRPr lang="en-GB" sz="1400" b="1">
              <a:solidFill>
                <a:srgbClr val="121212"/>
              </a:solidFill>
              <a:latin typeface="Georgia"/>
              <a:cs typeface="Calibri"/>
            </a:endParaRPr>
          </a:p>
        </p:txBody>
      </p:sp>
    </p:spTree>
    <p:extLst>
      <p:ext uri="{BB962C8B-B14F-4D97-AF65-F5344CB8AC3E}">
        <p14:creationId xmlns:p14="http://schemas.microsoft.com/office/powerpoint/2010/main" val="156748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5F5C59F0-06A9-8BD1-4436-D48FFB5464BE}"/>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8" name="Group 7">
            <a:extLst>
              <a:ext uri="{FF2B5EF4-FFF2-40B4-BE49-F238E27FC236}">
                <a16:creationId xmlns:a16="http://schemas.microsoft.com/office/drawing/2014/main" id="{BA8D4AF2-F81C-328C-0AC8-358B7096B669}"/>
              </a:ext>
            </a:extLst>
          </p:cNvPr>
          <p:cNvGrpSpPr/>
          <p:nvPr/>
        </p:nvGrpSpPr>
        <p:grpSpPr>
          <a:xfrm>
            <a:off x="137987" y="0"/>
            <a:ext cx="6732506" cy="9345983"/>
            <a:chOff x="3808941" y="0"/>
            <a:chExt cx="6732530" cy="9440716"/>
          </a:xfrm>
        </p:grpSpPr>
        <p:pic>
          <p:nvPicPr>
            <p:cNvPr id="9" name="Picture 8">
              <a:extLst>
                <a:ext uri="{FF2B5EF4-FFF2-40B4-BE49-F238E27FC236}">
                  <a16:creationId xmlns:a16="http://schemas.microsoft.com/office/drawing/2014/main" id="{7F297065-167A-EB10-B2A6-03D7FB337DD3}"/>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8"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DCFD0685-B20D-147D-CBAC-8A1E28781121}"/>
                </a:ext>
              </a:extLst>
            </p:cNvPr>
            <p:cNvSpPr/>
            <p:nvPr/>
          </p:nvSpPr>
          <p:spPr>
            <a:xfrm>
              <a:off x="3819395"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Geography Homework – Half Term 4, Week 1</a:t>
              </a:r>
              <a:endParaRPr lang="en-GB" sz="2400">
                <a:ea typeface="+mn-lt"/>
                <a:cs typeface="+mn-lt"/>
              </a:endParaRPr>
            </a:p>
          </p:txBody>
        </p:sp>
        <p:sp>
          <p:nvSpPr>
            <p:cNvPr id="11" name="Rectangle 10">
              <a:extLst>
                <a:ext uri="{FF2B5EF4-FFF2-40B4-BE49-F238E27FC236}">
                  <a16:creationId xmlns:a16="http://schemas.microsoft.com/office/drawing/2014/main" id="{18FF0998-9A8E-9094-D087-D02FD0A851F3}"/>
                </a:ext>
              </a:extLst>
            </p:cNvPr>
            <p:cNvSpPr/>
            <p:nvPr/>
          </p:nvSpPr>
          <p:spPr>
            <a:xfrm>
              <a:off x="3814084" y="2317394"/>
              <a:ext cx="6575846" cy="405990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Open the Favelas Homework Week 1 document.</a:t>
              </a:r>
            </a:p>
            <a:p>
              <a:r>
                <a:rPr lang="en-GB">
                  <a:ea typeface="+mn-lt"/>
                  <a:cs typeface="+mn-lt"/>
                </a:rPr>
                <a:t>Annotate around it anything you have learnt about favelas.</a:t>
              </a:r>
            </a:p>
            <a:p>
              <a:r>
                <a:rPr lang="en-GB">
                  <a:ea typeface="+mn-lt"/>
                  <a:cs typeface="+mn-lt"/>
                </a:rPr>
                <a:t>You can shade your diagram to highlight issues/features if you wish.</a:t>
              </a:r>
            </a:p>
            <a:p>
              <a:endParaRPr lang="en-GB">
                <a:ea typeface="+mn-lt"/>
                <a:cs typeface="+mn-lt"/>
              </a:endParaRPr>
            </a:p>
            <a:p>
              <a:r>
                <a:rPr lang="en-GB">
                  <a:ea typeface="+mn-lt"/>
                  <a:cs typeface="+mn-lt"/>
                </a:rPr>
                <a:t>Online document below:</a:t>
              </a:r>
            </a:p>
            <a:p>
              <a:r>
                <a:rPr lang="en-GB">
                  <a:ea typeface="+mn-lt"/>
                  <a:cs typeface="+mn-lt"/>
                  <a:hlinkClick r:id="rId3"/>
                </a:rPr>
                <a:t>Favelas Homework Week 1.pdf</a:t>
              </a:r>
              <a:endParaRPr lang="en-GB"/>
            </a:p>
          </p:txBody>
        </p:sp>
        <p:sp>
          <p:nvSpPr>
            <p:cNvPr id="12" name="Rectangle 11">
              <a:extLst>
                <a:ext uri="{FF2B5EF4-FFF2-40B4-BE49-F238E27FC236}">
                  <a16:creationId xmlns:a16="http://schemas.microsoft.com/office/drawing/2014/main" id="{51EB53B0-E300-1E79-CCCF-60F1B30E5B6C}"/>
                </a:ext>
              </a:extLst>
            </p:cNvPr>
            <p:cNvSpPr/>
            <p:nvPr/>
          </p:nvSpPr>
          <p:spPr>
            <a:xfrm>
              <a:off x="3828491"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Font typeface="+mj-lt"/>
                <a:buAutoNum type="arabicPeriod"/>
              </a:pPr>
              <a:r>
                <a:rPr lang="en-GB" sz="1600"/>
                <a:t>What have been the areas that have challenged you in Geography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13" name="Rectangle 12">
              <a:extLst>
                <a:ext uri="{FF2B5EF4-FFF2-40B4-BE49-F238E27FC236}">
                  <a16:creationId xmlns:a16="http://schemas.microsoft.com/office/drawing/2014/main" id="{84D4EFC9-D142-935A-6E47-84C2764DC65B}"/>
                </a:ext>
              </a:extLst>
            </p:cNvPr>
            <p:cNvSpPr/>
            <p:nvPr/>
          </p:nvSpPr>
          <p:spPr>
            <a:xfrm>
              <a:off x="3812769" y="7508376"/>
              <a:ext cx="6577161" cy="79614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Add social, economic and environment impacts to your annotated diagram. How have/could any negative impacts be solved?</a:t>
              </a:r>
            </a:p>
          </p:txBody>
        </p:sp>
        <p:sp>
          <p:nvSpPr>
            <p:cNvPr id="14" name="Rectangle 13">
              <a:extLst>
                <a:ext uri="{FF2B5EF4-FFF2-40B4-BE49-F238E27FC236}">
                  <a16:creationId xmlns:a16="http://schemas.microsoft.com/office/drawing/2014/main" id="{3205ADD6-2C36-447A-CFAD-22740C733509}"/>
                </a:ext>
              </a:extLst>
            </p:cNvPr>
            <p:cNvSpPr/>
            <p:nvPr/>
          </p:nvSpPr>
          <p:spPr>
            <a:xfrm>
              <a:off x="3808941" y="6531876"/>
              <a:ext cx="6577163" cy="85903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Favela, informal settlement, social, economic, environmental, services, management strategies</a:t>
              </a:r>
              <a:endParaRPr lang="en-GB">
                <a:cs typeface="Calibri"/>
              </a:endParaRPr>
            </a:p>
          </p:txBody>
        </p:sp>
        <p:sp>
          <p:nvSpPr>
            <p:cNvPr id="15" name="Rectangle 14">
              <a:extLst>
                <a:ext uri="{FF2B5EF4-FFF2-40B4-BE49-F238E27FC236}">
                  <a16:creationId xmlns:a16="http://schemas.microsoft.com/office/drawing/2014/main" id="{97F1E433-D325-DBDE-167A-F51F0E1D708B}"/>
                </a:ext>
              </a:extLst>
            </p:cNvPr>
            <p:cNvSpPr/>
            <p:nvPr/>
          </p:nvSpPr>
          <p:spPr>
            <a:xfrm>
              <a:off x="3813217" y="1261024"/>
              <a:ext cx="6575845" cy="93284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Give three reasons why deforestation is occurring in the Amazon Rainforest.</a:t>
              </a:r>
              <a:endParaRPr lang="en-US"/>
            </a:p>
          </p:txBody>
        </p:sp>
      </p:grpSp>
      <p:pic>
        <p:nvPicPr>
          <p:cNvPr id="2" name="Picture 3" descr="Qr code&#10;&#10;Description automatically generated">
            <a:extLst>
              <a:ext uri="{FF2B5EF4-FFF2-40B4-BE49-F238E27FC236}">
                <a16:creationId xmlns:a16="http://schemas.microsoft.com/office/drawing/2014/main" id="{73211E9F-11A5-0BAA-9E23-1196FD07C23A}"/>
              </a:ext>
            </a:extLst>
          </p:cNvPr>
          <p:cNvPicPr>
            <a:picLocks noChangeAspect="1"/>
          </p:cNvPicPr>
          <p:nvPr/>
        </p:nvPicPr>
        <p:blipFill>
          <a:blip r:embed="rId4"/>
          <a:stretch>
            <a:fillRect/>
          </a:stretch>
        </p:blipFill>
        <p:spPr>
          <a:xfrm>
            <a:off x="4691003" y="3292902"/>
            <a:ext cx="1732770" cy="1734256"/>
          </a:xfrm>
          <a:prstGeom prst="rect">
            <a:avLst/>
          </a:prstGeom>
        </p:spPr>
      </p:pic>
      <p:pic>
        <p:nvPicPr>
          <p:cNvPr id="4" name="Picture 3" descr="Image result for favelas brazil">
            <a:extLst>
              <a:ext uri="{FF2B5EF4-FFF2-40B4-BE49-F238E27FC236}">
                <a16:creationId xmlns:a16="http://schemas.microsoft.com/office/drawing/2014/main" id="{0D8D5210-BD6A-96E1-59B0-FD4938594DA7}"/>
              </a:ext>
            </a:extLst>
          </p:cNvPr>
          <p:cNvPicPr>
            <a:picLocks noChangeAspect="1"/>
          </p:cNvPicPr>
          <p:nvPr/>
        </p:nvPicPr>
        <p:blipFill>
          <a:blip r:embed="rId5"/>
          <a:stretch>
            <a:fillRect/>
          </a:stretch>
        </p:blipFill>
        <p:spPr>
          <a:xfrm>
            <a:off x="438544" y="4011353"/>
            <a:ext cx="3507244" cy="2200053"/>
          </a:xfrm>
          <a:prstGeom prst="rect">
            <a:avLst/>
          </a:prstGeom>
        </p:spPr>
      </p:pic>
    </p:spTree>
    <p:extLst>
      <p:ext uri="{BB962C8B-B14F-4D97-AF65-F5344CB8AC3E}">
        <p14:creationId xmlns:p14="http://schemas.microsoft.com/office/powerpoint/2010/main" val="1960657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History Homework – Half Term 4, Week 1</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429393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600"/>
              <a:t>Source tasks:</a:t>
            </a:r>
          </a:p>
          <a:p>
            <a:pPr marL="342900" indent="-342900">
              <a:buAutoNum type="arabicPeriod"/>
            </a:pPr>
            <a:r>
              <a:rPr lang="en-US" sz="1600"/>
              <a:t>Read both sources.</a:t>
            </a:r>
            <a:endParaRPr lang="en-US" sz="1600">
              <a:cs typeface="Calibri"/>
            </a:endParaRPr>
          </a:p>
          <a:p>
            <a:pPr marL="342900" indent="-342900">
              <a:buAutoNum type="arabicPeriod"/>
            </a:pPr>
            <a:r>
              <a:rPr lang="en-US" sz="1600"/>
              <a:t>Highlighted and annotate key phrases/words in the sources.</a:t>
            </a:r>
            <a:endParaRPr lang="en-US" sz="1600">
              <a:cs typeface="Calibri"/>
            </a:endParaRPr>
          </a:p>
          <a:p>
            <a:pPr marL="342900" indent="-342900">
              <a:buAutoNum type="arabicPeriod"/>
            </a:pPr>
            <a:r>
              <a:rPr lang="en-US" sz="1600"/>
              <a:t>What does source A tell you about the Cold War?</a:t>
            </a:r>
            <a:endParaRPr lang="en-US" sz="1600">
              <a:cs typeface="Calibri"/>
            </a:endParaRPr>
          </a:p>
          <a:p>
            <a:pPr marL="342900" indent="-342900">
              <a:buFontTx/>
              <a:buAutoNum type="arabicPeriod"/>
            </a:pPr>
            <a:r>
              <a:rPr lang="en-US" sz="1600"/>
              <a:t>What does source B tell you about the Cold War?</a:t>
            </a:r>
            <a:endParaRPr lang="en-US" sz="1600">
              <a:cs typeface="Calibri"/>
            </a:endParaRPr>
          </a:p>
          <a:p>
            <a:pPr marL="342900" indent="-342900">
              <a:buFontTx/>
              <a:buAutoNum type="arabicPeriod"/>
            </a:pPr>
            <a:r>
              <a:rPr lang="en-US" sz="1600"/>
              <a:t>What do the sources agree and disagree about?</a:t>
            </a:r>
            <a:endParaRPr lang="en-US" sz="1600" i="1"/>
          </a:p>
          <a:p>
            <a:endParaRPr lang="en-US" sz="1400">
              <a:cs typeface="Calibri"/>
            </a:endParaRPr>
          </a:p>
          <a:p>
            <a:r>
              <a:rPr lang="en-US" sz="1400">
                <a:ea typeface="+mn-lt"/>
                <a:cs typeface="+mn-lt"/>
              </a:rPr>
              <a:t>(A) In 1984 Fidel Castro was interviewed by the American journalist, Tad Szulc. The journalist asked Castro why he was willing to allow Soviet missiles to be placed in Cuba.</a:t>
            </a:r>
            <a:endParaRPr lang="en-US"/>
          </a:p>
          <a:p>
            <a:r>
              <a:rPr lang="en-US" sz="1400" i="1">
                <a:ea typeface="+mn-lt"/>
                <a:cs typeface="+mn-lt"/>
              </a:rPr>
              <a:t>It was necessary to make it clear to the United States that an invasion of Cuba would imply a war with the Soviet Union. It was then that they proposed the missiles... We preferred the risks, whatever they were, of a great tension, a great crisis, to the risks of the impotence of having to await a United States invasion of Cuba.</a:t>
            </a:r>
            <a:endParaRPr lang="en-US" i="1"/>
          </a:p>
          <a:p>
            <a:endParaRPr lang="en-US" sz="1400">
              <a:cs typeface="Calibri"/>
            </a:endParaRPr>
          </a:p>
          <a:p>
            <a:r>
              <a:rPr lang="en-US" sz="1400">
                <a:ea typeface="+mn-lt"/>
                <a:cs typeface="+mn-lt"/>
              </a:rPr>
              <a:t>(B) Walter </a:t>
            </a:r>
            <a:r>
              <a:rPr lang="en-US" sz="1400" err="1">
                <a:ea typeface="+mn-lt"/>
                <a:cs typeface="+mn-lt"/>
              </a:rPr>
              <a:t>Trohan</a:t>
            </a:r>
            <a:r>
              <a:rPr lang="en-US" sz="1400">
                <a:ea typeface="+mn-lt"/>
                <a:cs typeface="+mn-lt"/>
              </a:rPr>
              <a:t> wrote about the Cuban Missile Crisis in the New York Tribune in November 1962.</a:t>
            </a:r>
            <a:endParaRPr lang="en-US"/>
          </a:p>
          <a:p>
            <a:r>
              <a:rPr lang="en-US" sz="1400" i="1">
                <a:ea typeface="+mn-lt"/>
                <a:cs typeface="+mn-lt"/>
              </a:rPr>
              <a:t>For the first time in twenty years Americans can carry their head high because the president of the United States had stood up to the premier of Russia and made him back down.</a:t>
            </a:r>
            <a:endParaRPr lang="en-US" i="1">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757772"/>
            <a:ext cx="6561438" cy="54674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a:t>Extension Task – what are the sources nature, origin and purpose? Does these make you trust the sources more or less?</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2763802013"/>
              </p:ext>
            </p:extLst>
          </p:nvPr>
        </p:nvGraphicFramePr>
        <p:xfrm>
          <a:off x="137465" y="1238250"/>
          <a:ext cx="6580546" cy="1709808"/>
        </p:xfrm>
        <a:graphic>
          <a:graphicData uri="http://schemas.openxmlformats.org/drawingml/2006/table">
            <a:tbl>
              <a:tblPr firstRow="1" bandRow="1">
                <a:tableStyleId>{5940675A-B579-460E-94D1-54222C63F5DA}</a:tableStyleId>
              </a:tblPr>
              <a:tblGrid>
                <a:gridCol w="3290273">
                  <a:extLst>
                    <a:ext uri="{9D8B030D-6E8A-4147-A177-3AD203B41FA5}">
                      <a16:colId xmlns:a16="http://schemas.microsoft.com/office/drawing/2014/main" val="1295060696"/>
                    </a:ext>
                  </a:extLst>
                </a:gridCol>
                <a:gridCol w="3290273">
                  <a:extLst>
                    <a:ext uri="{9D8B030D-6E8A-4147-A177-3AD203B41FA5}">
                      <a16:colId xmlns:a16="http://schemas.microsoft.com/office/drawing/2014/main" val="2436551766"/>
                    </a:ext>
                  </a:extLst>
                </a:gridCol>
              </a:tblGrid>
              <a:tr h="374021">
                <a:tc>
                  <a:txBody>
                    <a:bodyPr/>
                    <a:lstStyle/>
                    <a:p>
                      <a:pPr marL="0" indent="0">
                        <a:buNone/>
                      </a:pPr>
                      <a:r>
                        <a:rPr lang="en-GB" sz="1100"/>
                        <a:t>1. What does Holocaust mean?</a:t>
                      </a:r>
                    </a:p>
                  </a:txBody>
                  <a:tcPr/>
                </a:tc>
                <a:tc>
                  <a:txBody>
                    <a:bodyPr/>
                    <a:lstStyle/>
                    <a:p>
                      <a:r>
                        <a:rPr lang="en-GB" sz="1100"/>
                        <a:t>5. What is a ghetto?</a:t>
                      </a:r>
                    </a:p>
                  </a:txBody>
                  <a:tcPr/>
                </a:tc>
                <a:extLst>
                  <a:ext uri="{0D108BD9-81ED-4DB2-BD59-A6C34878D82A}">
                    <a16:rowId xmlns:a16="http://schemas.microsoft.com/office/drawing/2014/main" val="3427877305"/>
                  </a:ext>
                </a:extLst>
              </a:tr>
              <a:tr h="374021">
                <a:tc>
                  <a:txBody>
                    <a:bodyPr/>
                    <a:lstStyle/>
                    <a:p>
                      <a:r>
                        <a:rPr lang="en-GB" sz="1100"/>
                        <a:t>2. What is antisemitism?</a:t>
                      </a:r>
                    </a:p>
                  </a:txBody>
                  <a:tcPr/>
                </a:tc>
                <a:tc>
                  <a:txBody>
                    <a:bodyPr/>
                    <a:lstStyle/>
                    <a:p>
                      <a:r>
                        <a:rPr lang="en-GB" sz="1100"/>
                        <a:t>6. How many Jewish people died in the Holocaust?</a:t>
                      </a:r>
                    </a:p>
                  </a:txBody>
                  <a:tcPr/>
                </a:tc>
                <a:extLst>
                  <a:ext uri="{0D108BD9-81ED-4DB2-BD59-A6C34878D82A}">
                    <a16:rowId xmlns:a16="http://schemas.microsoft.com/office/drawing/2014/main" val="3058180426"/>
                  </a:ext>
                </a:extLst>
              </a:tr>
              <a:tr h="480883">
                <a:tc>
                  <a:txBody>
                    <a:bodyPr/>
                    <a:lstStyle/>
                    <a:p>
                      <a:r>
                        <a:rPr lang="en-GB" sz="1100"/>
                        <a:t>3. What is historical antisemitism?</a:t>
                      </a:r>
                    </a:p>
                  </a:txBody>
                  <a:tcPr/>
                </a:tc>
                <a:tc>
                  <a:txBody>
                    <a:bodyPr/>
                    <a:lstStyle/>
                    <a:p>
                      <a:r>
                        <a:rPr lang="en-GB" sz="1100"/>
                        <a:t>7. Which other groups were affected by Nazi persecution?</a:t>
                      </a:r>
                    </a:p>
                  </a:txBody>
                  <a:tcPr/>
                </a:tc>
                <a:extLst>
                  <a:ext uri="{0D108BD9-81ED-4DB2-BD59-A6C34878D82A}">
                    <a16:rowId xmlns:a16="http://schemas.microsoft.com/office/drawing/2014/main" val="807486230"/>
                  </a:ext>
                </a:extLst>
              </a:tr>
              <a:tr h="480883">
                <a:tc>
                  <a:txBody>
                    <a:bodyPr/>
                    <a:lstStyle/>
                    <a:p>
                      <a:r>
                        <a:rPr lang="en-GB" sz="1100"/>
                        <a:t>4. Name 2 laws that against Jewish people in Nazi Germany?</a:t>
                      </a:r>
                    </a:p>
                  </a:txBody>
                  <a:tcPr/>
                </a:tc>
                <a:tc>
                  <a:txBody>
                    <a:bodyPr/>
                    <a:lstStyle/>
                    <a:p>
                      <a:r>
                        <a:rPr lang="en-GB" sz="1100"/>
                        <a:t>8. What was the Final Solution?</a:t>
                      </a:r>
                    </a:p>
                  </a:txBody>
                  <a:tcPr/>
                </a:tc>
                <a:extLst>
                  <a:ext uri="{0D108BD9-81ED-4DB2-BD59-A6C34878D82A}">
                    <a16:rowId xmlns:a16="http://schemas.microsoft.com/office/drawing/2014/main" val="2434172"/>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325333"/>
            <a:ext cx="6576953" cy="37786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Missile, Cuba, United States, Communism, Capitalism</a:t>
            </a:r>
            <a:endParaRPr lang="en-US"/>
          </a:p>
        </p:txBody>
      </p:sp>
    </p:spTree>
    <p:extLst>
      <p:ext uri="{BB962C8B-B14F-4D97-AF65-F5344CB8AC3E}">
        <p14:creationId xmlns:p14="http://schemas.microsoft.com/office/powerpoint/2010/main" val="17279327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endParaRPr lang="en-US"/>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3935203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9 Mathematics Homework </a:t>
              </a:r>
            </a:p>
            <a:p>
              <a:pPr algn="ctr"/>
              <a:r>
                <a:rPr lang="en-GB" sz="2400" b="1" dirty="0">
                  <a:ea typeface="+mn-lt"/>
                  <a:cs typeface="+mn-lt"/>
                </a:rPr>
                <a:t>Half Term 4, Week 1</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482329"/>
              <a:ext cx="6561438" cy="482464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a:t>
              </a:r>
              <a:r>
                <a:rPr lang="en-GB" sz="1600" dirty="0">
                  <a:ea typeface="+mn-lt"/>
                  <a:cs typeface="+mn-lt"/>
                </a:rPr>
                <a:t>–Rotations</a:t>
              </a:r>
            </a:p>
          </p:txBody>
        </p:sp>
        <p:sp>
          <p:nvSpPr>
            <p:cNvPr id="6" name="Rectangle 5">
              <a:extLst>
                <a:ext uri="{FF2B5EF4-FFF2-40B4-BE49-F238E27FC236}">
                  <a16:creationId xmlns:a16="http://schemas.microsoft.com/office/drawing/2014/main" id="{DF0E3584-0027-D8A9-A77F-4EBF3FFCD676}"/>
                </a:ext>
              </a:extLst>
            </p:cNvPr>
            <p:cNvSpPr/>
            <p:nvPr/>
          </p:nvSpPr>
          <p:spPr>
            <a:xfrm>
              <a:off x="4896156" y="7692090"/>
              <a:ext cx="1810302" cy="174862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200" dirty="0"/>
                <a:t>What have been your strengths in maths this week?</a:t>
              </a:r>
            </a:p>
            <a:p>
              <a:pPr marL="342900" indent="-342900">
                <a:buFont typeface="+mj-lt"/>
                <a:buAutoNum type="arabicPeriod"/>
              </a:pPr>
              <a:r>
                <a:rPr lang="en-GB" sz="1200" dirty="0"/>
                <a:t>What have been the areas that have challenged you in maths this week?</a:t>
              </a:r>
            </a:p>
            <a:p>
              <a:pPr marL="342900" indent="-342900">
                <a:buFont typeface="+mj-lt"/>
                <a:buAutoNum type="arabicPeriod"/>
              </a:pPr>
              <a:r>
                <a:rPr lang="en-GB" sz="1200"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4744612" cy="175421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dirty="0">
                  <a:ea typeface="+mn-lt"/>
                  <a:cs typeface="+mn-lt"/>
                </a:rPr>
                <a:t>Extension Task </a:t>
              </a:r>
              <a:r>
                <a:rPr lang="en-GB" dirty="0">
                  <a:ea typeface="+mn-lt"/>
                  <a:cs typeface="+mn-lt"/>
                </a:rPr>
                <a:t>–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306971"/>
              <a:ext cx="6561438" cy="31979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–Image, Object, Clockwise, Anticlockwise, Rotate, Centre </a:t>
              </a:r>
              <a:endParaRPr 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161147"/>
                </a:xfrm>
                <a:prstGeom prst="rect">
                  <a:avLst/>
                </a:prstGeom>
              </p:spPr>
              <p:style>
                <a:lnRef idx="2">
                  <a:schemeClr val="dk1"/>
                </a:lnRef>
                <a:fillRef idx="1">
                  <a:schemeClr val="lt1"/>
                </a:fillRef>
                <a:effectRef idx="0">
                  <a:schemeClr val="dk1"/>
                </a:effectRef>
                <a:fontRef idx="minor">
                  <a:schemeClr val="dk1"/>
                </a:fontRef>
              </p:style>
              <p:txBody>
                <a:bodyPr numCol="2" rtlCol="0" anchor="t"/>
                <a:lstStyle/>
                <a:p>
                  <a:r>
                    <a:rPr lang="en-GB" b="1" dirty="0"/>
                    <a:t>Recap Task </a:t>
                  </a:r>
                  <a:r>
                    <a:rPr lang="en-GB" dirty="0"/>
                    <a:t>– Solving Equations (Half Term 1)</a:t>
                  </a:r>
                </a:p>
                <a:p>
                  <a:r>
                    <a:rPr lang="en-GB" dirty="0"/>
                    <a:t>Solve the following equations:</a:t>
                  </a:r>
                </a:p>
                <a:p>
                  <a:endParaRPr lang="en-GB" dirty="0"/>
                </a:p>
                <a:p>
                  <a:endParaRPr lang="en-GB" dirty="0"/>
                </a:p>
                <a:p>
                  <a:pPr marL="342900" indent="-342900">
                    <a:buAutoNum type="arabicPeriod"/>
                  </a:pPr>
                  <a14:m>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−5=9</m:t>
                      </m:r>
                    </m:oMath>
                  </a14:m>
                  <a:endParaRPr lang="en-GB" b="0" dirty="0"/>
                </a:p>
                <a:p>
                  <a:pPr marL="342900" indent="-342900">
                    <a:buAutoNum type="arabicPeriod"/>
                  </a:pPr>
                  <a:r>
                    <a:rPr lang="en-GB" dirty="0"/>
                    <a:t> </a:t>
                  </a:r>
                  <a14:m>
                    <m:oMath xmlns:m="http://schemas.openxmlformats.org/officeDocument/2006/math">
                      <m:r>
                        <a:rPr lang="en-GB" b="0" i="1" smtClean="0">
                          <a:latin typeface="Cambria Math" panose="02040503050406030204" pitchFamily="18" charset="0"/>
                        </a:rPr>
                        <m:t>5−</m:t>
                      </m:r>
                      <m:r>
                        <a:rPr lang="en-GB" b="0" i="1" smtClean="0">
                          <a:latin typeface="Cambria Math" panose="02040503050406030204" pitchFamily="18" charset="0"/>
                        </a:rPr>
                        <m:t>𝑥</m:t>
                      </m:r>
                      <m:r>
                        <a:rPr lang="en-GB" b="0" i="1" smtClean="0">
                          <a:latin typeface="Cambria Math" panose="02040503050406030204" pitchFamily="18" charset="0"/>
                        </a:rPr>
                        <m:t>=−2</m:t>
                      </m:r>
                    </m:oMath>
                  </a14:m>
                  <a:endParaRPr lang="en-GB" b="0" dirty="0"/>
                </a:p>
                <a:p>
                  <a:pPr marL="342900" indent="-342900">
                    <a:buAutoNum type="arabicPeriod"/>
                  </a:pPr>
                  <a14:m>
                    <m:oMath xmlns:m="http://schemas.openxmlformats.org/officeDocument/2006/math">
                      <m:r>
                        <a:rPr lang="en-GB" b="0" i="1" smtClean="0">
                          <a:latin typeface="Cambria Math" panose="02040503050406030204" pitchFamily="18" charset="0"/>
                        </a:rPr>
                        <m:t>3</m:t>
                      </m:r>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+7</m:t>
                          </m:r>
                        </m:e>
                      </m:d>
                      <m:r>
                        <a:rPr lang="en-GB" b="0" i="1" smtClean="0">
                          <a:latin typeface="Cambria Math" panose="02040503050406030204" pitchFamily="18" charset="0"/>
                        </a:rPr>
                        <m:t>=48</m:t>
                      </m:r>
                    </m:oMath>
                  </a14:m>
                  <a:endParaRPr lang="en-GB" b="0" dirty="0"/>
                </a:p>
                <a:p>
                  <a:pPr marL="342900" indent="-342900">
                    <a:buAutoNum type="arabicPeriod"/>
                  </a:pPr>
                  <a14:m>
                    <m:oMath xmlns:m="http://schemas.openxmlformats.org/officeDocument/2006/math">
                      <m:r>
                        <a:rPr lang="en-GB" b="0" i="1" smtClean="0">
                          <a:latin typeface="Cambria Math" panose="02040503050406030204" pitchFamily="18" charset="0"/>
                        </a:rPr>
                        <m:t>7</m:t>
                      </m:r>
                      <m:r>
                        <a:rPr lang="en-GB" b="0" i="1" smtClean="0">
                          <a:latin typeface="Cambria Math" panose="02040503050406030204" pitchFamily="18" charset="0"/>
                        </a:rPr>
                        <m:t>𝑥</m:t>
                      </m:r>
                      <m:r>
                        <a:rPr lang="en-GB" b="0" i="1" smtClean="0">
                          <a:latin typeface="Cambria Math" panose="02040503050406030204" pitchFamily="18" charset="0"/>
                        </a:rPr>
                        <m:t>+3=2</m:t>
                      </m:r>
                      <m:r>
                        <a:rPr lang="en-GB" b="0" i="1" smtClean="0">
                          <a:latin typeface="Cambria Math" panose="02040503050406030204" pitchFamily="18" charset="0"/>
                        </a:rPr>
                        <m:t>𝑥</m:t>
                      </m:r>
                      <m:r>
                        <a:rPr lang="en-GB" b="0" i="1" smtClean="0">
                          <a:latin typeface="Cambria Math" panose="02040503050406030204" pitchFamily="18" charset="0"/>
                        </a:rPr>
                        <m:t>+14</m:t>
                      </m:r>
                    </m:oMath>
                  </a14:m>
                  <a:endParaRPr lang="en-GB" dirty="0"/>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4"/>
                  <a:ext cx="6561438" cy="1161147"/>
                </a:xfrm>
                <a:prstGeom prst="rect">
                  <a:avLst/>
                </a:prstGeom>
                <a:blipFill>
                  <a:blip r:embed="rId3"/>
                  <a:stretch>
                    <a:fillRect l="-649" t="-2604" b="-8854"/>
                  </a:stretch>
                </a:blipFill>
              </p:spPr>
              <p:txBody>
                <a:bodyPr/>
                <a:lstStyle/>
                <a:p>
                  <a:r>
                    <a:rPr lang="en-US">
                      <a:noFill/>
                    </a:rPr>
                    <a:t> </a:t>
                  </a:r>
                </a:p>
              </p:txBody>
            </p:sp>
          </mc:Fallback>
        </mc:AlternateContent>
      </p:grpSp>
      <p:pic>
        <p:nvPicPr>
          <p:cNvPr id="10" name="Picture 9">
            <a:extLst>
              <a:ext uri="{FF2B5EF4-FFF2-40B4-BE49-F238E27FC236}">
                <a16:creationId xmlns:a16="http://schemas.microsoft.com/office/drawing/2014/main" id="{50834C41-7565-1297-1509-05DA98A4A06A}"/>
              </a:ext>
            </a:extLst>
          </p:cNvPr>
          <p:cNvPicPr>
            <a:picLocks noChangeAspect="1"/>
          </p:cNvPicPr>
          <p:nvPr/>
        </p:nvPicPr>
        <p:blipFill>
          <a:blip r:embed="rId4"/>
          <a:stretch>
            <a:fillRect/>
          </a:stretch>
        </p:blipFill>
        <p:spPr>
          <a:xfrm>
            <a:off x="389965" y="7982920"/>
            <a:ext cx="4499668" cy="1324112"/>
          </a:xfrm>
          <a:prstGeom prst="rect">
            <a:avLst/>
          </a:prstGeom>
        </p:spPr>
      </p:pic>
      <p:pic>
        <p:nvPicPr>
          <p:cNvPr id="13" name="Picture 12">
            <a:extLst>
              <a:ext uri="{FF2B5EF4-FFF2-40B4-BE49-F238E27FC236}">
                <a16:creationId xmlns:a16="http://schemas.microsoft.com/office/drawing/2014/main" id="{332B0736-AC6B-FF70-2525-629428BA8C9A}"/>
              </a:ext>
            </a:extLst>
          </p:cNvPr>
          <p:cNvPicPr>
            <a:picLocks noChangeAspect="1"/>
          </p:cNvPicPr>
          <p:nvPr/>
        </p:nvPicPr>
        <p:blipFill>
          <a:blip r:embed="rId5"/>
          <a:stretch>
            <a:fillRect/>
          </a:stretch>
        </p:blipFill>
        <p:spPr>
          <a:xfrm>
            <a:off x="256885" y="2812128"/>
            <a:ext cx="6445747" cy="2317353"/>
          </a:xfrm>
          <a:prstGeom prst="rect">
            <a:avLst/>
          </a:prstGeom>
        </p:spPr>
      </p:pic>
      <p:pic>
        <p:nvPicPr>
          <p:cNvPr id="15" name="Picture 14">
            <a:extLst>
              <a:ext uri="{FF2B5EF4-FFF2-40B4-BE49-F238E27FC236}">
                <a16:creationId xmlns:a16="http://schemas.microsoft.com/office/drawing/2014/main" id="{5B8949C1-256C-00CC-FA70-D63AC9C9C781}"/>
              </a:ext>
            </a:extLst>
          </p:cNvPr>
          <p:cNvPicPr>
            <a:picLocks noChangeAspect="1"/>
          </p:cNvPicPr>
          <p:nvPr/>
        </p:nvPicPr>
        <p:blipFill>
          <a:blip r:embed="rId6"/>
          <a:stretch>
            <a:fillRect/>
          </a:stretch>
        </p:blipFill>
        <p:spPr>
          <a:xfrm>
            <a:off x="201835" y="5105025"/>
            <a:ext cx="6500797" cy="2105025"/>
          </a:xfrm>
          <a:prstGeom prst="rect">
            <a:avLst/>
          </a:prstGeom>
        </p:spPr>
      </p:pic>
    </p:spTree>
    <p:extLst>
      <p:ext uri="{BB962C8B-B14F-4D97-AF65-F5344CB8AC3E}">
        <p14:creationId xmlns:p14="http://schemas.microsoft.com/office/powerpoint/2010/main" val="41273778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0733" y="0"/>
            <a:ext cx="6727267" cy="9440716"/>
            <a:chOff x="130733" y="0"/>
            <a:chExt cx="6727267"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Music - Musical Theatre</a:t>
              </a:r>
              <a:endParaRPr lang="en-US"/>
            </a:p>
            <a:p>
              <a:pPr algn="ctr"/>
              <a:r>
                <a:rPr lang="en-GB" sz="2400" b="1">
                  <a:ea typeface="+mn-lt"/>
                  <a:cs typeface="+mn-lt"/>
                </a:rPr>
                <a:t>Homework - Half Term 4 Week 1</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30733" y="2982493"/>
              <a:ext cx="6575725" cy="396086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a:ea typeface="+mn-lt"/>
                <a:cs typeface="+mn-lt"/>
              </a:endParaRPr>
            </a:p>
            <a:p>
              <a:r>
                <a:rPr lang="en-GB" sz="1600">
                  <a:ea typeface="+mn-lt"/>
                  <a:cs typeface="+mn-lt"/>
                </a:rPr>
                <a:t>This week’s listening – Title: Doe A Deer (from The Sound Of Music)</a:t>
              </a:r>
              <a:endParaRPr lang="en-US">
                <a:ea typeface="Calibri"/>
                <a:cs typeface="Calibri"/>
              </a:endParaRPr>
            </a:p>
            <a:p>
              <a:r>
                <a:rPr lang="en-GB" sz="1600">
                  <a:ea typeface="+mn-lt"/>
                  <a:cs typeface="+mn-lt"/>
                </a:rPr>
                <a:t>                                        Composer: Richard Rogers &amp; Oscar Hammerstein</a:t>
              </a:r>
              <a:endParaRPr lang="en-GB"/>
            </a:p>
            <a:p>
              <a:r>
                <a:rPr lang="en-GB" sz="1600">
                  <a:ea typeface="+mn-lt"/>
                  <a:cs typeface="+mn-lt"/>
                </a:rPr>
                <a:t>                                        Genre: Musical Theatre (Concept)</a:t>
              </a:r>
              <a:endParaRPr lang="en-GB"/>
            </a:p>
            <a:p>
              <a:r>
                <a:rPr lang="en-GB" sz="1600" u="sng">
                  <a:ea typeface="+mn-lt"/>
                  <a:cs typeface="+mn-lt"/>
                  <a:hlinkClick r:id="rId3"/>
                </a:rPr>
                <a:t>www.youtube.com/watch?v=dlBrNHySWiA&amp;t=6s</a:t>
              </a:r>
              <a:endParaRPr lang="en-GB"/>
            </a:p>
            <a:p>
              <a:endParaRPr lang="en-GB" sz="1600">
                <a:ea typeface="+mn-lt"/>
                <a:cs typeface="+mn-lt"/>
              </a:endParaRPr>
            </a:p>
            <a:p>
              <a:r>
                <a:rPr lang="en-GB" sz="1600">
                  <a:ea typeface="+mn-lt"/>
                  <a:cs typeface="+mn-lt"/>
                </a:rPr>
                <a:t>Spend time listening to the above piece of music.</a:t>
              </a:r>
              <a:endParaRPr lang="en-GB">
                <a:ea typeface="Calibri"/>
                <a:cs typeface="Calibri"/>
              </a:endParaRPr>
            </a:p>
            <a:p>
              <a:r>
                <a:rPr lang="en-GB" sz="1600">
                  <a:ea typeface="+mn-lt"/>
                  <a:cs typeface="+mn-lt"/>
                </a:rPr>
                <a:t>Complete the page in your listening booklet –</a:t>
              </a:r>
              <a:endParaRPr lang="en-GB"/>
            </a:p>
            <a:p>
              <a:r>
                <a:rPr lang="en-GB" sz="1600">
                  <a:ea typeface="+mn-lt"/>
                  <a:cs typeface="+mn-lt"/>
                </a:rPr>
                <a:t>1.Give some background information of the piece and artist/composer</a:t>
              </a:r>
              <a:endParaRPr lang="en-GB"/>
            </a:p>
            <a:p>
              <a:r>
                <a:rPr lang="en-GB" sz="1600">
                  <a:ea typeface="+mn-lt"/>
                  <a:cs typeface="+mn-lt"/>
                </a:rPr>
                <a:t>2.Comment on the instrumentation and how the musical elements are used in as much detail as you can.</a:t>
              </a:r>
              <a:endParaRPr lang="en-GB"/>
            </a:p>
            <a:p>
              <a:r>
                <a:rPr lang="en-GB" sz="1600">
                  <a:ea typeface="+mn-lt"/>
                  <a:cs typeface="+mn-lt"/>
                </a:rPr>
                <a:t>3.Give your personal response to the music – remember to explain why you liked or did not like the piece of music.</a:t>
              </a:r>
              <a:endParaRPr lang="en-GB"/>
            </a:p>
            <a:p>
              <a:endParaRPr lang="en-GB" sz="1600">
                <a:ea typeface="Calibri"/>
                <a:cs typeface="Calibri"/>
              </a:endParaRPr>
            </a:p>
            <a:p>
              <a:endParaRPr lang="en-GB">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6">
            <a:extLst>
              <a:ext uri="{FF2B5EF4-FFF2-40B4-BE49-F238E27FC236}">
                <a16:creationId xmlns:a16="http://schemas.microsoft.com/office/drawing/2014/main" id="{D13EEB50-3935-0B34-EAA8-5D122C25CC4C}"/>
              </a:ext>
            </a:extLst>
          </p:cNvPr>
          <p:cNvGraphicFramePr>
            <a:graphicFrameLocks noGrp="1"/>
          </p:cNvGraphicFramePr>
          <p:nvPr>
            <p:extLst>
              <p:ext uri="{D42A27DB-BD31-4B8C-83A1-F6EECF244321}">
                <p14:modId xmlns:p14="http://schemas.microsoft.com/office/powerpoint/2010/main" val="4287319578"/>
              </p:ext>
            </p:extLst>
          </p:nvPr>
        </p:nvGraphicFramePr>
        <p:xfrm>
          <a:off x="145020" y="1243762"/>
          <a:ext cx="6590858" cy="1656982"/>
        </p:xfrm>
        <a:graphic>
          <a:graphicData uri="http://schemas.openxmlformats.org/drawingml/2006/table">
            <a:tbl>
              <a:tblPr firstRow="1" bandRow="1">
                <a:tableStyleId>{5940675A-B579-460E-94D1-54222C63F5DA}</a:tableStyleId>
              </a:tblPr>
              <a:tblGrid>
                <a:gridCol w="6590858">
                  <a:extLst>
                    <a:ext uri="{9D8B030D-6E8A-4147-A177-3AD203B41FA5}">
                      <a16:colId xmlns:a16="http://schemas.microsoft.com/office/drawing/2014/main" val="1295060696"/>
                    </a:ext>
                  </a:extLst>
                </a:gridCol>
              </a:tblGrid>
              <a:tr h="1656982">
                <a:tc>
                  <a:txBody>
                    <a:bodyPr/>
                    <a:lstStyle/>
                    <a:p>
                      <a:pPr marL="342900" lvl="0" indent="-342900" algn="ctr">
                        <a:lnSpc>
                          <a:spcPct val="100000"/>
                        </a:lnSpc>
                        <a:spcBef>
                          <a:spcPts val="0"/>
                        </a:spcBef>
                        <a:spcAft>
                          <a:spcPts val="0"/>
                        </a:spcAft>
                        <a:buAutoNum type="arabicPeriod"/>
                      </a:pPr>
                      <a:r>
                        <a:rPr lang="en-GB" sz="1600" b="0" i="0" u="none" strike="noStrike" noProof="0">
                          <a:latin typeface="Calibri"/>
                        </a:rPr>
                        <a:t>Explain the terms </a:t>
                      </a:r>
                      <a:r>
                        <a:rPr lang="en-GB" sz="1600" b="1" i="0" u="none" strike="noStrike" noProof="0">
                          <a:latin typeface="Calibri"/>
                        </a:rPr>
                        <a:t>Music Hall</a:t>
                      </a:r>
                      <a:r>
                        <a:rPr lang="en-GB" sz="1600" b="0" i="0" u="none" strike="noStrike" noProof="0">
                          <a:latin typeface="Calibri"/>
                        </a:rPr>
                        <a:t>, </a:t>
                      </a:r>
                      <a:r>
                        <a:rPr lang="en-GB" sz="1600" b="1" i="0" u="none" strike="noStrike" noProof="0">
                          <a:latin typeface="Calibri"/>
                        </a:rPr>
                        <a:t>Operetta</a:t>
                      </a:r>
                      <a:r>
                        <a:rPr lang="en-GB" sz="1600" b="0" i="0" u="none" strike="noStrike" noProof="0">
                          <a:latin typeface="Calibri"/>
                        </a:rPr>
                        <a:t> and </a:t>
                      </a:r>
                      <a:r>
                        <a:rPr lang="en-GB" sz="1600" b="1" i="0" u="none" strike="noStrike" noProof="0">
                          <a:latin typeface="Calibri"/>
                        </a:rPr>
                        <a:t>Vaudeville</a:t>
                      </a:r>
                      <a:r>
                        <a:rPr lang="en-GB" sz="1600" b="0" i="0" u="none" strike="noStrike" noProof="0">
                          <a:latin typeface="Calibri"/>
                        </a:rPr>
                        <a:t>.</a:t>
                      </a:r>
                      <a:endParaRPr lang="en-GB"/>
                    </a:p>
                    <a:p>
                      <a:pPr marL="342900" lvl="0" indent="-342900" algn="ctr">
                        <a:lnSpc>
                          <a:spcPct val="100000"/>
                        </a:lnSpc>
                        <a:spcBef>
                          <a:spcPts val="0"/>
                        </a:spcBef>
                        <a:spcAft>
                          <a:spcPts val="0"/>
                        </a:spcAft>
                        <a:buAutoNum type="arabicPeriod"/>
                      </a:pPr>
                      <a:r>
                        <a:rPr lang="en-GB" sz="1600" b="0" i="0" u="none" strike="noStrike" noProof="0">
                          <a:latin typeface="Calibri"/>
                        </a:rPr>
                        <a:t>What are usually the main elements of a </a:t>
                      </a:r>
                      <a:r>
                        <a:rPr lang="en-GB" sz="1600" b="1" i="0" u="none" strike="noStrike" noProof="0">
                          <a:latin typeface="Calibri"/>
                        </a:rPr>
                        <a:t>Musical Theatre </a:t>
                      </a:r>
                      <a:r>
                        <a:rPr lang="en-GB" sz="1600" b="0" i="0" u="none" strike="noStrike" noProof="0">
                          <a:latin typeface="Calibri"/>
                        </a:rPr>
                        <a:t>production?</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3849930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6A4A88-3E57-D4D6-F650-DDCA942942E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4" name="Group 3">
            <a:extLst>
              <a:ext uri="{FF2B5EF4-FFF2-40B4-BE49-F238E27FC236}">
                <a16:creationId xmlns:a16="http://schemas.microsoft.com/office/drawing/2014/main" id="{908CF782-FFF7-1F4E-5E02-FA485802FCC6}"/>
              </a:ext>
            </a:extLst>
          </p:cNvPr>
          <p:cNvGrpSpPr/>
          <p:nvPr/>
        </p:nvGrpSpPr>
        <p:grpSpPr>
          <a:xfrm>
            <a:off x="142086" y="2075"/>
            <a:ext cx="6704730" cy="9302836"/>
            <a:chOff x="3823107" y="-89647"/>
            <a:chExt cx="6728254" cy="9440716"/>
          </a:xfrm>
        </p:grpSpPr>
        <p:pic>
          <p:nvPicPr>
            <p:cNvPr id="5" name="Picture 4">
              <a:extLst>
                <a:ext uri="{FF2B5EF4-FFF2-40B4-BE49-F238E27FC236}">
                  <a16:creationId xmlns:a16="http://schemas.microsoft.com/office/drawing/2014/main" id="{85F18016-5BA7-9B4F-B8E1-AF6183DEEDB6}"/>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12568" y="-89647"/>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3916F9A-3926-E28A-2608-6B161D365788}"/>
                </a:ext>
              </a:extLst>
            </p:cNvPr>
            <p:cNvSpPr/>
            <p:nvPr/>
          </p:nvSpPr>
          <p:spPr>
            <a:xfrm>
              <a:off x="3829285" y="21564"/>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RE Homework – Half Term 4, Week 1</a:t>
              </a:r>
              <a:endParaRPr lang="en-GB" sz="2400">
                <a:ea typeface="+mn-lt"/>
                <a:cs typeface="+mn-lt"/>
              </a:endParaRPr>
            </a:p>
          </p:txBody>
        </p:sp>
        <p:sp>
          <p:nvSpPr>
            <p:cNvPr id="7" name="Rectangle 6">
              <a:extLst>
                <a:ext uri="{FF2B5EF4-FFF2-40B4-BE49-F238E27FC236}">
                  <a16:creationId xmlns:a16="http://schemas.microsoft.com/office/drawing/2014/main" id="{66C61AE6-B411-C8F6-D991-AF0F4CCCB70B}"/>
                </a:ext>
              </a:extLst>
            </p:cNvPr>
            <p:cNvSpPr/>
            <p:nvPr/>
          </p:nvSpPr>
          <p:spPr>
            <a:xfrm>
              <a:off x="3823924" y="2122431"/>
              <a:ext cx="6575895" cy="470205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spcBef>
                  <a:spcPct val="0"/>
                </a:spcBef>
                <a:spcAft>
                  <a:spcPct val="0"/>
                </a:spcAft>
              </a:pPr>
              <a:r>
                <a:rPr lang="en-GB" sz="2000">
                  <a:latin typeface="Calibri"/>
                  <a:ea typeface="+mn-lt"/>
                  <a:cs typeface="+mn-lt"/>
                </a:rPr>
                <a:t>Your mate, Lazy Larry, has missed this week's RE lessons (he overslept!). Create 2 x 40 character messages for him, summarising: </a:t>
              </a:r>
              <a:endParaRPr lang="en-US" sz="2000">
                <a:latin typeface="Calibri"/>
                <a:ea typeface="+mn-lt"/>
                <a:cs typeface="+mn-lt"/>
              </a:endParaRPr>
            </a:p>
            <a:p>
              <a:pPr>
                <a:spcBef>
                  <a:spcPct val="0"/>
                </a:spcBef>
                <a:spcAft>
                  <a:spcPct val="0"/>
                </a:spcAft>
              </a:pPr>
              <a:endParaRPr lang="en-GB" sz="2000">
                <a:solidFill>
                  <a:srgbClr val="000000"/>
                </a:solidFill>
                <a:latin typeface="Calibri"/>
                <a:ea typeface="+mn-lt"/>
                <a:cs typeface="+mn-lt"/>
              </a:endParaRPr>
            </a:p>
            <a:p>
              <a:pPr>
                <a:spcBef>
                  <a:spcPct val="0"/>
                </a:spcBef>
                <a:spcAft>
                  <a:spcPct val="0"/>
                </a:spcAft>
              </a:pPr>
              <a:r>
                <a:rPr lang="en-GB" sz="2000">
                  <a:solidFill>
                    <a:schemeClr val="tx1"/>
                  </a:solidFill>
                  <a:latin typeface="Calibri"/>
                  <a:ea typeface="+mn-lt"/>
                  <a:cs typeface="+mn-lt"/>
                </a:rPr>
                <a:t>1) The origins of the Orthodox Church</a:t>
              </a:r>
            </a:p>
            <a:p>
              <a:pPr>
                <a:spcBef>
                  <a:spcPct val="0"/>
                </a:spcBef>
                <a:spcAft>
                  <a:spcPct val="0"/>
                </a:spcAft>
              </a:pPr>
              <a:endParaRPr lang="en-GB" sz="2000">
                <a:solidFill>
                  <a:schemeClr val="tx1"/>
                </a:solidFill>
                <a:latin typeface="Calibri"/>
                <a:ea typeface="+mn-lt"/>
                <a:cs typeface="+mn-lt"/>
              </a:endParaRPr>
            </a:p>
            <a:p>
              <a:pPr>
                <a:spcBef>
                  <a:spcPct val="0"/>
                </a:spcBef>
                <a:spcAft>
                  <a:spcPct val="0"/>
                </a:spcAft>
              </a:pPr>
              <a:r>
                <a:rPr lang="en-GB" sz="2000">
                  <a:solidFill>
                    <a:schemeClr val="tx1"/>
                  </a:solidFill>
                  <a:latin typeface="Calibri"/>
                  <a:ea typeface="+mn-lt"/>
                  <a:cs typeface="+mn-lt"/>
                </a:rPr>
                <a:t>2) The denomination’s key beliefs</a:t>
              </a:r>
            </a:p>
            <a:p>
              <a:pPr>
                <a:spcBef>
                  <a:spcPct val="0"/>
                </a:spcBef>
                <a:spcAft>
                  <a:spcPct val="0"/>
                </a:spcAft>
              </a:pPr>
              <a:endParaRPr lang="en-GB" sz="2000">
                <a:solidFill>
                  <a:schemeClr val="tx1"/>
                </a:solidFill>
                <a:latin typeface="Calibri"/>
                <a:ea typeface="Calibri"/>
                <a:cs typeface="Calibri"/>
              </a:endParaRPr>
            </a:p>
            <a:p>
              <a:pPr>
                <a:spcBef>
                  <a:spcPct val="0"/>
                </a:spcBef>
                <a:spcAft>
                  <a:spcPct val="0"/>
                </a:spcAft>
              </a:pPr>
              <a:endParaRPr lang="en-GB" sz="2000">
                <a:solidFill>
                  <a:schemeClr val="tx1"/>
                </a:solidFill>
                <a:latin typeface="Calibri"/>
                <a:ea typeface="Calibri"/>
                <a:cs typeface="Calibri"/>
              </a:endParaRPr>
            </a:p>
            <a:p>
              <a:pPr>
                <a:spcBef>
                  <a:spcPct val="0"/>
                </a:spcBef>
                <a:spcAft>
                  <a:spcPct val="0"/>
                </a:spcAft>
              </a:pPr>
              <a:endParaRPr lang="en-GB" sz="2000">
                <a:solidFill>
                  <a:schemeClr val="tx1"/>
                </a:solidFill>
                <a:latin typeface="Calibri"/>
                <a:ea typeface="Calibri"/>
                <a:cs typeface="Calibri"/>
              </a:endParaRPr>
            </a:p>
            <a:p>
              <a:pPr>
                <a:spcBef>
                  <a:spcPct val="0"/>
                </a:spcBef>
                <a:spcAft>
                  <a:spcPct val="0"/>
                </a:spcAft>
              </a:pPr>
              <a:endParaRPr lang="en-GB" sz="2000">
                <a:solidFill>
                  <a:schemeClr val="tx1"/>
                </a:solidFill>
                <a:latin typeface="Calibri"/>
                <a:ea typeface="Calibri"/>
                <a:cs typeface="Calibri"/>
              </a:endParaRPr>
            </a:p>
            <a:p>
              <a:pPr>
                <a:spcBef>
                  <a:spcPct val="0"/>
                </a:spcBef>
                <a:spcAft>
                  <a:spcPct val="0"/>
                </a:spcAft>
              </a:pPr>
              <a:endParaRPr lang="en-GB" sz="2000">
                <a:solidFill>
                  <a:schemeClr val="tx1"/>
                </a:solidFill>
                <a:latin typeface="Calibri"/>
                <a:ea typeface="Calibri"/>
                <a:cs typeface="Calibri"/>
              </a:endParaRPr>
            </a:p>
            <a:p>
              <a:pPr>
                <a:spcBef>
                  <a:spcPct val="0"/>
                </a:spcBef>
                <a:spcAft>
                  <a:spcPct val="0"/>
                </a:spcAft>
              </a:pPr>
              <a:endParaRPr lang="en-GB" sz="2000">
                <a:solidFill>
                  <a:schemeClr val="tx1"/>
                </a:solidFill>
                <a:latin typeface="Calibri"/>
                <a:ea typeface="Calibri"/>
                <a:cs typeface="Calibri"/>
              </a:endParaRPr>
            </a:p>
          </p:txBody>
        </p:sp>
        <p:sp>
          <p:nvSpPr>
            <p:cNvPr id="8" name="Rectangle 7">
              <a:extLst>
                <a:ext uri="{FF2B5EF4-FFF2-40B4-BE49-F238E27FC236}">
                  <a16:creationId xmlns:a16="http://schemas.microsoft.com/office/drawing/2014/main" id="{878F6979-067A-5800-A121-C6117461ADD3}"/>
                </a:ext>
              </a:extLst>
            </p:cNvPr>
            <p:cNvSpPr/>
            <p:nvPr/>
          </p:nvSpPr>
          <p:spPr>
            <a:xfrm>
              <a:off x="3838381" y="8280219"/>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Types of Christianity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9" name="Rectangle 8">
              <a:extLst>
                <a:ext uri="{FF2B5EF4-FFF2-40B4-BE49-F238E27FC236}">
                  <a16:creationId xmlns:a16="http://schemas.microsoft.com/office/drawing/2014/main" id="{6BF0D135-A81E-C2E7-BDC3-D544B0F49B4B}"/>
                </a:ext>
              </a:extLst>
            </p:cNvPr>
            <p:cNvSpPr/>
            <p:nvPr/>
          </p:nvSpPr>
          <p:spPr>
            <a:xfrm>
              <a:off x="3838381" y="7591690"/>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Send him two more messages summarising  Catholicism.</a:t>
              </a:r>
            </a:p>
          </p:txBody>
        </p:sp>
        <p:sp>
          <p:nvSpPr>
            <p:cNvPr id="10" name="Rectangle 9">
              <a:extLst>
                <a:ext uri="{FF2B5EF4-FFF2-40B4-BE49-F238E27FC236}">
                  <a16:creationId xmlns:a16="http://schemas.microsoft.com/office/drawing/2014/main" id="{CF9542F0-3EAE-0B07-6AC6-A0C13119DCD4}"/>
                </a:ext>
              </a:extLst>
            </p:cNvPr>
            <p:cNvSpPr/>
            <p:nvPr/>
          </p:nvSpPr>
          <p:spPr>
            <a:xfrm>
              <a:off x="3834555" y="6913941"/>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Denomination, Great Schism, Nicene Creed, patriarch, excommunication, Eucharist, icons, incense</a:t>
              </a:r>
              <a:endParaRPr lang="en-GB">
                <a:cs typeface="Calibri"/>
              </a:endParaRPr>
            </a:p>
          </p:txBody>
        </p:sp>
        <p:sp>
          <p:nvSpPr>
            <p:cNvPr id="11" name="Rectangle 10">
              <a:extLst>
                <a:ext uri="{FF2B5EF4-FFF2-40B4-BE49-F238E27FC236}">
                  <a16:creationId xmlns:a16="http://schemas.microsoft.com/office/drawing/2014/main" id="{55EDDC6F-AE10-C2C1-B40D-457CBC9AE063}"/>
                </a:ext>
              </a:extLst>
            </p:cNvPr>
            <p:cNvSpPr/>
            <p:nvPr/>
          </p:nvSpPr>
          <p:spPr>
            <a:xfrm>
              <a:off x="3823107" y="1171377"/>
              <a:ext cx="6575895" cy="84186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Calibri"/>
                  <a:cs typeface="Calibri"/>
                </a:rPr>
                <a:t>List at least FIVE Christian denominations.</a:t>
              </a:r>
            </a:p>
          </p:txBody>
        </p:sp>
      </p:grpSp>
      <p:pic>
        <p:nvPicPr>
          <p:cNvPr id="2" name="Picture 1" descr="Image result for orthodox church">
            <a:extLst>
              <a:ext uri="{FF2B5EF4-FFF2-40B4-BE49-F238E27FC236}">
                <a16:creationId xmlns:a16="http://schemas.microsoft.com/office/drawing/2014/main" id="{8AD2D545-FEA6-03EF-7D22-47100A765CF8}"/>
              </a:ext>
            </a:extLst>
          </p:cNvPr>
          <p:cNvPicPr>
            <a:picLocks noChangeAspect="1"/>
          </p:cNvPicPr>
          <p:nvPr/>
        </p:nvPicPr>
        <p:blipFill>
          <a:blip r:embed="rId3"/>
          <a:stretch>
            <a:fillRect/>
          </a:stretch>
        </p:blipFill>
        <p:spPr>
          <a:xfrm>
            <a:off x="4163564" y="4160874"/>
            <a:ext cx="2420914" cy="2419350"/>
          </a:xfrm>
          <a:prstGeom prst="rect">
            <a:avLst/>
          </a:prstGeom>
        </p:spPr>
      </p:pic>
      <p:pic>
        <p:nvPicPr>
          <p:cNvPr id="12" name="Picture 11" descr="Image result for orthodox church icon">
            <a:extLst>
              <a:ext uri="{FF2B5EF4-FFF2-40B4-BE49-F238E27FC236}">
                <a16:creationId xmlns:a16="http://schemas.microsoft.com/office/drawing/2014/main" id="{8FBB8E04-829B-64F9-6B82-20B4C9619956}"/>
              </a:ext>
            </a:extLst>
          </p:cNvPr>
          <p:cNvPicPr>
            <a:picLocks noChangeAspect="1"/>
          </p:cNvPicPr>
          <p:nvPr/>
        </p:nvPicPr>
        <p:blipFill>
          <a:blip r:embed="rId4"/>
          <a:stretch>
            <a:fillRect/>
          </a:stretch>
        </p:blipFill>
        <p:spPr>
          <a:xfrm>
            <a:off x="266430" y="4725840"/>
            <a:ext cx="1575077" cy="2009332"/>
          </a:xfrm>
          <a:prstGeom prst="rect">
            <a:avLst/>
          </a:prstGeom>
        </p:spPr>
      </p:pic>
      <p:pic>
        <p:nvPicPr>
          <p:cNvPr id="13" name="Picture 12" descr="Image result for orthodox church icon">
            <a:extLst>
              <a:ext uri="{FF2B5EF4-FFF2-40B4-BE49-F238E27FC236}">
                <a16:creationId xmlns:a16="http://schemas.microsoft.com/office/drawing/2014/main" id="{38CCD57C-B178-1595-C00E-B11EAD0E4131}"/>
              </a:ext>
            </a:extLst>
          </p:cNvPr>
          <p:cNvPicPr>
            <a:picLocks noChangeAspect="1"/>
          </p:cNvPicPr>
          <p:nvPr/>
        </p:nvPicPr>
        <p:blipFill>
          <a:blip r:embed="rId5"/>
          <a:stretch>
            <a:fillRect/>
          </a:stretch>
        </p:blipFill>
        <p:spPr>
          <a:xfrm>
            <a:off x="2021935" y="4727500"/>
            <a:ext cx="1978491" cy="1948417"/>
          </a:xfrm>
          <a:prstGeom prst="rect">
            <a:avLst/>
          </a:prstGeom>
        </p:spPr>
      </p:pic>
    </p:spTree>
    <p:extLst>
      <p:ext uri="{BB962C8B-B14F-4D97-AF65-F5344CB8AC3E}">
        <p14:creationId xmlns:p14="http://schemas.microsoft.com/office/powerpoint/2010/main" val="281084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Science Homework – Half Term 4, Week 1</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lnSpcReduction="10000"/>
            </a:bodyPr>
            <a:lstStyle/>
            <a:p>
              <a:r>
                <a:rPr lang="en-GB" b="1" u="sng">
                  <a:ea typeface="Calibri"/>
                  <a:cs typeface="Calibri"/>
                </a:rPr>
                <a:t>Available: 21</a:t>
              </a:r>
              <a:r>
                <a:rPr lang="en-GB" b="1" u="sng" baseline="30000">
                  <a:ea typeface="Calibri"/>
                  <a:cs typeface="Calibri"/>
                </a:rPr>
                <a:t>st</a:t>
              </a:r>
              <a:r>
                <a:rPr lang="en-GB" b="1" u="sng">
                  <a:ea typeface="Calibri"/>
                  <a:cs typeface="Calibri"/>
                </a:rPr>
                <a:t> February 2024</a:t>
              </a:r>
            </a:p>
            <a:p>
              <a:r>
                <a:rPr lang="en-GB" b="1" u="sng">
                  <a:ea typeface="Calibri"/>
                  <a:cs typeface="Calibri"/>
                </a:rPr>
                <a:t>Due: 28</a:t>
              </a:r>
              <a:r>
                <a:rPr lang="en-GB" b="1" u="sng" baseline="30000">
                  <a:ea typeface="Calibri"/>
                  <a:cs typeface="Calibri"/>
                </a:rPr>
                <a:t>th</a:t>
              </a:r>
              <a:r>
                <a:rPr lang="en-GB" b="1" u="sng">
                  <a:ea typeface="Calibri"/>
                  <a:cs typeface="Calibri"/>
                </a:rPr>
                <a:t> February 2024</a:t>
              </a:r>
            </a:p>
            <a:p>
              <a:endParaRPr lang="en-GB" b="1" u="sng">
                <a:ea typeface="Calibri"/>
                <a:cs typeface="Calibri"/>
              </a:endParaRPr>
            </a:p>
            <a:p>
              <a:r>
                <a:rPr lang="en-GB" u="sng">
                  <a:ea typeface="Calibri"/>
                  <a:cs typeface="Calibri"/>
                </a:rPr>
                <a:t>C2: Structure and Bonding</a:t>
              </a:r>
            </a:p>
            <a:p>
              <a:endParaRPr lang="en-GB" u="sng">
                <a:ea typeface="Calibri"/>
                <a:cs typeface="Calibri"/>
              </a:endParaRPr>
            </a:p>
            <a:p>
              <a:r>
                <a:rPr lang="en-GB" u="sng">
                  <a:ea typeface="Calibri"/>
                  <a:cs typeface="Calibri"/>
                </a:rPr>
                <a:t>P3: Particle Model</a:t>
              </a:r>
            </a:p>
            <a:p>
              <a:endParaRPr lang="en-GB" u="sng">
                <a:ea typeface="Calibri"/>
                <a:cs typeface="Calibri"/>
              </a:endParaRPr>
            </a:p>
            <a:p>
              <a:r>
                <a:rPr lang="en-GB" u="sng">
                  <a:ea typeface="Calibri"/>
                  <a:cs typeface="Calibri"/>
                </a:rPr>
                <a:t>B1: Cells </a:t>
              </a:r>
            </a:p>
            <a:p>
              <a:endParaRPr lang="en-GB" u="sng">
                <a:ea typeface="Calibri"/>
                <a:cs typeface="Calibri"/>
              </a:endParaRPr>
            </a:p>
            <a:p>
              <a:r>
                <a:rPr lang="en-GB" b="1">
                  <a:ea typeface="Calibri"/>
                  <a:cs typeface="Calibri"/>
                </a:rPr>
                <a:t>Note: If you have any issues with homework, you must contact Mr Chan – If you do not notify Mr Chan before the lesson on the due date</a:t>
              </a:r>
            </a:p>
            <a:p>
              <a:r>
                <a:rPr lang="en-GB" b="1">
                  <a:ea typeface="Calibri"/>
                  <a:cs typeface="Calibri"/>
                </a:rPr>
                <a:t>an automatic detention is issued. </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r>
              <a:rPr lang="en-GB">
                <a:ea typeface="+mn-lt"/>
                <a:cs typeface="+mn-lt"/>
              </a:rPr>
              <a:t>Leave on the table in lesson, let me know and I’ll mark the questions.</a:t>
            </a:r>
          </a:p>
          <a:p>
            <a:r>
              <a:rPr lang="en-GB">
                <a:ea typeface="+mn-lt"/>
                <a:cs typeface="+mn-lt"/>
              </a:rPr>
              <a:t>All questions completed should be stamped/ marked by your teacher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graphicFrame>
        <p:nvGraphicFramePr>
          <p:cNvPr id="5" name="Table 6">
            <a:extLst>
              <a:ext uri="{FF2B5EF4-FFF2-40B4-BE49-F238E27FC236}">
                <a16:creationId xmlns:a16="http://schemas.microsoft.com/office/drawing/2014/main" id="{AF108D35-AF38-124D-FFD3-FB1B58ADA668}"/>
              </a:ext>
            </a:extLst>
          </p:cNvPr>
          <p:cNvGraphicFramePr>
            <a:graphicFrameLocks noGrp="1"/>
          </p:cNvGraphicFramePr>
          <p:nvPr/>
        </p:nvGraphicFramePr>
        <p:xfrm>
          <a:off x="335986" y="6646222"/>
          <a:ext cx="6148958" cy="1486535"/>
        </p:xfrm>
        <a:graphic>
          <a:graphicData uri="http://schemas.openxmlformats.org/drawingml/2006/table">
            <a:tbl>
              <a:tblPr firstRow="1" bandRow="1">
                <a:tableStyleId>{073A0DAA-6AF3-43AB-8588-CEC1D06C72B9}</a:tableStyleId>
              </a:tblPr>
              <a:tblGrid>
                <a:gridCol w="3074479">
                  <a:extLst>
                    <a:ext uri="{9D8B030D-6E8A-4147-A177-3AD203B41FA5}">
                      <a16:colId xmlns:a16="http://schemas.microsoft.com/office/drawing/2014/main" val="3032477122"/>
                    </a:ext>
                  </a:extLst>
                </a:gridCol>
                <a:gridCol w="3074479">
                  <a:extLst>
                    <a:ext uri="{9D8B030D-6E8A-4147-A177-3AD203B41FA5}">
                      <a16:colId xmlns:a16="http://schemas.microsoft.com/office/drawing/2014/main" val="3674671781"/>
                    </a:ext>
                  </a:extLst>
                </a:gridCol>
              </a:tblGrid>
              <a:tr h="175119">
                <a:tc>
                  <a:txBody>
                    <a:bodyPr/>
                    <a:lstStyle/>
                    <a:p>
                      <a:r>
                        <a:rPr lang="en-GB"/>
                        <a:t>Booklet (E.G: C3)</a:t>
                      </a:r>
                    </a:p>
                  </a:txBody>
                  <a:tcPr/>
                </a:tc>
                <a:tc>
                  <a:txBody>
                    <a:bodyPr/>
                    <a:lstStyle/>
                    <a:p>
                      <a:r>
                        <a:rPr lang="en-GB"/>
                        <a:t>Question / Marks </a:t>
                      </a:r>
                    </a:p>
                  </a:txBody>
                  <a:tcPr/>
                </a:tc>
                <a:extLst>
                  <a:ext uri="{0D108BD9-81ED-4DB2-BD59-A6C34878D82A}">
                    <a16:rowId xmlns:a16="http://schemas.microsoft.com/office/drawing/2014/main" val="2852678372"/>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279612328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055346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3995448423"/>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3859355"/>
                  </a:ext>
                </a:extLst>
              </a:tr>
            </a:tbl>
          </a:graphicData>
        </a:graphic>
      </p:graphicFrame>
      <p:sp>
        <p:nvSpPr>
          <p:cNvPr id="4" name="Rectangle 3">
            <a:extLst>
              <a:ext uri="{FF2B5EF4-FFF2-40B4-BE49-F238E27FC236}">
                <a16:creationId xmlns:a16="http://schemas.microsoft.com/office/drawing/2014/main" id="{BDEF906C-75A4-BD60-1729-8C28C26646B4}"/>
              </a:ext>
            </a:extLst>
          </p:cNvPr>
          <p:cNvSpPr/>
          <p:nvPr/>
        </p:nvSpPr>
        <p:spPr>
          <a:xfrm>
            <a:off x="3747194" y="1616765"/>
            <a:ext cx="2491409" cy="1413435"/>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b="1"/>
              <a:t>Three Assignments: </a:t>
            </a:r>
          </a:p>
          <a:p>
            <a:pPr algn="ctr"/>
            <a:endParaRPr lang="en-GB" b="1"/>
          </a:p>
          <a:p>
            <a:pPr algn="ctr"/>
            <a:r>
              <a:rPr lang="en-GB" b="1"/>
              <a:t>Sci (Bio)</a:t>
            </a:r>
          </a:p>
          <a:p>
            <a:pPr algn="ctr"/>
            <a:r>
              <a:rPr lang="en-GB" b="1"/>
              <a:t>Sci (Chem)</a:t>
            </a:r>
          </a:p>
          <a:p>
            <a:pPr algn="ctr"/>
            <a:r>
              <a:rPr lang="en-GB" b="1"/>
              <a:t>Sci (Phys)</a:t>
            </a:r>
          </a:p>
        </p:txBody>
      </p:sp>
    </p:spTree>
    <p:extLst>
      <p:ext uri="{BB962C8B-B14F-4D97-AF65-F5344CB8AC3E}">
        <p14:creationId xmlns:p14="http://schemas.microsoft.com/office/powerpoint/2010/main" val="2543699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Young Enterprise, Homework – 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427591"/>
              <a:ext cx="6561438" cy="442809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b="0" i="0" strike="noStrike" dirty="0">
                  <a:solidFill>
                    <a:srgbClr val="000000"/>
                  </a:solidFill>
                  <a:effectLst/>
                  <a:latin typeface="-webkit-standard"/>
                </a:rPr>
                <a:t>Main </a:t>
              </a:r>
              <a:r>
                <a:rPr lang="en-GB" sz="2000" dirty="0">
                  <a:solidFill>
                    <a:srgbClr val="000000"/>
                  </a:solidFill>
                  <a:latin typeface="-webkit-standard"/>
                </a:rPr>
                <a:t>Task</a:t>
              </a:r>
              <a:endParaRPr lang="en-US" dirty="0"/>
            </a:p>
            <a:p>
              <a:pPr algn="ctr"/>
              <a:endParaRPr lang="en-GB" sz="2000" u="sng" dirty="0">
                <a:latin typeface="-webkit-standard"/>
                <a:ea typeface="+mn-lt"/>
                <a:cs typeface="+mn-lt"/>
              </a:endParaRPr>
            </a:p>
            <a:p>
              <a:pPr algn="ctr"/>
              <a:r>
                <a:rPr lang="en-GB" sz="2000" dirty="0" err="1">
                  <a:ea typeface="+mn-lt"/>
                  <a:cs typeface="+mn-lt"/>
                </a:rPr>
                <a:t>Q1</a:t>
              </a:r>
              <a:r>
                <a:rPr lang="en-GB" sz="2000" dirty="0">
                  <a:ea typeface="+mn-lt"/>
                  <a:cs typeface="+mn-lt"/>
                </a:rPr>
                <a:t> Why is growth in a business important? (2 marks)</a:t>
              </a:r>
              <a:endParaRPr lang="en-GB" sz="2000" dirty="0">
                <a:cs typeface="Calibri"/>
              </a:endParaRPr>
            </a:p>
            <a:p>
              <a:pPr algn="ctr">
                <a:buFont typeface="Arial"/>
                <a:buChar char="•"/>
              </a:pPr>
              <a:endParaRPr lang="en-GB" sz="2000" dirty="0">
                <a:cs typeface="Calibri"/>
              </a:endParaRPr>
            </a:p>
            <a:p>
              <a:pPr algn="ctr"/>
              <a:r>
                <a:rPr lang="en-GB" sz="2000" dirty="0" err="1">
                  <a:ea typeface="+mn-lt"/>
                  <a:cs typeface="+mn-lt"/>
                </a:rPr>
                <a:t>Q2</a:t>
              </a:r>
              <a:r>
                <a:rPr lang="en-GB" sz="2000" dirty="0">
                  <a:ea typeface="+mn-lt"/>
                  <a:cs typeface="+mn-lt"/>
                </a:rPr>
                <a:t> Why could growth in a business possible cause problems? (2 marks)</a:t>
              </a:r>
              <a:endParaRPr lang="en-GB" sz="2000" dirty="0">
                <a:cs typeface="Calibri"/>
              </a:endParaRPr>
            </a:p>
            <a:p>
              <a:pPr algn="ctr">
                <a:buFont typeface="Arial"/>
                <a:buChar char="•"/>
              </a:pPr>
              <a:endParaRPr lang="en-GB" sz="2000" dirty="0">
                <a:cs typeface="Calibri"/>
              </a:endParaRPr>
            </a:p>
            <a:p>
              <a:pPr algn="ctr"/>
              <a:r>
                <a:rPr lang="en-GB" sz="2000" dirty="0" err="1">
                  <a:ea typeface="+mn-lt"/>
                  <a:cs typeface="+mn-lt"/>
                </a:rPr>
                <a:t>Q3</a:t>
              </a:r>
              <a:r>
                <a:rPr lang="en-GB" sz="2000" dirty="0">
                  <a:ea typeface="+mn-lt"/>
                  <a:cs typeface="+mn-lt"/>
                </a:rPr>
                <a:t> Imagine yourself in charge of a business of your choice. You want to grow the business. How could you do this? Make sure to consider the type of business and the market that it is in. Think also about possible customers and your competitors. Explain your ideas for growing your business. (10 marks)</a:t>
              </a:r>
              <a:endParaRPr lang="en-GB" sz="2000" dirty="0">
                <a:cs typeface="Calibri"/>
              </a:endParaRPr>
            </a:p>
            <a:p>
              <a:pPr algn="ctr"/>
              <a:endParaRPr lang="en-GB" sz="2000" dirty="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What are the 3 main problems you foresee that could prevent growth in your business? Explain these. (6 marks)</a:t>
              </a:r>
              <a:endParaRPr lang="en-US"/>
            </a:p>
          </p:txBody>
        </p:sp>
        <p:sp>
          <p:nvSpPr>
            <p:cNvPr id="7" name="Rectangle 6">
              <a:extLst>
                <a:ext uri="{FF2B5EF4-FFF2-40B4-BE49-F238E27FC236}">
                  <a16:creationId xmlns:a16="http://schemas.microsoft.com/office/drawing/2014/main" id="{D3695D3E-C125-EF5F-32F6-B7E32E204520}"/>
                </a:ext>
              </a:extLst>
            </p:cNvPr>
            <p:cNvSpPr/>
            <p:nvPr/>
          </p:nvSpPr>
          <p:spPr>
            <a:xfrm>
              <a:off x="129746" y="691584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Growth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5"/>
              <a:ext cx="6561438" cy="110121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dirty="0"/>
                <a:t>Define the following terms:</a:t>
              </a:r>
            </a:p>
            <a:p>
              <a:pPr algn="ctr"/>
              <a:endParaRPr lang="en-GB" sz="2000" dirty="0"/>
            </a:p>
            <a:p>
              <a:pPr algn="ctr"/>
              <a:r>
                <a:rPr lang="en-GB" sz="2000" dirty="0">
                  <a:ea typeface="Calibri"/>
                  <a:cs typeface="Calibri"/>
                </a:rPr>
                <a:t>SMART Objectives</a:t>
              </a:r>
            </a:p>
          </p:txBody>
        </p:sp>
      </p:grpSp>
    </p:spTree>
    <p:extLst>
      <p:ext uri="{BB962C8B-B14F-4D97-AF65-F5344CB8AC3E}">
        <p14:creationId xmlns:p14="http://schemas.microsoft.com/office/powerpoint/2010/main" val="13596927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2 Homework</a:t>
            </a:r>
          </a:p>
        </p:txBody>
      </p:sp>
    </p:spTree>
    <p:extLst>
      <p:ext uri="{BB962C8B-B14F-4D97-AF65-F5344CB8AC3E}">
        <p14:creationId xmlns:p14="http://schemas.microsoft.com/office/powerpoint/2010/main" val="1107265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2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9204799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Select a theme for your observational drawing flip book sketchbook.</a:t>
            </a:r>
          </a:p>
          <a:p>
            <a:r>
              <a:rPr lang="en-US" sz="1400">
                <a:ea typeface="Calibri"/>
                <a:cs typeface="Calibri"/>
              </a:rPr>
              <a:t>Each week draw two items linked to your theme, one per page, try to consider the proportions of the overall objects on each of the pages.</a:t>
            </a:r>
            <a:endParaRPr lang="en-US" sz="1400">
              <a:cs typeface="Calibri"/>
            </a:endParaRPr>
          </a:p>
          <a:p>
            <a:r>
              <a:rPr lang="en-US" sz="1400">
                <a:ea typeface="Calibri"/>
                <a:cs typeface="Calibri"/>
              </a:rPr>
              <a:t>Week 1  Pick a theme and design a front cover for your book and do two drawings ( pages)</a:t>
            </a:r>
          </a:p>
          <a:p>
            <a:r>
              <a:rPr lang="en-US" sz="1400">
                <a:ea typeface="Calibri"/>
                <a:cs typeface="Calibri"/>
              </a:rPr>
              <a:t>Week 2  - 2 x drawings of theme</a:t>
            </a:r>
          </a:p>
          <a:p>
            <a:r>
              <a:rPr lang="en-US" sz="1400">
                <a:ea typeface="Calibri"/>
                <a:cs typeface="Calibri"/>
              </a:rPr>
              <a:t>Week 3  2 x drawings of theme</a:t>
            </a:r>
          </a:p>
          <a:p>
            <a:r>
              <a:rPr lang="en-US" sz="1400">
                <a:ea typeface="Calibri"/>
                <a:cs typeface="Calibri"/>
              </a:rPr>
              <a:t>Week 4  2 x drawings of theme</a:t>
            </a:r>
          </a:p>
          <a:p>
            <a:r>
              <a:rPr lang="en-US" sz="1400">
                <a:ea typeface="Calibri"/>
                <a:cs typeface="Calibri"/>
              </a:rPr>
              <a:t>Week 5  2 x drawings of theme</a:t>
            </a:r>
          </a:p>
          <a:p>
            <a:r>
              <a:rPr lang="en-US" sz="1400">
                <a:ea typeface="Calibri"/>
                <a:cs typeface="Calibri"/>
              </a:rPr>
              <a:t>Week 6  2 x drawings of theme</a:t>
            </a:r>
          </a:p>
        </p:txBody>
      </p:sp>
      <p:pic>
        <p:nvPicPr>
          <p:cNvPr id="4" name="Picture 3" descr="This contains an image of: Small chairs">
            <a:extLst>
              <a:ext uri="{FF2B5EF4-FFF2-40B4-BE49-F238E27FC236}">
                <a16:creationId xmlns:a16="http://schemas.microsoft.com/office/drawing/2014/main" id="{99DB5FD7-67C9-B92C-DFCF-991152ED4D3E}"/>
              </a:ext>
            </a:extLst>
          </p:cNvPr>
          <p:cNvPicPr>
            <a:picLocks noChangeAspect="1"/>
          </p:cNvPicPr>
          <p:nvPr/>
        </p:nvPicPr>
        <p:blipFill>
          <a:blip r:embed="rId3"/>
          <a:stretch>
            <a:fillRect/>
          </a:stretch>
        </p:blipFill>
        <p:spPr>
          <a:xfrm>
            <a:off x="3448050" y="4724470"/>
            <a:ext cx="3120736" cy="2118443"/>
          </a:xfrm>
          <a:prstGeom prst="rect">
            <a:avLst/>
          </a:prstGeom>
        </p:spPr>
      </p:pic>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4"/>
          <a:stretch>
            <a:fillRect/>
          </a:stretch>
        </p:blipFill>
        <p:spPr>
          <a:xfrm>
            <a:off x="5008418" y="2086154"/>
            <a:ext cx="1558637" cy="1600999"/>
          </a:xfrm>
          <a:prstGeom prst="rect">
            <a:avLst/>
          </a:prstGeom>
        </p:spPr>
      </p:pic>
    </p:spTree>
    <p:extLst>
      <p:ext uri="{BB962C8B-B14F-4D97-AF65-F5344CB8AC3E}">
        <p14:creationId xmlns:p14="http://schemas.microsoft.com/office/powerpoint/2010/main" val="4806598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English Homework </a:t>
            </a:r>
          </a:p>
          <a:p>
            <a:pPr algn="ctr"/>
            <a:r>
              <a:rPr lang="en-GB" sz="2800" b="1"/>
              <a:t>Half Term 4, Week 2</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b="1" dirty="0">
                <a:latin typeface="Century Gothic"/>
              </a:rPr>
              <a:t>Read </a:t>
            </a:r>
            <a:r>
              <a:rPr lang="en-US" b="1" dirty="0">
                <a:latin typeface="Century Gothic"/>
                <a:cs typeface="Calibri"/>
              </a:rPr>
              <a:t>Text B </a:t>
            </a:r>
            <a:r>
              <a:rPr lang="en-US" b="1" dirty="0">
                <a:solidFill>
                  <a:srgbClr val="000000"/>
                </a:solidFill>
                <a:latin typeface="Century Gothic"/>
                <a:cs typeface="Calibri"/>
              </a:rPr>
              <a:t>and answer the questions based on IGCSE Language Paper 1, Question 1.</a:t>
            </a:r>
            <a:endParaRPr lang="en-US" dirty="0"/>
          </a:p>
          <a:p>
            <a:endParaRPr lang="en-US">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Are you reading for pleasure? Aim for four times per week for at least 20 minutes each time. </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2264842955"/>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dirty="0"/>
                        <a:t>Recap:</a:t>
                      </a:r>
                    </a:p>
                    <a:p>
                      <a:r>
                        <a:rPr lang="en-GB" sz="1400" dirty="0"/>
                        <a:t>Define these word: </a:t>
                      </a:r>
                    </a:p>
                    <a:p>
                      <a:r>
                        <a:rPr lang="en-GB" sz="1400" baseline="0" dirty="0"/>
                        <a:t>……………………………………………………………………………………………………………………………………………………………………………………………………………………………………………………………………………………………………………………………………………………………………………………………………………………………………………………………………………………………………………………………………………………………………….. </a:t>
                      </a:r>
                      <a:endParaRPr lang="en-GB" sz="1400" dirty="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just"/>
            <a:r>
              <a:rPr lang="en-GB" dirty="0"/>
              <a:t>Key words –</a:t>
            </a:r>
            <a:r>
              <a:rPr lang="en-GB" sz="1400" dirty="0"/>
              <a:t> identify, give, explain</a:t>
            </a:r>
            <a:endParaRPr lang="en-GB" sz="1400" dirty="0">
              <a:solidFill>
                <a:srgbClr val="000000"/>
              </a:solidFill>
              <a:ea typeface="Calibri"/>
              <a:cs typeface="Calibri"/>
            </a:endParaRPr>
          </a:p>
        </p:txBody>
      </p:sp>
    </p:spTree>
    <p:extLst>
      <p:ext uri="{BB962C8B-B14F-4D97-AF65-F5344CB8AC3E}">
        <p14:creationId xmlns:p14="http://schemas.microsoft.com/office/powerpoint/2010/main" val="34418539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5F5C59F0-06A9-8BD1-4436-D48FFB5464BE}"/>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4" name="Group 3">
            <a:extLst>
              <a:ext uri="{FF2B5EF4-FFF2-40B4-BE49-F238E27FC236}">
                <a16:creationId xmlns:a16="http://schemas.microsoft.com/office/drawing/2014/main" id="{7803006D-D3C6-C935-C6EA-E3FED71D1032}"/>
              </a:ext>
            </a:extLst>
          </p:cNvPr>
          <p:cNvGrpSpPr/>
          <p:nvPr/>
        </p:nvGrpSpPr>
        <p:grpSpPr>
          <a:xfrm>
            <a:off x="78195" y="0"/>
            <a:ext cx="6776626" cy="9267489"/>
            <a:chOff x="3811901" y="0"/>
            <a:chExt cx="6728254" cy="9440716"/>
          </a:xfrm>
        </p:grpSpPr>
        <p:pic>
          <p:nvPicPr>
            <p:cNvPr id="5" name="Picture 4">
              <a:extLst>
                <a:ext uri="{FF2B5EF4-FFF2-40B4-BE49-F238E27FC236}">
                  <a16:creationId xmlns:a16="http://schemas.microsoft.com/office/drawing/2014/main" id="{DDFFB97A-A7B7-808B-B57A-DEF1B30BF6CD}"/>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ED332CF7-3FBF-0B1B-E3B3-2F78A08525B2}"/>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Geography Homework – Half Term 4, Week 2</a:t>
              </a:r>
              <a:endParaRPr lang="en-GB" sz="2400">
                <a:ea typeface="+mn-lt"/>
                <a:cs typeface="+mn-lt"/>
              </a:endParaRPr>
            </a:p>
          </p:txBody>
        </p:sp>
        <p:sp>
          <p:nvSpPr>
            <p:cNvPr id="7" name="Rectangle 6">
              <a:extLst>
                <a:ext uri="{FF2B5EF4-FFF2-40B4-BE49-F238E27FC236}">
                  <a16:creationId xmlns:a16="http://schemas.microsoft.com/office/drawing/2014/main" id="{43BE44C3-AB19-B930-8419-BCD9EE028AEF}"/>
                </a:ext>
              </a:extLst>
            </p:cNvPr>
            <p:cNvSpPr/>
            <p:nvPr/>
          </p:nvSpPr>
          <p:spPr>
            <a:xfrm>
              <a:off x="3812871" y="2473192"/>
              <a:ext cx="6575742" cy="447016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Use all the knowledge that you have gained in this week's lessons about the impacts of the 2016 Olympic Games, to write a newspaper article about whether it was a good idea for Rio de Janeiro to hold the games or not. You need to justify any points that you make and use evidence to support.</a:t>
              </a: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8" name="Rectangle 7">
              <a:extLst>
                <a:ext uri="{FF2B5EF4-FFF2-40B4-BE49-F238E27FC236}">
                  <a16:creationId xmlns:a16="http://schemas.microsoft.com/office/drawing/2014/main" id="{F1ACF2DB-D85C-6E27-4C16-3A50CC7209AD}"/>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AutoNum type="arabicPeriod"/>
              </a:pPr>
              <a:r>
                <a:rPr lang="en-GB" sz="1600"/>
                <a:t>What have been the areas that have challenged you in Geography this week?</a:t>
              </a:r>
              <a:endParaRPr lang="en-GB" sz="1600">
                <a:cs typeface="Calibri"/>
              </a:endParaRPr>
            </a:p>
            <a:p>
              <a:pPr marL="236855" indent="-236855">
                <a:buAutoNum type="arabicPeriod"/>
              </a:pPr>
              <a:r>
                <a:rPr lang="en-GB" sz="1600"/>
                <a:t>How could you improve next week?</a:t>
              </a:r>
              <a:endParaRPr lang="en-GB"/>
            </a:p>
          </p:txBody>
        </p:sp>
        <p:sp>
          <p:nvSpPr>
            <p:cNvPr id="9" name="Rectangle 8">
              <a:extLst>
                <a:ext uri="{FF2B5EF4-FFF2-40B4-BE49-F238E27FC236}">
                  <a16:creationId xmlns:a16="http://schemas.microsoft.com/office/drawing/2014/main" id="{5985BAE3-33E4-08F6-FC17-073921D0F773}"/>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Consider how any of the challenges posed by hosting the Olympic Games could have been overcome.</a:t>
              </a:r>
            </a:p>
          </p:txBody>
        </p:sp>
        <p:sp>
          <p:nvSpPr>
            <p:cNvPr id="10" name="Rectangle 9">
              <a:extLst>
                <a:ext uri="{FF2B5EF4-FFF2-40B4-BE49-F238E27FC236}">
                  <a16:creationId xmlns:a16="http://schemas.microsoft.com/office/drawing/2014/main" id="{02F98B3D-3719-6EC6-7F1A-7043F7F5691C}"/>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environmental challenges, social challenges, economic challenges, impact</a:t>
              </a:r>
              <a:endParaRPr lang="en-GB">
                <a:cs typeface="Calibri"/>
              </a:endParaRPr>
            </a:p>
          </p:txBody>
        </p:sp>
        <p:sp>
          <p:nvSpPr>
            <p:cNvPr id="11" name="Rectangle 10">
              <a:extLst>
                <a:ext uri="{FF2B5EF4-FFF2-40B4-BE49-F238E27FC236}">
                  <a16:creationId xmlns:a16="http://schemas.microsoft.com/office/drawing/2014/main" id="{EB48AA2B-0D1B-CE42-5DE2-0030E047D71D}"/>
                </a:ext>
              </a:extLst>
            </p:cNvPr>
            <p:cNvSpPr/>
            <p:nvPr/>
          </p:nvSpPr>
          <p:spPr>
            <a:xfrm>
              <a:off x="3811901" y="1261024"/>
              <a:ext cx="6575742" cy="100014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mn-lt"/>
                  <a:cs typeface="+mn-lt"/>
                </a:rPr>
                <a:t>What are favelas? Name THREE challenges people who live in favelas face.</a:t>
              </a:r>
              <a:endParaRPr lang="en-US"/>
            </a:p>
          </p:txBody>
        </p:sp>
      </p:grpSp>
      <p:pic>
        <p:nvPicPr>
          <p:cNvPr id="2" name="Picture 1" descr="Image result for olympic games rio 2016">
            <a:extLst>
              <a:ext uri="{FF2B5EF4-FFF2-40B4-BE49-F238E27FC236}">
                <a16:creationId xmlns:a16="http://schemas.microsoft.com/office/drawing/2014/main" id="{6F18D124-94BD-E9F0-0EBF-1CBE3DC08B64}"/>
              </a:ext>
            </a:extLst>
          </p:cNvPr>
          <p:cNvPicPr>
            <a:picLocks noChangeAspect="1"/>
          </p:cNvPicPr>
          <p:nvPr/>
        </p:nvPicPr>
        <p:blipFill>
          <a:blip r:embed="rId3"/>
          <a:stretch>
            <a:fillRect/>
          </a:stretch>
        </p:blipFill>
        <p:spPr>
          <a:xfrm>
            <a:off x="4489951" y="4304303"/>
            <a:ext cx="1801389" cy="2276475"/>
          </a:xfrm>
          <a:prstGeom prst="rect">
            <a:avLst/>
          </a:prstGeom>
        </p:spPr>
      </p:pic>
      <p:pic>
        <p:nvPicPr>
          <p:cNvPr id="12" name="Picture 11" descr="Image result for olympic games rio 2016">
            <a:extLst>
              <a:ext uri="{FF2B5EF4-FFF2-40B4-BE49-F238E27FC236}">
                <a16:creationId xmlns:a16="http://schemas.microsoft.com/office/drawing/2014/main" id="{8F5B4CE5-37C2-8381-1775-3D4D9E2794DA}"/>
              </a:ext>
            </a:extLst>
          </p:cNvPr>
          <p:cNvPicPr>
            <a:picLocks noChangeAspect="1"/>
          </p:cNvPicPr>
          <p:nvPr/>
        </p:nvPicPr>
        <p:blipFill>
          <a:blip r:embed="rId4"/>
          <a:stretch>
            <a:fillRect/>
          </a:stretch>
        </p:blipFill>
        <p:spPr>
          <a:xfrm>
            <a:off x="568655" y="4405091"/>
            <a:ext cx="3650433" cy="2276475"/>
          </a:xfrm>
          <a:prstGeom prst="rect">
            <a:avLst/>
          </a:prstGeom>
        </p:spPr>
      </p:pic>
    </p:spTree>
    <p:extLst>
      <p:ext uri="{BB962C8B-B14F-4D97-AF65-F5344CB8AC3E}">
        <p14:creationId xmlns:p14="http://schemas.microsoft.com/office/powerpoint/2010/main" val="5757359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History Homework – Half Term 4, Week 2</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276380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Quiz Review:</a:t>
            </a:r>
          </a:p>
          <a:p>
            <a:endParaRPr lang="en-US">
              <a:cs typeface="Calibri"/>
            </a:endParaRPr>
          </a:p>
          <a:p>
            <a:pPr marL="285750" indent="-285750">
              <a:buFont typeface="Arial"/>
              <a:buChar char="•"/>
            </a:pPr>
            <a:r>
              <a:rPr lang="en-US">
                <a:ea typeface="+mn-lt"/>
                <a:cs typeface="+mn-lt"/>
              </a:rPr>
              <a:t>Read your work from this week. </a:t>
            </a:r>
          </a:p>
          <a:p>
            <a:pPr marL="285750" indent="-285750">
              <a:buFont typeface="Arial"/>
              <a:buChar char="•"/>
            </a:pPr>
            <a:r>
              <a:rPr lang="en-US">
                <a:ea typeface="+mn-lt"/>
                <a:cs typeface="+mn-lt"/>
              </a:rPr>
              <a:t>Pick 3-4 key facts from each lesson. </a:t>
            </a:r>
            <a:endParaRPr lang="en-US">
              <a:cs typeface="Calibri" panose="020F0502020204030204"/>
            </a:endParaRPr>
          </a:p>
          <a:p>
            <a:pPr marL="285750" indent="-285750">
              <a:buFont typeface="Arial"/>
              <a:buChar char="•"/>
            </a:pPr>
            <a:r>
              <a:rPr lang="en-US">
                <a:ea typeface="+mn-lt"/>
                <a:cs typeface="+mn-lt"/>
              </a:rPr>
              <a:t>Take the key facts and turn them into a Quiz WITH Answers. </a:t>
            </a:r>
            <a:endParaRPr lang="en-US">
              <a:cs typeface="Calibri" panose="020F0502020204030204"/>
            </a:endParaRPr>
          </a:p>
          <a:p>
            <a:pPr marL="285750" indent="-285750">
              <a:buFont typeface="Arial"/>
              <a:buChar char="•"/>
            </a:pPr>
            <a:r>
              <a:rPr lang="en-US">
                <a:ea typeface="+mn-lt"/>
                <a:cs typeface="+mn-lt"/>
              </a:rPr>
              <a:t>Make sure you write Questions AND Answers. </a:t>
            </a:r>
            <a:endParaRPr lang="en-US">
              <a:cs typeface="Calibri" panose="020F0502020204030204"/>
            </a:endParaRPr>
          </a:p>
          <a:p>
            <a:pPr marL="285750" indent="-285750">
              <a:buFont typeface="Arial"/>
              <a:buChar char="•"/>
            </a:pPr>
            <a:r>
              <a:rPr lang="en-US">
                <a:ea typeface="+mn-lt"/>
                <a:cs typeface="+mn-lt"/>
              </a:rPr>
              <a:t>Make sure you have at least 10 Questions WITH Answers. </a:t>
            </a:r>
            <a:endParaRPr lang="en-US">
              <a:cs typeface="Calibri" panose="020F0502020204030204"/>
            </a:endParaRPr>
          </a:p>
          <a:p>
            <a:pPr marL="285750" indent="-285750">
              <a:buFont typeface="Arial"/>
              <a:buChar char="•"/>
            </a:pPr>
            <a:r>
              <a:rPr lang="en-US">
                <a:ea typeface="+mn-lt"/>
                <a:cs typeface="+mn-lt"/>
              </a:rPr>
              <a:t>Make sure you have a mix between short AND long answer questions. </a:t>
            </a:r>
            <a:endParaRPr lang="en-US">
              <a:cs typeface="Calibri" panose="020F0502020204030204"/>
            </a:endParaRPr>
          </a:p>
          <a:p>
            <a:pPr marL="285750" indent="-285750">
              <a:buFont typeface="Arial"/>
              <a:buChar char="•"/>
            </a:pPr>
            <a:r>
              <a:rPr lang="en-US">
                <a:ea typeface="+mn-lt"/>
                <a:cs typeface="+mn-lt"/>
              </a:rPr>
              <a:t>Think about how you can make a quiz look attractive. </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19523"/>
            <a:ext cx="6561438" cy="178499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Look at the source below. What is the message of the source? What is the origin, nature and purpose of the source?</a:t>
            </a:r>
          </a:p>
          <a:p>
            <a:r>
              <a:rPr lang="en-GB" sz="1600">
                <a:cs typeface="Calibri"/>
              </a:rPr>
              <a:t>(A) Churchill writing to Roosevelt shortly after the Yalta Conference.</a:t>
            </a:r>
          </a:p>
          <a:p>
            <a:r>
              <a:rPr lang="en-GB" sz="1600" i="1">
                <a:cs typeface="Calibri"/>
              </a:rPr>
              <a:t>The Soviet Union has become a danger to the free world. A new front must be created against her onward sweep. This front should be as far east as possible. A settlement must be reached on all major issues between West and Eat in Europe before the armies of democracy melt.</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96311" cy="1643410"/>
        </p:xfrm>
        <a:graphic>
          <a:graphicData uri="http://schemas.openxmlformats.org/drawingml/2006/table">
            <a:tbl>
              <a:tblPr firstRow="1" bandRow="1">
                <a:tableStyleId>{5940675A-B579-460E-94D1-54222C63F5DA}</a:tableStyleId>
              </a:tblPr>
              <a:tblGrid>
                <a:gridCol w="6596311">
                  <a:extLst>
                    <a:ext uri="{9D8B030D-6E8A-4147-A177-3AD203B41FA5}">
                      <a16:colId xmlns:a16="http://schemas.microsoft.com/office/drawing/2014/main" val="1295060696"/>
                    </a:ext>
                  </a:extLst>
                </a:gridCol>
              </a:tblGrid>
              <a:tr h="328682">
                <a:tc>
                  <a:txBody>
                    <a:bodyPr/>
                    <a:lstStyle/>
                    <a:p>
                      <a:pPr marL="0" indent="0">
                        <a:buNone/>
                      </a:pPr>
                      <a:r>
                        <a:rPr lang="en-GB" sz="1100"/>
                        <a:t>1. What is communism?</a:t>
                      </a:r>
                    </a:p>
                  </a:txBody>
                  <a:tcPr/>
                </a:tc>
                <a:extLst>
                  <a:ext uri="{0D108BD9-81ED-4DB2-BD59-A6C34878D82A}">
                    <a16:rowId xmlns:a16="http://schemas.microsoft.com/office/drawing/2014/main" val="3427877305"/>
                  </a:ext>
                </a:extLst>
              </a:tr>
              <a:tr h="328682">
                <a:tc>
                  <a:txBody>
                    <a:bodyPr/>
                    <a:lstStyle/>
                    <a:p>
                      <a:r>
                        <a:rPr lang="en-GB" sz="1100"/>
                        <a:t>2. What is capitalism?</a:t>
                      </a:r>
                    </a:p>
                  </a:txBody>
                  <a:tcPr/>
                </a:tc>
                <a:extLst>
                  <a:ext uri="{0D108BD9-81ED-4DB2-BD59-A6C34878D82A}">
                    <a16:rowId xmlns:a16="http://schemas.microsoft.com/office/drawing/2014/main" val="3058180426"/>
                  </a:ext>
                </a:extLst>
              </a:tr>
              <a:tr h="328682">
                <a:tc>
                  <a:txBody>
                    <a:bodyPr/>
                    <a:lstStyle/>
                    <a:p>
                      <a:r>
                        <a:rPr lang="en-GB" sz="1100"/>
                        <a:t>3. How did communism treat leadership?</a:t>
                      </a:r>
                    </a:p>
                  </a:txBody>
                  <a:tcPr/>
                </a:tc>
                <a:extLst>
                  <a:ext uri="{0D108BD9-81ED-4DB2-BD59-A6C34878D82A}">
                    <a16:rowId xmlns:a16="http://schemas.microsoft.com/office/drawing/2014/main" val="807486230"/>
                  </a:ext>
                </a:extLst>
              </a:tr>
              <a:tr h="328682">
                <a:tc>
                  <a:txBody>
                    <a:bodyPr/>
                    <a:lstStyle/>
                    <a:p>
                      <a:r>
                        <a:rPr lang="en-GB" sz="1100"/>
                        <a:t>4. How did capitalism treat factories?</a:t>
                      </a:r>
                    </a:p>
                  </a:txBody>
                  <a:tcPr/>
                </a:tc>
                <a:extLst>
                  <a:ext uri="{0D108BD9-81ED-4DB2-BD59-A6C34878D82A}">
                    <a16:rowId xmlns:a16="http://schemas.microsoft.com/office/drawing/2014/main" val="2434172"/>
                  </a:ext>
                </a:extLst>
              </a:tr>
              <a:tr h="328682">
                <a:tc>
                  <a:txBody>
                    <a:bodyPr/>
                    <a:lstStyle/>
                    <a:p>
                      <a:pPr lvl="0">
                        <a:buNone/>
                      </a:pPr>
                      <a:r>
                        <a:rPr lang="en-GB" sz="1100"/>
                        <a:t>5. How did communism treat farmers?</a:t>
                      </a:r>
                    </a:p>
                  </a:txBody>
                  <a:tcPr/>
                </a:tc>
                <a:extLst>
                  <a:ext uri="{0D108BD9-81ED-4DB2-BD59-A6C34878D82A}">
                    <a16:rowId xmlns:a16="http://schemas.microsoft.com/office/drawing/2014/main" val="15795542"/>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582648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Capitalism, Communism, Conference, Telegrams, Origins</a:t>
            </a:r>
            <a:endParaRPr lang="en-GB">
              <a:cs typeface="Calibri"/>
            </a:endParaRPr>
          </a:p>
        </p:txBody>
      </p:sp>
    </p:spTree>
    <p:extLst>
      <p:ext uri="{BB962C8B-B14F-4D97-AF65-F5344CB8AC3E}">
        <p14:creationId xmlns:p14="http://schemas.microsoft.com/office/powerpoint/2010/main" val="2148785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endParaRPr lang="en-US"/>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13390943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9 Mathematics Homework </a:t>
              </a:r>
            </a:p>
            <a:p>
              <a:pPr algn="ctr"/>
              <a:r>
                <a:rPr lang="en-GB" sz="2400" b="1" dirty="0">
                  <a:ea typeface="+mn-lt"/>
                  <a:cs typeface="+mn-lt"/>
                </a:rPr>
                <a:t>Half Term 4, Week 2</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55368" y="3664907"/>
              <a:ext cx="6561438" cy="314034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b="1" dirty="0">
                  <a:ea typeface="+mn-lt"/>
                  <a:cs typeface="+mn-lt"/>
                </a:rPr>
                <a:t>Main Task </a:t>
              </a:r>
              <a:r>
                <a:rPr lang="en-GB" dirty="0">
                  <a:ea typeface="+mn-lt"/>
                  <a:cs typeface="+mn-lt"/>
                </a:rPr>
                <a:t>–Transformations</a:t>
              </a:r>
            </a:p>
            <a:p>
              <a:endParaRPr lang="en-GB" sz="1600" dirty="0">
                <a:ea typeface="+mn-lt"/>
                <a:cs typeface="+mn-lt"/>
              </a:endParaRPr>
            </a:p>
            <a:p>
              <a:pPr algn="ctr"/>
              <a:r>
                <a:rPr lang="en-GB" dirty="0">
                  <a:ea typeface="+mn-lt"/>
                  <a:cs typeface="+mn-lt"/>
                </a:rPr>
                <a:t>This week's homework task is assigned on SENECA, please log in and complete all relevant sections, ensuring you watch the videos where necessary to improve your understanding.</a:t>
              </a:r>
            </a:p>
            <a:p>
              <a:pPr algn="ctr"/>
              <a:endParaRPr lang="en-GB" dirty="0">
                <a:ea typeface="+mn-lt"/>
                <a:cs typeface="+mn-lt"/>
              </a:endParaRPr>
            </a:p>
            <a:p>
              <a:pPr algn="ctr"/>
              <a:endParaRPr lang="en-GB" dirty="0">
                <a:ea typeface="+mn-lt"/>
                <a:cs typeface="+mn-lt"/>
              </a:endParaRPr>
            </a:p>
            <a:p>
              <a:pPr algn="ctr"/>
              <a:endParaRPr lang="en-GB" dirty="0">
                <a:ea typeface="+mn-lt"/>
                <a:cs typeface="+mn-lt"/>
              </a:endParaRPr>
            </a:p>
            <a:p>
              <a:r>
                <a:rPr lang="en-GB" sz="1600" dirty="0">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ea typeface="+mn-lt"/>
                  <a:cs typeface="+mn-lt"/>
                </a:rPr>
                <a:t>Extension Task </a:t>
              </a:r>
              <a:r>
                <a:rPr lang="en-GB" dirty="0">
                  <a:ea typeface="+mn-lt"/>
                  <a:cs typeface="+mn-lt"/>
                </a:rPr>
                <a:t>– </a:t>
              </a:r>
              <a:r>
                <a:rPr lang="en-GB" sz="1400" dirty="0">
                  <a:ea typeface="+mn-lt"/>
                  <a:cs typeface="+mn-lt"/>
                </a:rPr>
                <a:t>Investigate the order a series of transformations are performed in. Does the order matter? Will you always get the same end result if you change the order? </a:t>
              </a:r>
              <a:endParaRPr lang="en-GB" dirty="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 Translation, Rotation, Enlargement, Reflection, Invariant, Object, Image </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205542"/>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sz="1600" b="1" dirty="0"/>
                <a:t>Recap Task </a:t>
              </a:r>
              <a:r>
                <a:rPr lang="en-GB" sz="1600" dirty="0"/>
                <a:t>–Review Compound Interest</a:t>
              </a:r>
            </a:p>
            <a:p>
              <a:endParaRPr lang="en-GB" sz="1600" dirty="0"/>
            </a:p>
            <a:p>
              <a:r>
                <a:rPr lang="en-GB" sz="1600" dirty="0"/>
                <a:t>Recap how to increase and decrease an amount by a repeated percentage change ready for a mini test in class.</a:t>
              </a:r>
              <a:endParaRPr lang="en-GB" dirty="0"/>
            </a:p>
          </p:txBody>
        </p:sp>
      </p:grpSp>
      <p:pic>
        <p:nvPicPr>
          <p:cNvPr id="10" name="Picture 9">
            <a:extLst>
              <a:ext uri="{FF2B5EF4-FFF2-40B4-BE49-F238E27FC236}">
                <a16:creationId xmlns:a16="http://schemas.microsoft.com/office/drawing/2014/main" id="{D7AC301C-CE7D-EA94-599A-F87D973E0027}"/>
              </a:ext>
            </a:extLst>
          </p:cNvPr>
          <p:cNvPicPr>
            <a:picLocks noChangeAspect="1"/>
          </p:cNvPicPr>
          <p:nvPr/>
        </p:nvPicPr>
        <p:blipFill>
          <a:blip r:embed="rId3"/>
          <a:stretch>
            <a:fillRect/>
          </a:stretch>
        </p:blipFill>
        <p:spPr>
          <a:xfrm>
            <a:off x="1765766" y="5490798"/>
            <a:ext cx="3057525" cy="1314450"/>
          </a:xfrm>
          <a:prstGeom prst="rect">
            <a:avLst/>
          </a:prstGeom>
        </p:spPr>
      </p:pic>
      <p:pic>
        <p:nvPicPr>
          <p:cNvPr id="13" name="Picture 12">
            <a:extLst>
              <a:ext uri="{FF2B5EF4-FFF2-40B4-BE49-F238E27FC236}">
                <a16:creationId xmlns:a16="http://schemas.microsoft.com/office/drawing/2014/main" id="{41012237-6600-EEBC-A20D-FAE123A32427}"/>
              </a:ext>
            </a:extLst>
          </p:cNvPr>
          <p:cNvPicPr>
            <a:picLocks noChangeAspect="1"/>
          </p:cNvPicPr>
          <p:nvPr/>
        </p:nvPicPr>
        <p:blipFill>
          <a:blip r:embed="rId4"/>
          <a:stretch>
            <a:fillRect/>
          </a:stretch>
        </p:blipFill>
        <p:spPr>
          <a:xfrm>
            <a:off x="3708866" y="2088109"/>
            <a:ext cx="1457325" cy="1362075"/>
          </a:xfrm>
          <a:prstGeom prst="rect">
            <a:avLst/>
          </a:prstGeom>
        </p:spPr>
      </p:pic>
    </p:spTree>
    <p:extLst>
      <p:ext uri="{BB962C8B-B14F-4D97-AF65-F5344CB8AC3E}">
        <p14:creationId xmlns:p14="http://schemas.microsoft.com/office/powerpoint/2010/main" val="11895054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0733" y="0"/>
            <a:ext cx="6727267" cy="9440716"/>
            <a:chOff x="130733" y="0"/>
            <a:chExt cx="6727267"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Music - Musical Theatre</a:t>
              </a:r>
              <a:endParaRPr lang="en-US"/>
            </a:p>
            <a:p>
              <a:pPr algn="ctr"/>
              <a:r>
                <a:rPr lang="en-GB" sz="2400" b="1">
                  <a:ea typeface="+mn-lt"/>
                  <a:cs typeface="+mn-lt"/>
                </a:rPr>
                <a:t>Homework - Half Term 4 Week 2</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30733" y="2982493"/>
              <a:ext cx="6575725" cy="396086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a:ea typeface="+mn-lt"/>
                <a:cs typeface="+mn-lt"/>
              </a:endParaRPr>
            </a:p>
            <a:p>
              <a:r>
                <a:rPr lang="en-GB" sz="1600">
                  <a:ea typeface="+mn-lt"/>
                  <a:cs typeface="+mn-lt"/>
                </a:rPr>
                <a:t>This week’s listening – Title: There’s No Business Like Show Business </a:t>
              </a:r>
              <a:endParaRPr lang="en-US">
                <a:ea typeface="Calibri"/>
                <a:cs typeface="Calibri"/>
              </a:endParaRPr>
            </a:p>
            <a:p>
              <a:r>
                <a:rPr lang="en-GB" sz="1600">
                  <a:ea typeface="+mn-lt"/>
                  <a:cs typeface="+mn-lt"/>
                </a:rPr>
                <a:t>                 (from Annie Get Your Gun)  </a:t>
              </a:r>
              <a:endParaRPr lang="en-US"/>
            </a:p>
            <a:p>
              <a:r>
                <a:rPr lang="en-GB" sz="1600">
                  <a:ea typeface="+mn-lt"/>
                  <a:cs typeface="+mn-lt"/>
                </a:rPr>
                <a:t>                                        Composer: Irving Berlin</a:t>
              </a:r>
              <a:endParaRPr lang="en-GB"/>
            </a:p>
            <a:p>
              <a:r>
                <a:rPr lang="en-GB" sz="1600">
                  <a:ea typeface="+mn-lt"/>
                  <a:cs typeface="+mn-lt"/>
                </a:rPr>
                <a:t>                                        Genre: Musical Theatre</a:t>
              </a:r>
              <a:endParaRPr lang="en-GB"/>
            </a:p>
            <a:p>
              <a:r>
                <a:rPr lang="en-GB" sz="1600" u="sng">
                  <a:ea typeface="+mn-lt"/>
                  <a:cs typeface="+mn-lt"/>
                  <a:hlinkClick r:id="rId3"/>
                </a:rPr>
                <a:t>www.youtube.com/watch?v=4lakGIwI9u0</a:t>
              </a:r>
              <a:endParaRPr lang="en-GB"/>
            </a:p>
            <a:p>
              <a:endParaRPr lang="en-GB" sz="1600" u="sng">
                <a:ea typeface="+mn-lt"/>
                <a:cs typeface="+mn-lt"/>
              </a:endParaRPr>
            </a:p>
            <a:p>
              <a:r>
                <a:rPr lang="en-GB" sz="1600">
                  <a:ea typeface="+mn-lt"/>
                  <a:cs typeface="+mn-lt"/>
                </a:rPr>
                <a:t>Spend time listening to the above piece of music.</a:t>
              </a:r>
              <a:endParaRPr lang="en-GB"/>
            </a:p>
            <a:p>
              <a:r>
                <a:rPr lang="en-GB" sz="1600">
                  <a:ea typeface="+mn-lt"/>
                  <a:cs typeface="+mn-lt"/>
                </a:rPr>
                <a:t>Complete the page in your listening booklet –</a:t>
              </a:r>
              <a:endParaRPr lang="en-GB"/>
            </a:p>
            <a:p>
              <a:r>
                <a:rPr lang="en-GB" sz="1600">
                  <a:ea typeface="+mn-lt"/>
                  <a:cs typeface="+mn-lt"/>
                </a:rPr>
                <a:t>1.Give some background information of the piece and artist/composer</a:t>
              </a:r>
              <a:endParaRPr lang="en-GB"/>
            </a:p>
            <a:p>
              <a:r>
                <a:rPr lang="en-GB" sz="1600">
                  <a:ea typeface="+mn-lt"/>
                  <a:cs typeface="+mn-lt"/>
                </a:rPr>
                <a:t>2.Comment on the instrumentation and how the musical elements are used in as much detail as you can.</a:t>
              </a:r>
              <a:endParaRPr lang="en-GB"/>
            </a:p>
            <a:p>
              <a:r>
                <a:rPr lang="en-GB" sz="1600">
                  <a:ea typeface="+mn-lt"/>
                  <a:cs typeface="+mn-lt"/>
                </a:rPr>
                <a:t>3.Give your personal response to the music – remember to explain why you liked or did not like the piece of music.</a:t>
              </a:r>
              <a:endParaRPr lang="en-GB"/>
            </a:p>
            <a:p>
              <a:endParaRPr lang="en-GB" sz="1600">
                <a:ea typeface="+mn-lt"/>
                <a:cs typeface="+mn-lt"/>
              </a:endParaRPr>
            </a:p>
            <a:p>
              <a:endParaRPr lang="en-GB"/>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6">
            <a:extLst>
              <a:ext uri="{FF2B5EF4-FFF2-40B4-BE49-F238E27FC236}">
                <a16:creationId xmlns:a16="http://schemas.microsoft.com/office/drawing/2014/main" id="{D13EEB50-3935-0B34-EAA8-5D122C25CC4C}"/>
              </a:ext>
            </a:extLst>
          </p:cNvPr>
          <p:cNvGraphicFramePr>
            <a:graphicFrameLocks noGrp="1"/>
          </p:cNvGraphicFramePr>
          <p:nvPr>
            <p:extLst>
              <p:ext uri="{D42A27DB-BD31-4B8C-83A1-F6EECF244321}">
                <p14:modId xmlns:p14="http://schemas.microsoft.com/office/powerpoint/2010/main" val="2946178696"/>
              </p:ext>
            </p:extLst>
          </p:nvPr>
        </p:nvGraphicFramePr>
        <p:xfrm>
          <a:off x="145020" y="1243762"/>
          <a:ext cx="6590858" cy="1656982"/>
        </p:xfrm>
        <a:graphic>
          <a:graphicData uri="http://schemas.openxmlformats.org/drawingml/2006/table">
            <a:tbl>
              <a:tblPr firstRow="1" bandRow="1">
                <a:tableStyleId>{5940675A-B579-460E-94D1-54222C63F5DA}</a:tableStyleId>
              </a:tblPr>
              <a:tblGrid>
                <a:gridCol w="6590858">
                  <a:extLst>
                    <a:ext uri="{9D8B030D-6E8A-4147-A177-3AD203B41FA5}">
                      <a16:colId xmlns:a16="http://schemas.microsoft.com/office/drawing/2014/main" val="1295060696"/>
                    </a:ext>
                  </a:extLst>
                </a:gridCol>
              </a:tblGrid>
              <a:tr h="1656982">
                <a:tc>
                  <a:txBody>
                    <a:bodyPr/>
                    <a:lstStyle/>
                    <a:p>
                      <a:pPr marL="342900" lvl="0" indent="-342900" algn="ctr">
                        <a:lnSpc>
                          <a:spcPct val="100000"/>
                        </a:lnSpc>
                        <a:spcBef>
                          <a:spcPts val="0"/>
                        </a:spcBef>
                        <a:spcAft>
                          <a:spcPts val="0"/>
                        </a:spcAft>
                        <a:buAutoNum type="arabicPeriod"/>
                      </a:pPr>
                      <a:r>
                        <a:rPr lang="en-GB" sz="1600" b="0" i="0" u="none" strike="noStrike" noProof="0">
                          <a:latin typeface="Calibri"/>
                        </a:rPr>
                        <a:t>What was the first </a:t>
                      </a:r>
                      <a:r>
                        <a:rPr lang="en-GB" sz="1600" b="1" i="0" u="none" strike="noStrike" noProof="0">
                          <a:latin typeface="Calibri"/>
                        </a:rPr>
                        <a:t>Musical Theatre </a:t>
                      </a:r>
                      <a:r>
                        <a:rPr lang="en-GB" sz="1600" b="0" i="0" u="none" strike="noStrike" noProof="0">
                          <a:latin typeface="Calibri"/>
                        </a:rPr>
                        <a:t>show to bring all the main elements of a modern musical theatre production together?</a:t>
                      </a:r>
                      <a:endParaRPr lang="en-GB"/>
                    </a:p>
                    <a:p>
                      <a:pPr marL="342900" lvl="0" indent="-342900" algn="ctr">
                        <a:lnSpc>
                          <a:spcPct val="100000"/>
                        </a:lnSpc>
                        <a:spcBef>
                          <a:spcPts val="0"/>
                        </a:spcBef>
                        <a:spcAft>
                          <a:spcPts val="0"/>
                        </a:spcAft>
                        <a:buAutoNum type="arabicPeriod"/>
                      </a:pPr>
                      <a:r>
                        <a:rPr lang="en-GB" sz="1600" b="0" i="0" u="none" strike="noStrike" noProof="0">
                          <a:latin typeface="Calibri"/>
                        </a:rPr>
                        <a:t>Name some important early 20</a:t>
                      </a:r>
                      <a:r>
                        <a:rPr lang="en-GB" sz="1600" b="0" i="0" u="none" strike="noStrike" baseline="30000" noProof="0">
                          <a:latin typeface="Calibri"/>
                        </a:rPr>
                        <a:t>th</a:t>
                      </a:r>
                      <a:r>
                        <a:rPr lang="en-GB" sz="1600" b="0" i="0" u="none" strike="noStrike" noProof="0">
                          <a:latin typeface="Calibri"/>
                        </a:rPr>
                        <a:t> century musical theatre composers and name some of the shows they wrote.</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15808218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6A4A88-3E57-D4D6-F650-DDCA942942E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DC62356E-3701-18AC-88A2-F3D2621B5962}"/>
              </a:ext>
            </a:extLst>
          </p:cNvPr>
          <p:cNvGrpSpPr/>
          <p:nvPr/>
        </p:nvGrpSpPr>
        <p:grpSpPr>
          <a:xfrm>
            <a:off x="69785" y="0"/>
            <a:ext cx="6781099" cy="9272262"/>
            <a:chOff x="3811901" y="0"/>
            <a:chExt cx="6728254" cy="9440716"/>
          </a:xfrm>
        </p:grpSpPr>
        <p:pic>
          <p:nvPicPr>
            <p:cNvPr id="4" name="Picture 3">
              <a:extLst>
                <a:ext uri="{FF2B5EF4-FFF2-40B4-BE49-F238E27FC236}">
                  <a16:creationId xmlns:a16="http://schemas.microsoft.com/office/drawing/2014/main" id="{F23383E9-22B8-0452-0DF5-64D64D68A61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0E555326-735A-AE51-A2DC-15ACE06BB879}"/>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RE Homework – Half Term 4, Week 2</a:t>
              </a:r>
              <a:endParaRPr lang="en-GB" sz="2400">
                <a:ea typeface="+mn-lt"/>
                <a:cs typeface="+mn-lt"/>
              </a:endParaRPr>
            </a:p>
          </p:txBody>
        </p:sp>
        <p:sp>
          <p:nvSpPr>
            <p:cNvPr id="6" name="Rectangle 5">
              <a:extLst>
                <a:ext uri="{FF2B5EF4-FFF2-40B4-BE49-F238E27FC236}">
                  <a16:creationId xmlns:a16="http://schemas.microsoft.com/office/drawing/2014/main" id="{127755EF-B9CF-E2D4-C5E8-97632BD92AA7}"/>
                </a:ext>
              </a:extLst>
            </p:cNvPr>
            <p:cNvSpPr/>
            <p:nvPr/>
          </p:nvSpPr>
          <p:spPr>
            <a:xfrm>
              <a:off x="3812880" y="2517428"/>
              <a:ext cx="6575733" cy="361661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Try to find a newspaper article on the Internet about Jehovah's Witnesses. Write a summary of your article. Does it portray them in a positive or negative light? Do you think that is fair? Explain your answer.</a:t>
              </a: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3846A847-21F9-D2F3-5C16-EC056B4B5707}"/>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Types of Christianity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9CC4569F-1898-944B-812A-C7E4AED7A6D1}"/>
                </a:ext>
              </a:extLst>
            </p:cNvPr>
            <p:cNvSpPr/>
            <p:nvPr/>
          </p:nvSpPr>
          <p:spPr>
            <a:xfrm>
              <a:off x="3827175" y="7389985"/>
              <a:ext cx="6561438" cy="91453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Create flashcards of the key words above and their definitions. Relate them back to why they are significant for Jehovah's Witnesses.</a:t>
              </a:r>
            </a:p>
          </p:txBody>
        </p:sp>
        <p:sp>
          <p:nvSpPr>
            <p:cNvPr id="9" name="Rectangle 8">
              <a:extLst>
                <a:ext uri="{FF2B5EF4-FFF2-40B4-BE49-F238E27FC236}">
                  <a16:creationId xmlns:a16="http://schemas.microsoft.com/office/drawing/2014/main" id="{BDD4A2F3-FC60-7DD5-A6A0-50492F3245E1}"/>
                </a:ext>
              </a:extLst>
            </p:cNvPr>
            <p:cNvSpPr/>
            <p:nvPr/>
          </p:nvSpPr>
          <p:spPr>
            <a:xfrm>
              <a:off x="3839535" y="6275207"/>
              <a:ext cx="6561439" cy="93071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paradise, Jehovah (God), Armageddon, blood transfusions, doctrine, The Watchtower Society, The Governing Body</a:t>
              </a:r>
              <a:endParaRPr lang="en-GB">
                <a:cs typeface="Calibri"/>
              </a:endParaRPr>
            </a:p>
          </p:txBody>
        </p:sp>
        <p:sp>
          <p:nvSpPr>
            <p:cNvPr id="10" name="Rectangle 9">
              <a:extLst>
                <a:ext uri="{FF2B5EF4-FFF2-40B4-BE49-F238E27FC236}">
                  <a16:creationId xmlns:a16="http://schemas.microsoft.com/office/drawing/2014/main" id="{272967A2-C162-52C1-7A46-995765CA6FB1}"/>
                </a:ext>
              </a:extLst>
            </p:cNvPr>
            <p:cNvSpPr/>
            <p:nvPr/>
          </p:nvSpPr>
          <p:spPr>
            <a:xfrm>
              <a:off x="3811901" y="1261024"/>
              <a:ext cx="6575733" cy="110309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List as many facts as you can remember about either Orthodox Christianity or Catholicism.</a:t>
              </a:r>
            </a:p>
          </p:txBody>
        </p:sp>
      </p:grpSp>
      <p:pic>
        <p:nvPicPr>
          <p:cNvPr id="11" name="Picture 10" descr="Image result for jehovah's witnesses">
            <a:extLst>
              <a:ext uri="{FF2B5EF4-FFF2-40B4-BE49-F238E27FC236}">
                <a16:creationId xmlns:a16="http://schemas.microsoft.com/office/drawing/2014/main" id="{4DAF6B04-D3A9-4529-677B-F99A8E9E873E}"/>
              </a:ext>
            </a:extLst>
          </p:cNvPr>
          <p:cNvPicPr>
            <a:picLocks noChangeAspect="1"/>
          </p:cNvPicPr>
          <p:nvPr/>
        </p:nvPicPr>
        <p:blipFill>
          <a:blip r:embed="rId3"/>
          <a:stretch>
            <a:fillRect/>
          </a:stretch>
        </p:blipFill>
        <p:spPr>
          <a:xfrm>
            <a:off x="4040988" y="3708990"/>
            <a:ext cx="2324716" cy="2156859"/>
          </a:xfrm>
          <a:prstGeom prst="rect">
            <a:avLst/>
          </a:prstGeom>
        </p:spPr>
      </p:pic>
      <p:pic>
        <p:nvPicPr>
          <p:cNvPr id="12" name="Picture 11" descr="Image result for newspaper">
            <a:extLst>
              <a:ext uri="{FF2B5EF4-FFF2-40B4-BE49-F238E27FC236}">
                <a16:creationId xmlns:a16="http://schemas.microsoft.com/office/drawing/2014/main" id="{D4F07DA3-1117-E3DA-DDD8-0FCB6B892AE6}"/>
              </a:ext>
            </a:extLst>
          </p:cNvPr>
          <p:cNvPicPr>
            <a:picLocks noChangeAspect="1"/>
          </p:cNvPicPr>
          <p:nvPr/>
        </p:nvPicPr>
        <p:blipFill>
          <a:blip r:embed="rId4"/>
          <a:stretch>
            <a:fillRect/>
          </a:stretch>
        </p:blipFill>
        <p:spPr>
          <a:xfrm>
            <a:off x="379472" y="3850980"/>
            <a:ext cx="2886167" cy="1988066"/>
          </a:xfrm>
          <a:prstGeom prst="rect">
            <a:avLst/>
          </a:prstGeom>
        </p:spPr>
      </p:pic>
    </p:spTree>
    <p:extLst>
      <p:ext uri="{BB962C8B-B14F-4D97-AF65-F5344CB8AC3E}">
        <p14:creationId xmlns:p14="http://schemas.microsoft.com/office/powerpoint/2010/main" val="17339981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Science Homework – Half Term 4, Week 2</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lnSpcReduction="10000"/>
            </a:bodyPr>
            <a:lstStyle/>
            <a:p>
              <a:r>
                <a:rPr lang="en-GB" b="1" u="sng">
                  <a:ea typeface="Calibri"/>
                  <a:cs typeface="Calibri"/>
                </a:rPr>
                <a:t>Available: 28</a:t>
              </a:r>
              <a:r>
                <a:rPr lang="en-GB" b="1" u="sng" baseline="30000">
                  <a:ea typeface="Calibri"/>
                  <a:cs typeface="Calibri"/>
                </a:rPr>
                <a:t>th</a:t>
              </a:r>
              <a:r>
                <a:rPr lang="en-GB" b="1" u="sng">
                  <a:ea typeface="Calibri"/>
                  <a:cs typeface="Calibri"/>
                </a:rPr>
                <a:t> February 2024</a:t>
              </a:r>
            </a:p>
            <a:p>
              <a:r>
                <a:rPr lang="en-GB" b="1" u="sng">
                  <a:ea typeface="Calibri"/>
                  <a:cs typeface="Calibri"/>
                </a:rPr>
                <a:t>Due: 6</a:t>
              </a:r>
              <a:r>
                <a:rPr lang="en-GB" b="1" u="sng" baseline="30000">
                  <a:ea typeface="Calibri"/>
                  <a:cs typeface="Calibri"/>
                </a:rPr>
                <a:t>th</a:t>
              </a:r>
              <a:r>
                <a:rPr lang="en-GB" b="1" u="sng">
                  <a:ea typeface="Calibri"/>
                  <a:cs typeface="Calibri"/>
                </a:rPr>
                <a:t> March 2024 </a:t>
              </a:r>
            </a:p>
            <a:p>
              <a:endParaRPr lang="en-GB" b="1" u="sng">
                <a:ea typeface="Calibri"/>
                <a:cs typeface="Calibri"/>
              </a:endParaRPr>
            </a:p>
            <a:p>
              <a:r>
                <a:rPr lang="en-GB" u="sng">
                  <a:ea typeface="Calibri"/>
                  <a:cs typeface="Calibri"/>
                </a:rPr>
                <a:t>C2: Structure and Bonding</a:t>
              </a:r>
            </a:p>
            <a:p>
              <a:endParaRPr lang="en-GB" u="sng">
                <a:ea typeface="Calibri"/>
                <a:cs typeface="Calibri"/>
              </a:endParaRPr>
            </a:p>
            <a:p>
              <a:r>
                <a:rPr lang="en-GB" u="sng">
                  <a:ea typeface="Calibri"/>
                  <a:cs typeface="Calibri"/>
                </a:rPr>
                <a:t>P3: Particle Model</a:t>
              </a:r>
            </a:p>
            <a:p>
              <a:endParaRPr lang="en-GB" u="sng">
                <a:ea typeface="Calibri"/>
                <a:cs typeface="Calibri"/>
              </a:endParaRPr>
            </a:p>
            <a:p>
              <a:r>
                <a:rPr lang="en-GB" u="sng">
                  <a:ea typeface="Calibri"/>
                  <a:cs typeface="Calibri"/>
                </a:rPr>
                <a:t>B1: Cells </a:t>
              </a:r>
            </a:p>
            <a:p>
              <a:endParaRPr lang="en-GB" u="sng">
                <a:ea typeface="Calibri"/>
                <a:cs typeface="Calibri"/>
              </a:endParaRPr>
            </a:p>
            <a:p>
              <a:r>
                <a:rPr lang="en-GB" b="1">
                  <a:ea typeface="Calibri"/>
                  <a:cs typeface="Calibri"/>
                </a:rPr>
                <a:t>Note: If you have any issues with homework, you must contact Mr Chan – If you do not notify Mr Chan before the lesson on the due date</a:t>
              </a:r>
            </a:p>
            <a:p>
              <a:r>
                <a:rPr lang="en-GB" b="1">
                  <a:ea typeface="Calibri"/>
                  <a:cs typeface="Calibri"/>
                </a:rPr>
                <a:t>an automatic detention is issued. </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r>
              <a:rPr lang="en-GB">
                <a:ea typeface="+mn-lt"/>
                <a:cs typeface="+mn-lt"/>
              </a:rPr>
              <a:t>Leave on the table in lesson, let me know and I’ll mark the questions.</a:t>
            </a:r>
          </a:p>
          <a:p>
            <a:r>
              <a:rPr lang="en-GB">
                <a:ea typeface="+mn-lt"/>
                <a:cs typeface="+mn-lt"/>
              </a:rPr>
              <a:t>All questions completed should be stamped/ marked by your teacher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graphicFrame>
        <p:nvGraphicFramePr>
          <p:cNvPr id="5" name="Table 6">
            <a:extLst>
              <a:ext uri="{FF2B5EF4-FFF2-40B4-BE49-F238E27FC236}">
                <a16:creationId xmlns:a16="http://schemas.microsoft.com/office/drawing/2014/main" id="{AF108D35-AF38-124D-FFD3-FB1B58ADA668}"/>
              </a:ext>
            </a:extLst>
          </p:cNvPr>
          <p:cNvGraphicFramePr>
            <a:graphicFrameLocks noGrp="1"/>
          </p:cNvGraphicFramePr>
          <p:nvPr/>
        </p:nvGraphicFramePr>
        <p:xfrm>
          <a:off x="335986" y="6646222"/>
          <a:ext cx="6148958" cy="1486535"/>
        </p:xfrm>
        <a:graphic>
          <a:graphicData uri="http://schemas.openxmlformats.org/drawingml/2006/table">
            <a:tbl>
              <a:tblPr firstRow="1" bandRow="1">
                <a:tableStyleId>{073A0DAA-6AF3-43AB-8588-CEC1D06C72B9}</a:tableStyleId>
              </a:tblPr>
              <a:tblGrid>
                <a:gridCol w="3074479">
                  <a:extLst>
                    <a:ext uri="{9D8B030D-6E8A-4147-A177-3AD203B41FA5}">
                      <a16:colId xmlns:a16="http://schemas.microsoft.com/office/drawing/2014/main" val="3032477122"/>
                    </a:ext>
                  </a:extLst>
                </a:gridCol>
                <a:gridCol w="3074479">
                  <a:extLst>
                    <a:ext uri="{9D8B030D-6E8A-4147-A177-3AD203B41FA5}">
                      <a16:colId xmlns:a16="http://schemas.microsoft.com/office/drawing/2014/main" val="3674671781"/>
                    </a:ext>
                  </a:extLst>
                </a:gridCol>
              </a:tblGrid>
              <a:tr h="175119">
                <a:tc>
                  <a:txBody>
                    <a:bodyPr/>
                    <a:lstStyle/>
                    <a:p>
                      <a:r>
                        <a:rPr lang="en-GB"/>
                        <a:t>Booklet (E.G: C3)</a:t>
                      </a:r>
                    </a:p>
                  </a:txBody>
                  <a:tcPr/>
                </a:tc>
                <a:tc>
                  <a:txBody>
                    <a:bodyPr/>
                    <a:lstStyle/>
                    <a:p>
                      <a:r>
                        <a:rPr lang="en-GB"/>
                        <a:t>Question / Marks </a:t>
                      </a:r>
                    </a:p>
                  </a:txBody>
                  <a:tcPr/>
                </a:tc>
                <a:extLst>
                  <a:ext uri="{0D108BD9-81ED-4DB2-BD59-A6C34878D82A}">
                    <a16:rowId xmlns:a16="http://schemas.microsoft.com/office/drawing/2014/main" val="2852678372"/>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279612328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055346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3995448423"/>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3859355"/>
                  </a:ext>
                </a:extLst>
              </a:tr>
            </a:tbl>
          </a:graphicData>
        </a:graphic>
      </p:graphicFrame>
      <p:sp>
        <p:nvSpPr>
          <p:cNvPr id="4" name="Rectangle 3">
            <a:extLst>
              <a:ext uri="{FF2B5EF4-FFF2-40B4-BE49-F238E27FC236}">
                <a16:creationId xmlns:a16="http://schemas.microsoft.com/office/drawing/2014/main" id="{BDEF906C-75A4-BD60-1729-8C28C26646B4}"/>
              </a:ext>
            </a:extLst>
          </p:cNvPr>
          <p:cNvSpPr/>
          <p:nvPr/>
        </p:nvSpPr>
        <p:spPr>
          <a:xfrm>
            <a:off x="3747194" y="1616765"/>
            <a:ext cx="2491409" cy="1413435"/>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b="1"/>
              <a:t>Three Assignments: </a:t>
            </a:r>
          </a:p>
          <a:p>
            <a:pPr algn="ctr"/>
            <a:endParaRPr lang="en-GB" b="1"/>
          </a:p>
          <a:p>
            <a:pPr algn="ctr"/>
            <a:r>
              <a:rPr lang="en-GB" b="1"/>
              <a:t>Sci (Bio)</a:t>
            </a:r>
          </a:p>
          <a:p>
            <a:pPr algn="ctr"/>
            <a:r>
              <a:rPr lang="en-GB" b="1"/>
              <a:t>Sci (Chem)</a:t>
            </a:r>
          </a:p>
          <a:p>
            <a:pPr algn="ctr"/>
            <a:r>
              <a:rPr lang="en-GB" b="1"/>
              <a:t>Sci (Phys)</a:t>
            </a:r>
          </a:p>
        </p:txBody>
      </p:sp>
    </p:spTree>
    <p:extLst>
      <p:ext uri="{BB962C8B-B14F-4D97-AF65-F5344CB8AC3E}">
        <p14:creationId xmlns:p14="http://schemas.microsoft.com/office/powerpoint/2010/main" val="1979369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152" y="0"/>
            <a:ext cx="6732848" cy="9903636"/>
            <a:chOff x="125152" y="0"/>
            <a:chExt cx="6732848" cy="924457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Young Enterprise, Homework – Half Term 4, Week 2</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308295"/>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0" i="0" strike="noStrike">
                  <a:solidFill>
                    <a:srgbClr val="000000"/>
                  </a:solidFill>
                  <a:effectLst/>
                  <a:latin typeface="Calibri"/>
                  <a:cs typeface="Calibri"/>
                </a:rPr>
                <a:t>Main </a:t>
              </a:r>
              <a:r>
                <a:rPr lang="en-GB" sz="2400">
                  <a:solidFill>
                    <a:srgbClr val="000000"/>
                  </a:solidFill>
                  <a:latin typeface="Calibri" panose="020F0502020204030204"/>
                  <a:cs typeface="Calibri" panose="020F0502020204030204"/>
                </a:rPr>
                <a:t>Task</a:t>
              </a:r>
            </a:p>
            <a:p>
              <a:pPr algn="ctr"/>
              <a:endParaRPr lang="en-GB" sz="2000" u="sng">
                <a:solidFill>
                  <a:srgbClr val="000000"/>
                </a:solidFill>
                <a:ea typeface="+mn-lt"/>
                <a:cs typeface="+mn-lt"/>
              </a:endParaRPr>
            </a:p>
            <a:p>
              <a:pPr algn="ctr"/>
              <a:r>
                <a:rPr lang="en-GB" sz="2000">
                  <a:solidFill>
                    <a:srgbClr val="000000"/>
                  </a:solidFill>
                  <a:ea typeface="+mn-lt"/>
                  <a:cs typeface="+mn-lt"/>
                </a:rPr>
                <a:t>Q1 What does the word strategy mean? (1 mark)</a:t>
              </a:r>
              <a:endParaRPr lang="en-GB" sz="2000">
                <a:cs typeface="Calibri"/>
              </a:endParaRPr>
            </a:p>
            <a:p>
              <a:pPr algn="ctr"/>
              <a:endParaRPr lang="en-GB" sz="2000">
                <a:cs typeface="Calibri"/>
              </a:endParaRPr>
            </a:p>
            <a:p>
              <a:pPr algn="ctr"/>
              <a:r>
                <a:rPr lang="en-GB" sz="2000">
                  <a:solidFill>
                    <a:srgbClr val="000000"/>
                  </a:solidFill>
                  <a:ea typeface="+mn-lt"/>
                  <a:cs typeface="+mn-lt"/>
                </a:rPr>
                <a:t>Q2 Why is having a strategy important in enterprise? Give 5 reasons. (5 marks)</a:t>
              </a:r>
              <a:endParaRPr lang="en-GB" sz="2000">
                <a:cs typeface="Calibri"/>
              </a:endParaRPr>
            </a:p>
            <a:p>
              <a:pPr algn="ctr"/>
              <a:endParaRPr lang="en-GB" sz="2000">
                <a:cs typeface="Calibri"/>
              </a:endParaRPr>
            </a:p>
            <a:p>
              <a:pPr algn="ctr"/>
              <a:r>
                <a:rPr lang="en-GB" sz="2000">
                  <a:solidFill>
                    <a:srgbClr val="000000"/>
                  </a:solidFill>
                  <a:ea typeface="+mn-lt"/>
                  <a:cs typeface="+mn-lt"/>
                </a:rPr>
                <a:t>Q3 For a business of your choice (use a different one to the one used in last week’s homework) outline your strategy for this company to succeed. Explain each point you make. Be clear and rational.(10 marks) </a:t>
              </a:r>
              <a:endParaRPr lang="en-GB" sz="2000"/>
            </a:p>
            <a:p>
              <a:pPr marL="457200" indent="-457200" algn="ctr">
                <a:buAutoNum type="arabicPeriod"/>
              </a:pPr>
              <a:endParaRPr lang="en-GB" sz="2000">
                <a:solidFill>
                  <a:srgbClr val="000000"/>
                </a:solidFill>
                <a:latin typeface="-webkit-standard"/>
                <a:ea typeface="Calibri"/>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29746" y="7684919"/>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29746" y="8844466"/>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6" y="7024929"/>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What problems could occur that c </a:t>
              </a:r>
              <a:r>
                <a:rPr lang="en-GB" sz="1400" err="1">
                  <a:ea typeface="+mn-lt"/>
                  <a:cs typeface="+mn-lt"/>
                </a:rPr>
                <a:t>ould</a:t>
              </a:r>
              <a:r>
                <a:rPr lang="en-GB" sz="1400">
                  <a:ea typeface="+mn-lt"/>
                  <a:cs typeface="+mn-lt"/>
                </a:rPr>
                <a:t> stop you achieving success with your strategy? Make at least 3 points and explain these. (6 marks)</a:t>
              </a:r>
            </a:p>
          </p:txBody>
        </p:sp>
        <p:sp>
          <p:nvSpPr>
            <p:cNvPr id="7" name="Rectangle 6">
              <a:extLst>
                <a:ext uri="{FF2B5EF4-FFF2-40B4-BE49-F238E27FC236}">
                  <a16:creationId xmlns:a16="http://schemas.microsoft.com/office/drawing/2014/main" id="{D3695D3E-C125-EF5F-32F6-B7E32E204520}"/>
                </a:ext>
              </a:extLst>
            </p:cNvPr>
            <p:cNvSpPr/>
            <p:nvPr/>
          </p:nvSpPr>
          <p:spPr>
            <a:xfrm>
              <a:off x="125152" y="631864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Strategy</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98910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cs typeface="Calibri"/>
                </a:rPr>
                <a:t>Recap</a:t>
              </a:r>
            </a:p>
            <a:p>
              <a:pPr algn="ctr"/>
              <a:r>
                <a:rPr lang="en-GB" sz="2000">
                  <a:ea typeface="+mn-lt"/>
                  <a:cs typeface="+mn-lt"/>
                </a:rPr>
                <a:t>Why is growth important in the business world? (3 marks)</a:t>
              </a:r>
              <a:endParaRPr lang="en-GB"/>
            </a:p>
            <a:p>
              <a:pPr algn="ctr"/>
              <a:endParaRPr lang="en-GB" sz="2000">
                <a:ea typeface="Calibri"/>
                <a:cs typeface="Calibri"/>
              </a:endParaRPr>
            </a:p>
          </p:txBody>
        </p:sp>
      </p:grpSp>
      <p:pic>
        <p:nvPicPr>
          <p:cNvPr id="10" name="Picture 2" descr="A logo with a scallop and a ribbon&#10;&#10;Description automatically generated">
            <a:extLst>
              <a:ext uri="{FF2B5EF4-FFF2-40B4-BE49-F238E27FC236}">
                <a16:creationId xmlns:a16="http://schemas.microsoft.com/office/drawing/2014/main" id="{D140E0CA-A94D-15F6-6ABD-D47BF5841D5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36501" y="113211"/>
            <a:ext cx="1238793" cy="12439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A logo with a scallop and a ribbon&#10;&#10;Description automatically generated">
            <a:extLst>
              <a:ext uri="{FF2B5EF4-FFF2-40B4-BE49-F238E27FC236}">
                <a16:creationId xmlns:a16="http://schemas.microsoft.com/office/drawing/2014/main" id="{E314BB08-77D8-405B-80D0-7DFBFD08B3D2}"/>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41960" y="167640"/>
            <a:ext cx="1238793" cy="1243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45042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3 Homework</a:t>
            </a:r>
          </a:p>
        </p:txBody>
      </p:sp>
    </p:spTree>
    <p:extLst>
      <p:ext uri="{BB962C8B-B14F-4D97-AF65-F5344CB8AC3E}">
        <p14:creationId xmlns:p14="http://schemas.microsoft.com/office/powerpoint/2010/main" val="16263136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3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31076757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Select a theme for your observational drawing flip book sketchbook.</a:t>
            </a:r>
          </a:p>
          <a:p>
            <a:r>
              <a:rPr lang="en-US" sz="1400">
                <a:ea typeface="Calibri"/>
                <a:cs typeface="Calibri"/>
              </a:rPr>
              <a:t>Each week draw two items linked to your theme, one per page, try to consider the proportions of the overall objects on each of the pages.</a:t>
            </a:r>
            <a:endParaRPr lang="en-US" sz="1400">
              <a:cs typeface="Calibri"/>
            </a:endParaRPr>
          </a:p>
          <a:p>
            <a:r>
              <a:rPr lang="en-US" sz="1400">
                <a:ea typeface="Calibri"/>
                <a:cs typeface="Calibri"/>
              </a:rPr>
              <a:t>Week 1  Pick a theme and design a front cover for your book and do two drawings ( pages)</a:t>
            </a:r>
          </a:p>
          <a:p>
            <a:r>
              <a:rPr lang="en-US" sz="1400">
                <a:ea typeface="Calibri"/>
                <a:cs typeface="Calibri"/>
              </a:rPr>
              <a:t>Week 2  - 2 x drawings of theme</a:t>
            </a:r>
          </a:p>
          <a:p>
            <a:r>
              <a:rPr lang="en-US" sz="1400">
                <a:ea typeface="Calibri"/>
                <a:cs typeface="Calibri"/>
              </a:rPr>
              <a:t>Week 3  2 x drawings of theme</a:t>
            </a:r>
          </a:p>
          <a:p>
            <a:r>
              <a:rPr lang="en-US" sz="1400">
                <a:ea typeface="Calibri"/>
                <a:cs typeface="Calibri"/>
              </a:rPr>
              <a:t>Week 4  2 x drawings of theme</a:t>
            </a:r>
          </a:p>
          <a:p>
            <a:r>
              <a:rPr lang="en-US" sz="1400">
                <a:ea typeface="Calibri"/>
                <a:cs typeface="Calibri"/>
              </a:rPr>
              <a:t>Week 5  2 x drawings of theme</a:t>
            </a:r>
          </a:p>
          <a:p>
            <a:r>
              <a:rPr lang="en-US" sz="1400">
                <a:ea typeface="Calibri"/>
                <a:cs typeface="Calibri"/>
              </a:rPr>
              <a:t>Week 6  2 x drawings of theme</a:t>
            </a:r>
          </a:p>
        </p:txBody>
      </p:sp>
      <p:pic>
        <p:nvPicPr>
          <p:cNvPr id="4" name="Picture 3" descr="This contains an image of: Small chairs">
            <a:extLst>
              <a:ext uri="{FF2B5EF4-FFF2-40B4-BE49-F238E27FC236}">
                <a16:creationId xmlns:a16="http://schemas.microsoft.com/office/drawing/2014/main" id="{99DB5FD7-67C9-B92C-DFCF-991152ED4D3E}"/>
              </a:ext>
            </a:extLst>
          </p:cNvPr>
          <p:cNvPicPr>
            <a:picLocks noChangeAspect="1"/>
          </p:cNvPicPr>
          <p:nvPr/>
        </p:nvPicPr>
        <p:blipFill>
          <a:blip r:embed="rId3"/>
          <a:stretch>
            <a:fillRect/>
          </a:stretch>
        </p:blipFill>
        <p:spPr>
          <a:xfrm>
            <a:off x="3448050" y="4724470"/>
            <a:ext cx="3120736" cy="2118443"/>
          </a:xfrm>
          <a:prstGeom prst="rect">
            <a:avLst/>
          </a:prstGeom>
        </p:spPr>
      </p:pic>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4"/>
          <a:stretch>
            <a:fillRect/>
          </a:stretch>
        </p:blipFill>
        <p:spPr>
          <a:xfrm>
            <a:off x="5008418" y="2086154"/>
            <a:ext cx="1558637" cy="1600999"/>
          </a:xfrm>
          <a:prstGeom prst="rect">
            <a:avLst/>
          </a:prstGeom>
        </p:spPr>
      </p:pic>
    </p:spTree>
    <p:extLst>
      <p:ext uri="{BB962C8B-B14F-4D97-AF65-F5344CB8AC3E}">
        <p14:creationId xmlns:p14="http://schemas.microsoft.com/office/powerpoint/2010/main" val="4163605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English Homework </a:t>
            </a:r>
          </a:p>
          <a:p>
            <a:pPr algn="ctr"/>
            <a:r>
              <a:rPr lang="en-GB" sz="2800" b="1"/>
              <a:t>Half Term 4, Week 3</a:t>
            </a:r>
            <a:endParaRPr lang="en-GB" sz="2800" b="1">
              <a:ea typeface="Calibri"/>
              <a:cs typeface="Calibri"/>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b="1" dirty="0">
                <a:latin typeface="Century Gothic"/>
              </a:rPr>
              <a:t>Read</a:t>
            </a:r>
            <a:r>
              <a:rPr lang="en-US" b="1" dirty="0">
                <a:latin typeface="Century Gothic"/>
                <a:cs typeface="Calibri"/>
              </a:rPr>
              <a:t> </a:t>
            </a:r>
            <a:r>
              <a:rPr lang="en-US" b="1" dirty="0">
                <a:latin typeface="Century Gothic"/>
              </a:rPr>
              <a:t>Text C </a:t>
            </a:r>
            <a:r>
              <a:rPr lang="en-US" b="1" dirty="0">
                <a:latin typeface="Century Gothic"/>
                <a:cs typeface="Calibri"/>
              </a:rPr>
              <a:t>and answer </a:t>
            </a:r>
            <a:r>
              <a:rPr lang="en-US" b="1" dirty="0">
                <a:latin typeface="Century Gothic"/>
              </a:rPr>
              <a:t>the </a:t>
            </a:r>
            <a:r>
              <a:rPr lang="en-US" b="1" dirty="0">
                <a:latin typeface="Century Gothic"/>
                <a:cs typeface="Calibri"/>
              </a:rPr>
              <a:t>questions </a:t>
            </a:r>
            <a:r>
              <a:rPr lang="en-US" b="1" dirty="0">
                <a:solidFill>
                  <a:srgbClr val="000000"/>
                </a:solidFill>
                <a:latin typeface="Century Gothic"/>
                <a:cs typeface="Calibri"/>
              </a:rPr>
              <a:t>based on IGCSE Language Paper 1, Question 1.</a:t>
            </a:r>
            <a:endParaRPr lang="en-US" dirty="0"/>
          </a:p>
          <a:p>
            <a:endParaRPr lang="en-US">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Are you reading for pleasure? Aim for four times per week for at least 20 minutes each time. </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2623806536"/>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dirty="0"/>
                        <a:t>Recap:</a:t>
                      </a:r>
                    </a:p>
                    <a:p>
                      <a:r>
                        <a:rPr lang="en-GB" sz="1400" dirty="0"/>
                        <a:t>Define the following: </a:t>
                      </a:r>
                      <a:r>
                        <a:rPr lang="en-GB" sz="1400" baseline="0" dirty="0"/>
                        <a:t>……………………………………………………………………………………………………………………………………………………………………………………………………………………………………………………………………………………………………………………………………………………………………………………………………………………………………………………………………………………………………………………………………………………………………….. </a:t>
                      </a:r>
                      <a:endParaRPr lang="en-GB" sz="1400" dirty="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just"/>
            <a:r>
              <a:rPr lang="en-GB" dirty="0"/>
              <a:t>Key words – identify, explain, give</a:t>
            </a:r>
            <a:endParaRPr lang="en-GB" sz="1100" dirty="0">
              <a:ea typeface="Calibri"/>
              <a:cs typeface="Calibri"/>
            </a:endParaRPr>
          </a:p>
        </p:txBody>
      </p:sp>
    </p:spTree>
    <p:extLst>
      <p:ext uri="{BB962C8B-B14F-4D97-AF65-F5344CB8AC3E}">
        <p14:creationId xmlns:p14="http://schemas.microsoft.com/office/powerpoint/2010/main" val="41913839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5F5C59F0-06A9-8BD1-4436-D48FFB5464BE}"/>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4" name="Group 3">
            <a:extLst>
              <a:ext uri="{FF2B5EF4-FFF2-40B4-BE49-F238E27FC236}">
                <a16:creationId xmlns:a16="http://schemas.microsoft.com/office/drawing/2014/main" id="{D7DBB1AE-4799-F54C-F6A6-916587EA4CBD}"/>
              </a:ext>
            </a:extLst>
          </p:cNvPr>
          <p:cNvGrpSpPr/>
          <p:nvPr/>
        </p:nvGrpSpPr>
        <p:grpSpPr>
          <a:xfrm>
            <a:off x="78195" y="0"/>
            <a:ext cx="6698159" cy="9424478"/>
            <a:chOff x="3811901" y="0"/>
            <a:chExt cx="6728254" cy="9440716"/>
          </a:xfrm>
        </p:grpSpPr>
        <p:pic>
          <p:nvPicPr>
            <p:cNvPr id="5" name="Picture 4">
              <a:extLst>
                <a:ext uri="{FF2B5EF4-FFF2-40B4-BE49-F238E27FC236}">
                  <a16:creationId xmlns:a16="http://schemas.microsoft.com/office/drawing/2014/main" id="{128FED29-8024-F675-BB5B-B751CF658C2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01225F7B-1AD8-EDDC-E8A5-C73590BEDDD4}"/>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Geography Homework – Half Term 4, Week 3</a:t>
              </a:r>
              <a:endParaRPr lang="en-GB" sz="2400">
                <a:ea typeface="+mn-lt"/>
                <a:cs typeface="+mn-lt"/>
              </a:endParaRPr>
            </a:p>
          </p:txBody>
        </p:sp>
        <p:sp>
          <p:nvSpPr>
            <p:cNvPr id="7" name="Rectangle 6">
              <a:extLst>
                <a:ext uri="{FF2B5EF4-FFF2-40B4-BE49-F238E27FC236}">
                  <a16:creationId xmlns:a16="http://schemas.microsoft.com/office/drawing/2014/main" id="{E2445DC7-BF56-5ACB-5BD2-A87B150A80AF}"/>
                </a:ext>
              </a:extLst>
            </p:cNvPr>
            <p:cNvSpPr/>
            <p:nvPr/>
          </p:nvSpPr>
          <p:spPr>
            <a:xfrm>
              <a:off x="3812704" y="2481499"/>
              <a:ext cx="6575910" cy="446185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Choose a photograph of a city. It could be one that you are familiar with. </a:t>
              </a:r>
            </a:p>
            <a:p>
              <a:endParaRPr lang="en-GB" sz="2000">
                <a:ea typeface="+mn-lt"/>
                <a:cs typeface="+mn-lt"/>
              </a:endParaRPr>
            </a:p>
            <a:p>
              <a:r>
                <a:rPr lang="en-GB" sz="2000">
                  <a:ea typeface="+mn-lt"/>
                  <a:cs typeface="+mn-lt"/>
                </a:rPr>
                <a:t>a) Annotate the photograph to show how it can be sustainable.</a:t>
              </a:r>
            </a:p>
            <a:p>
              <a:r>
                <a:rPr lang="en-GB" sz="2000">
                  <a:ea typeface="+mn-lt"/>
                  <a:cs typeface="+mn-lt"/>
                </a:rPr>
                <a:t>b) Suggest what else could be done to make this city more sustainable.</a:t>
              </a: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8" name="Rectangle 7">
              <a:extLst>
                <a:ext uri="{FF2B5EF4-FFF2-40B4-BE49-F238E27FC236}">
                  <a16:creationId xmlns:a16="http://schemas.microsoft.com/office/drawing/2014/main" id="{003A493D-5FC7-C583-C290-96075CDD2D4D}"/>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AutoNum type="arabicPeriod"/>
              </a:pPr>
              <a:r>
                <a:rPr lang="en-GB" sz="1600"/>
                <a:t>What have been the areas that have challenged you in Geography this week?</a:t>
              </a:r>
              <a:endParaRPr lang="en-GB" sz="1600">
                <a:cs typeface="Calibri"/>
              </a:endParaRPr>
            </a:p>
            <a:p>
              <a:pPr marL="236855" indent="-236855">
                <a:buAutoNum type="arabicPeriod"/>
              </a:pPr>
              <a:r>
                <a:rPr lang="en-GB" sz="1600"/>
                <a:t>How could you improve next week?</a:t>
              </a:r>
              <a:endParaRPr lang="en-GB"/>
            </a:p>
          </p:txBody>
        </p:sp>
        <p:sp>
          <p:nvSpPr>
            <p:cNvPr id="9" name="Rectangle 8">
              <a:extLst>
                <a:ext uri="{FF2B5EF4-FFF2-40B4-BE49-F238E27FC236}">
                  <a16:creationId xmlns:a16="http://schemas.microsoft.com/office/drawing/2014/main" id="{3D560182-D2C4-9090-66D5-1A038DAA91A3}"/>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Which city in the World is the most sustainable? What can other cities learn from it?</a:t>
              </a:r>
            </a:p>
          </p:txBody>
        </p:sp>
        <p:sp>
          <p:nvSpPr>
            <p:cNvPr id="10" name="Rectangle 9">
              <a:extLst>
                <a:ext uri="{FF2B5EF4-FFF2-40B4-BE49-F238E27FC236}">
                  <a16:creationId xmlns:a16="http://schemas.microsoft.com/office/drawing/2014/main" id="{EEAEB3B1-BAC6-477B-2652-6296EEEC1A23}"/>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a:t>
              </a:r>
              <a:r>
                <a:rPr lang="en-GB">
                  <a:ea typeface="+mn-lt"/>
                  <a:cs typeface="+mn-lt"/>
                </a:rPr>
                <a:t>eco-city, sustainable, renewable energy, recycling, green space, economic, environmental, social</a:t>
              </a:r>
              <a:endParaRPr lang="en-GB">
                <a:cs typeface="Calibri"/>
              </a:endParaRPr>
            </a:p>
          </p:txBody>
        </p:sp>
        <p:sp>
          <p:nvSpPr>
            <p:cNvPr id="11" name="Rectangle 10">
              <a:extLst>
                <a:ext uri="{FF2B5EF4-FFF2-40B4-BE49-F238E27FC236}">
                  <a16:creationId xmlns:a16="http://schemas.microsoft.com/office/drawing/2014/main" id="{FA6B78E6-36E4-A8E7-1E7A-F587D02B7315}"/>
                </a:ext>
              </a:extLst>
            </p:cNvPr>
            <p:cNvSpPr/>
            <p:nvPr/>
          </p:nvSpPr>
          <p:spPr>
            <a:xfrm>
              <a:off x="3811901" y="1261024"/>
              <a:ext cx="6561438" cy="106858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Identify three positive and three negative impacts of the 2016 Olympic Games on Rio de Janeiro.</a:t>
              </a:r>
            </a:p>
          </p:txBody>
        </p:sp>
      </p:grpSp>
      <p:pic>
        <p:nvPicPr>
          <p:cNvPr id="2" name="Picture 1" descr="Image result for sustainable city">
            <a:extLst>
              <a:ext uri="{FF2B5EF4-FFF2-40B4-BE49-F238E27FC236}">
                <a16:creationId xmlns:a16="http://schemas.microsoft.com/office/drawing/2014/main" id="{EBFB9C85-AFA6-817C-B45D-EC7E336D1516}"/>
              </a:ext>
            </a:extLst>
          </p:cNvPr>
          <p:cNvPicPr>
            <a:picLocks noChangeAspect="1"/>
          </p:cNvPicPr>
          <p:nvPr/>
        </p:nvPicPr>
        <p:blipFill>
          <a:blip r:embed="rId3"/>
          <a:stretch>
            <a:fillRect/>
          </a:stretch>
        </p:blipFill>
        <p:spPr>
          <a:xfrm>
            <a:off x="3426673" y="4587948"/>
            <a:ext cx="2900575" cy="2227522"/>
          </a:xfrm>
          <a:prstGeom prst="rect">
            <a:avLst/>
          </a:prstGeom>
        </p:spPr>
      </p:pic>
      <p:pic>
        <p:nvPicPr>
          <p:cNvPr id="12" name="Picture 11" descr="Image result for sustainable city">
            <a:extLst>
              <a:ext uri="{FF2B5EF4-FFF2-40B4-BE49-F238E27FC236}">
                <a16:creationId xmlns:a16="http://schemas.microsoft.com/office/drawing/2014/main" id="{487B5AC8-823C-B248-B7C0-5DE1ECBD334E}"/>
              </a:ext>
            </a:extLst>
          </p:cNvPr>
          <p:cNvPicPr>
            <a:picLocks noChangeAspect="1"/>
          </p:cNvPicPr>
          <p:nvPr/>
        </p:nvPicPr>
        <p:blipFill>
          <a:blip r:embed="rId4"/>
          <a:stretch>
            <a:fillRect/>
          </a:stretch>
        </p:blipFill>
        <p:spPr>
          <a:xfrm>
            <a:off x="339908" y="4904267"/>
            <a:ext cx="2878854" cy="1911646"/>
          </a:xfrm>
          <a:prstGeom prst="rect">
            <a:avLst/>
          </a:prstGeom>
        </p:spPr>
      </p:pic>
    </p:spTree>
    <p:extLst>
      <p:ext uri="{BB962C8B-B14F-4D97-AF65-F5344CB8AC3E}">
        <p14:creationId xmlns:p14="http://schemas.microsoft.com/office/powerpoint/2010/main" val="309941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History Homework – Half Term 4, Week 3</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2000">
                <a:cs typeface="Calibri"/>
              </a:rPr>
              <a:t>Storyboard:</a:t>
            </a:r>
          </a:p>
          <a:p>
            <a:endParaRPr lang="en-US" sz="2000">
              <a:cs typeface="Calibri"/>
            </a:endParaRPr>
          </a:p>
          <a:p>
            <a:pPr marL="285750" indent="-285750">
              <a:buFont typeface="Arial"/>
              <a:buChar char="•"/>
            </a:pPr>
            <a:r>
              <a:rPr lang="en-US" sz="2000">
                <a:cs typeface="Calibri"/>
              </a:rPr>
              <a:t>Look at your classwork and use other resources to research what happened in the Cuban Missile Crisis.</a:t>
            </a:r>
          </a:p>
          <a:p>
            <a:pPr marL="285750" indent="-285750">
              <a:buFont typeface="Arial"/>
              <a:buChar char="•"/>
            </a:pPr>
            <a:r>
              <a:rPr lang="en-US" sz="2000">
                <a:ea typeface="+mn-lt"/>
                <a:cs typeface="+mn-lt"/>
              </a:rPr>
              <a:t>Pick 8-10 key facts. </a:t>
            </a:r>
            <a:endParaRPr lang="en-US" sz="2000">
              <a:cs typeface="Calibri" panose="020F0502020204030204"/>
            </a:endParaRPr>
          </a:p>
          <a:p>
            <a:pPr marL="285750" indent="-285750">
              <a:buFont typeface="Arial"/>
              <a:buChar char="•"/>
            </a:pPr>
            <a:r>
              <a:rPr lang="en-US" sz="2000">
                <a:ea typeface="+mn-lt"/>
                <a:cs typeface="+mn-lt"/>
              </a:rPr>
              <a:t>Take the key facts and turn them into a storyboard (template available if required) to show what you have learnt. </a:t>
            </a:r>
            <a:endParaRPr lang="en-US" sz="2000">
              <a:cs typeface="Calibri" panose="020F0502020204030204"/>
            </a:endParaRPr>
          </a:p>
          <a:p>
            <a:pPr marL="285750" indent="-285750">
              <a:buFont typeface="Arial"/>
              <a:buChar char="•"/>
            </a:pPr>
            <a:r>
              <a:rPr lang="en-US" sz="2000">
                <a:ea typeface="+mn-lt"/>
                <a:cs typeface="+mn-lt"/>
              </a:rPr>
              <a:t>Make sure it has pictures and description.</a:t>
            </a:r>
            <a:endParaRPr lang="en-US" sz="200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Can you write a pneumonic to help you remember the Cuban Missile Crisis?</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marL="0" indent="0">
                        <a:buNone/>
                      </a:pPr>
                      <a:r>
                        <a:rPr lang="en-GB" sz="1100"/>
                        <a:t>1. Why was the USA worried by Cuba?</a:t>
                      </a:r>
                    </a:p>
                  </a:txBody>
                  <a:tcPr/>
                </a:tc>
                <a:extLst>
                  <a:ext uri="{0D108BD9-81ED-4DB2-BD59-A6C34878D82A}">
                    <a16:rowId xmlns:a16="http://schemas.microsoft.com/office/drawing/2014/main" val="3427877305"/>
                  </a:ext>
                </a:extLst>
              </a:tr>
              <a:tr h="334459">
                <a:tc>
                  <a:txBody>
                    <a:bodyPr/>
                    <a:lstStyle/>
                    <a:p>
                      <a:r>
                        <a:rPr lang="en-GB" sz="1100"/>
                        <a:t>2. Who was president of the USA during the Cuban Missile Crisis?</a:t>
                      </a:r>
                    </a:p>
                  </a:txBody>
                  <a:tcPr/>
                </a:tc>
                <a:extLst>
                  <a:ext uri="{0D108BD9-81ED-4DB2-BD59-A6C34878D82A}">
                    <a16:rowId xmlns:a16="http://schemas.microsoft.com/office/drawing/2014/main" val="3058180426"/>
                  </a:ext>
                </a:extLst>
              </a:tr>
              <a:tr h="334459">
                <a:tc>
                  <a:txBody>
                    <a:bodyPr/>
                    <a:lstStyle/>
                    <a:p>
                      <a:r>
                        <a:rPr lang="en-GB" sz="1100"/>
                        <a:t>3. Why was 'U2' important?</a:t>
                      </a:r>
                    </a:p>
                  </a:txBody>
                  <a:tcPr/>
                </a:tc>
                <a:extLst>
                  <a:ext uri="{0D108BD9-81ED-4DB2-BD59-A6C34878D82A}">
                    <a16:rowId xmlns:a16="http://schemas.microsoft.com/office/drawing/2014/main" val="807486230"/>
                  </a:ext>
                </a:extLst>
              </a:tr>
              <a:tr h="334459">
                <a:tc>
                  <a:txBody>
                    <a:bodyPr/>
                    <a:lstStyle/>
                    <a:p>
                      <a:r>
                        <a:rPr lang="en-GB" sz="1100"/>
                        <a:t>4. Why was the Cuban Missile Crisis important?</a:t>
                      </a:r>
                    </a:p>
                  </a:txBody>
                  <a:tcPr/>
                </a:tc>
                <a:extLst>
                  <a:ext uri="{0D108BD9-81ED-4DB2-BD59-A6C34878D82A}">
                    <a16:rowId xmlns:a16="http://schemas.microsoft.com/office/drawing/2014/main" val="2434172"/>
                  </a:ext>
                </a:extLst>
              </a:tr>
              <a:tr h="334459">
                <a:tc>
                  <a:txBody>
                    <a:bodyPr/>
                    <a:lstStyle/>
                    <a:p>
                      <a:pPr lvl="0">
                        <a:buNone/>
                      </a:pPr>
                      <a:r>
                        <a:rPr lang="en-GB" sz="1100"/>
                        <a:t>5. What was a consequence of the Cuban Missile Crisis?</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tension, blockade, Cuba, USA, crisis</a:t>
            </a:r>
            <a:endParaRPr lang="en-US"/>
          </a:p>
        </p:txBody>
      </p:sp>
    </p:spTree>
    <p:extLst>
      <p:ext uri="{BB962C8B-B14F-4D97-AF65-F5344CB8AC3E}">
        <p14:creationId xmlns:p14="http://schemas.microsoft.com/office/powerpoint/2010/main" val="27771796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endParaRPr lang="en-US"/>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25114504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8490" y="0"/>
            <a:ext cx="6729510" cy="9900984"/>
            <a:chOff x="128490" y="0"/>
            <a:chExt cx="6729510"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9 Mathematics Homework </a:t>
              </a:r>
            </a:p>
            <a:p>
              <a:pPr algn="ctr"/>
              <a:r>
                <a:rPr lang="en-GB" sz="2400" b="1" dirty="0">
                  <a:ea typeface="+mn-lt"/>
                  <a:cs typeface="+mn-lt"/>
                </a:rPr>
                <a:t>Half Term 4, Week 3</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770095"/>
              <a:ext cx="6561438" cy="486589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a:t>
              </a:r>
              <a:r>
                <a:rPr lang="en-GB" sz="1600" dirty="0">
                  <a:ea typeface="+mn-lt"/>
                  <a:cs typeface="+mn-lt"/>
                </a:rPr>
                <a:t>–  Pythagoras’ Theorem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44976"/>
              <a:ext cx="6561438" cy="795740"/>
            </a:xfrm>
            <a:prstGeom prst="rect">
              <a:avLst/>
            </a:prstGeom>
          </p:spPr>
          <p:style>
            <a:lnRef idx="2">
              <a:schemeClr val="dk1"/>
            </a:lnRef>
            <a:fillRef idx="1">
              <a:schemeClr val="lt1"/>
            </a:fillRef>
            <a:effectRef idx="0">
              <a:schemeClr val="dk1"/>
            </a:effectRef>
            <a:fontRef idx="minor">
              <a:schemeClr val="dk1"/>
            </a:fontRef>
          </p:style>
          <p:txBody>
            <a:bodyPr rtlCol="0" anchor="t"/>
            <a:lstStyle/>
            <a:p>
              <a:pPr marL="342900" indent="-342900">
                <a:buFont typeface="+mj-lt"/>
                <a:buAutoNum type="arabicPeriod"/>
              </a:pPr>
              <a:r>
                <a:rPr lang="en-GB" sz="1600" dirty="0"/>
                <a:t>What have been your strengths in maths this week?</a:t>
              </a:r>
            </a:p>
            <a:p>
              <a:pPr marL="342900" indent="-342900">
                <a:buFont typeface="+mj-lt"/>
                <a:buAutoNum type="arabicPeriod"/>
              </a:pPr>
              <a:r>
                <a:rPr lang="en-GB" sz="1600" dirty="0"/>
                <a:t>What have been the areas that have challenged you in maths this week?</a:t>
              </a:r>
            </a:p>
            <a:p>
              <a:pPr marL="342900" indent="-342900">
                <a:buFont typeface="+mj-lt"/>
                <a:buAutoNum type="arabicPeriod"/>
              </a:pPr>
              <a:r>
                <a:rPr lang="en-GB" sz="1600"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99171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b="1" dirty="0">
                  <a:ea typeface="+mn-lt"/>
                  <a:cs typeface="+mn-lt"/>
                </a:rPr>
                <a:t>Extension Task </a:t>
              </a:r>
              <a:r>
                <a:rPr lang="en-GB" sz="1600" dirty="0">
                  <a:ea typeface="+mn-lt"/>
                  <a:cs typeface="+mn-lt"/>
                </a:rPr>
                <a:t>– A football pitch has a length of 100m and a width of 70m. The diagonal length is 125m. Justify whether the pitch is a rectangle or not. </a:t>
              </a:r>
            </a:p>
          </p:txBody>
        </p:sp>
        <p:sp>
          <p:nvSpPr>
            <p:cNvPr id="7" name="Rectangle 6">
              <a:extLst>
                <a:ext uri="{FF2B5EF4-FFF2-40B4-BE49-F238E27FC236}">
                  <a16:creationId xmlns:a16="http://schemas.microsoft.com/office/drawing/2014/main" id="{D3695D3E-C125-EF5F-32F6-B7E32E204520}"/>
                </a:ext>
              </a:extLst>
            </p:cNvPr>
            <p:cNvSpPr/>
            <p:nvPr/>
          </p:nvSpPr>
          <p:spPr>
            <a:xfrm>
              <a:off x="128490" y="7635988"/>
              <a:ext cx="6561438" cy="35573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r>
                <a:rPr lang="en-GB" b="1" dirty="0"/>
                <a:t>Key words </a:t>
              </a:r>
              <a:r>
                <a:rPr lang="en-GB" dirty="0"/>
                <a:t>– Triangle, Hypotenuse, Square, Right Angled </a:t>
              </a:r>
              <a:endParaRPr 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5"/>
                  <a:ext cx="6561438" cy="1509070"/>
                </a:xfrm>
                <a:prstGeom prst="rect">
                  <a:avLst/>
                </a:prstGeom>
              </p:spPr>
              <p:style>
                <a:lnRef idx="2">
                  <a:schemeClr val="dk1"/>
                </a:lnRef>
                <a:fillRef idx="1">
                  <a:schemeClr val="lt1"/>
                </a:fillRef>
                <a:effectRef idx="0">
                  <a:schemeClr val="dk1"/>
                </a:effectRef>
                <a:fontRef idx="minor">
                  <a:schemeClr val="dk1"/>
                </a:fontRef>
              </p:style>
              <p:txBody>
                <a:bodyPr rtlCol="0" anchor="t"/>
                <a:lstStyle/>
                <a:p>
                  <a:pPr algn="ctr"/>
                  <a:r>
                    <a:rPr lang="en-GB" b="1" dirty="0"/>
                    <a:t>Recap Task </a:t>
                  </a:r>
                  <a:r>
                    <a:rPr lang="en-GB" dirty="0"/>
                    <a:t>– Expanding Double Brackets (Half term 2)</a:t>
                  </a:r>
                </a:p>
                <a:p>
                  <a:pPr algn="ctr"/>
                  <a:r>
                    <a:rPr lang="en-GB" dirty="0"/>
                    <a:t>Expand and simplify:</a:t>
                  </a:r>
                </a:p>
                <a:p>
                  <a:pPr marL="342900" indent="-342900" algn="ctr">
                    <a:buAutoNum type="alphaLcParenR"/>
                  </a:pPr>
                  <a:r>
                    <a:rPr lang="en-GB" b="0" dirty="0"/>
                    <a:t> </a:t>
                  </a:r>
                  <a14:m>
                    <m:oMath xmlns:m="http://schemas.openxmlformats.org/officeDocument/2006/math">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+3</m:t>
                          </m:r>
                        </m:e>
                      </m:d>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+5</m:t>
                          </m:r>
                        </m:e>
                      </m:d>
                    </m:oMath>
                  </a14:m>
                  <a:endParaRPr lang="en-GB" b="0" dirty="0"/>
                </a:p>
                <a:p>
                  <a:pPr marL="342900" indent="-342900" algn="ctr">
                    <a:buAutoNum type="alphaLcParenR"/>
                  </a:pPr>
                  <a:r>
                    <a:rPr lang="en-GB" dirty="0"/>
                    <a:t> </a:t>
                  </a:r>
                  <a14:m>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+9)(3</m:t>
                      </m:r>
                      <m:r>
                        <a:rPr lang="en-GB" b="0" i="1" smtClean="0">
                          <a:latin typeface="Cambria Math" panose="02040503050406030204" pitchFamily="18" charset="0"/>
                        </a:rPr>
                        <m:t>𝑥</m:t>
                      </m:r>
                      <m:r>
                        <a:rPr lang="en-GB" b="0" i="1" smtClean="0">
                          <a:latin typeface="Cambria Math" panose="02040503050406030204" pitchFamily="18" charset="0"/>
                        </a:rPr>
                        <m:t>−2)</m:t>
                      </m:r>
                    </m:oMath>
                  </a14:m>
                  <a:endParaRPr lang="en-GB" dirty="0"/>
                </a:p>
                <a:p>
                  <a:pPr marL="342900" indent="-342900" algn="ctr">
                    <a:buAutoNum type="alphaLcParenR"/>
                  </a:pPr>
                  <a:r>
                    <a:rPr lang="en-GB" dirty="0"/>
                    <a:t> </a:t>
                  </a:r>
                  <a14:m>
                    <m:oMath xmlns:m="http://schemas.openxmlformats.org/officeDocument/2006/math">
                      <m:r>
                        <a:rPr lang="en-GB" b="0" i="1" smtClean="0">
                          <a:latin typeface="Cambria Math" panose="02040503050406030204" pitchFamily="18" charset="0"/>
                        </a:rPr>
                        <m:t>(5−</m:t>
                      </m:r>
                      <m:r>
                        <a:rPr lang="en-GB" b="0" i="1" smtClean="0">
                          <a:latin typeface="Cambria Math" panose="02040503050406030204" pitchFamily="18" charset="0"/>
                        </a:rPr>
                        <m:t>𝑦</m:t>
                      </m:r>
                      <m:r>
                        <a:rPr lang="en-GB" b="0" i="1" smtClean="0">
                          <a:latin typeface="Cambria Math" panose="02040503050406030204" pitchFamily="18" charset="0"/>
                        </a:rPr>
                        <m:t>)(7−2</m:t>
                      </m:r>
                      <m:r>
                        <a:rPr lang="en-GB" b="0" i="1" smtClean="0">
                          <a:latin typeface="Cambria Math" panose="02040503050406030204" pitchFamily="18" charset="0"/>
                        </a:rPr>
                        <m:t>𝑦</m:t>
                      </m:r>
                      <m:r>
                        <a:rPr lang="en-GB" b="0" i="1" smtClean="0">
                          <a:latin typeface="Cambria Math" panose="02040503050406030204" pitchFamily="18" charset="0"/>
                        </a:rPr>
                        <m:t>)</m:t>
                      </m:r>
                    </m:oMath>
                  </a14:m>
                  <a:r>
                    <a:rPr lang="en-GB" dirty="0"/>
                    <a:t> </a:t>
                  </a:r>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5"/>
                  <a:ext cx="6561438" cy="1509070"/>
                </a:xfrm>
                <a:prstGeom prst="rect">
                  <a:avLst/>
                </a:prstGeom>
                <a:blipFill>
                  <a:blip r:embed="rId3"/>
                  <a:stretch>
                    <a:fillRect t="-2008" b="-3213"/>
                  </a:stretch>
                </a:blipFill>
              </p:spPr>
              <p:txBody>
                <a:bodyPr/>
                <a:lstStyle/>
                <a:p>
                  <a:r>
                    <a:rPr lang="en-US">
                      <a:noFill/>
                    </a:rPr>
                    <a:t> </a:t>
                  </a:r>
                </a:p>
              </p:txBody>
            </p:sp>
          </mc:Fallback>
        </mc:AlternateContent>
      </p:grpSp>
      <p:pic>
        <p:nvPicPr>
          <p:cNvPr id="14" name="Picture 13">
            <a:extLst>
              <a:ext uri="{FF2B5EF4-FFF2-40B4-BE49-F238E27FC236}">
                <a16:creationId xmlns:a16="http://schemas.microsoft.com/office/drawing/2014/main" id="{41FB33B1-AD28-FEBE-ADE8-0AFB8E305BB8}"/>
              </a:ext>
            </a:extLst>
          </p:cNvPr>
          <p:cNvPicPr>
            <a:picLocks noChangeAspect="1"/>
          </p:cNvPicPr>
          <p:nvPr/>
        </p:nvPicPr>
        <p:blipFill>
          <a:blip r:embed="rId4"/>
          <a:stretch>
            <a:fillRect/>
          </a:stretch>
        </p:blipFill>
        <p:spPr>
          <a:xfrm>
            <a:off x="164536" y="5222724"/>
            <a:ext cx="6293224" cy="1808216"/>
          </a:xfrm>
          <a:prstGeom prst="rect">
            <a:avLst/>
          </a:prstGeom>
        </p:spPr>
      </p:pic>
      <p:sp>
        <p:nvSpPr>
          <p:cNvPr id="15" name="TextBox 14">
            <a:extLst>
              <a:ext uri="{FF2B5EF4-FFF2-40B4-BE49-F238E27FC236}">
                <a16:creationId xmlns:a16="http://schemas.microsoft.com/office/drawing/2014/main" id="{46B8709B-23A4-5520-3FCD-D7C867831E3D}"/>
              </a:ext>
            </a:extLst>
          </p:cNvPr>
          <p:cNvSpPr txBox="1"/>
          <p:nvPr/>
        </p:nvSpPr>
        <p:spPr>
          <a:xfrm>
            <a:off x="860612" y="5203041"/>
            <a:ext cx="242047" cy="369332"/>
          </a:xfrm>
          <a:prstGeom prst="rect">
            <a:avLst/>
          </a:prstGeom>
          <a:solidFill>
            <a:schemeClr val="bg1"/>
          </a:solidFill>
          <a:ln>
            <a:solidFill>
              <a:schemeClr val="bg1"/>
            </a:solidFill>
          </a:ln>
        </p:spPr>
        <p:txBody>
          <a:bodyPr wrap="square" rtlCol="0">
            <a:spAutoFit/>
          </a:bodyPr>
          <a:lstStyle/>
          <a:p>
            <a:r>
              <a:rPr lang="en-GB" dirty="0"/>
              <a:t>2</a:t>
            </a:r>
          </a:p>
        </p:txBody>
      </p:sp>
      <p:pic>
        <p:nvPicPr>
          <p:cNvPr id="4" name="Picture 3" descr="A triangle with text on it&#10;&#10;Description automatically generated">
            <a:extLst>
              <a:ext uri="{FF2B5EF4-FFF2-40B4-BE49-F238E27FC236}">
                <a16:creationId xmlns:a16="http://schemas.microsoft.com/office/drawing/2014/main" id="{83C6CA32-F351-0493-98E8-9EA063921633}"/>
              </a:ext>
            </a:extLst>
          </p:cNvPr>
          <p:cNvPicPr>
            <a:picLocks noChangeAspect="1"/>
          </p:cNvPicPr>
          <p:nvPr/>
        </p:nvPicPr>
        <p:blipFill>
          <a:blip r:embed="rId5"/>
          <a:stretch>
            <a:fillRect/>
          </a:stretch>
        </p:blipFill>
        <p:spPr>
          <a:xfrm>
            <a:off x="158483" y="3142457"/>
            <a:ext cx="6300539" cy="1706119"/>
          </a:xfrm>
          <a:prstGeom prst="rect">
            <a:avLst/>
          </a:prstGeom>
        </p:spPr>
      </p:pic>
    </p:spTree>
    <p:extLst>
      <p:ext uri="{BB962C8B-B14F-4D97-AF65-F5344CB8AC3E}">
        <p14:creationId xmlns:p14="http://schemas.microsoft.com/office/powerpoint/2010/main" val="10173295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Music - Musical Theatre</a:t>
              </a:r>
              <a:endParaRPr lang="en-US"/>
            </a:p>
            <a:p>
              <a:pPr algn="ctr"/>
              <a:r>
                <a:rPr lang="en-GB" sz="2400" b="1">
                  <a:ea typeface="+mn-lt"/>
                  <a:cs typeface="+mn-lt"/>
                </a:rPr>
                <a:t>Homework - Half Term 4 Week 3</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a:ea typeface="+mn-lt"/>
                <a:cs typeface="+mn-lt"/>
              </a:endParaRPr>
            </a:p>
            <a:p>
              <a:r>
                <a:rPr lang="en-GB" sz="1600">
                  <a:ea typeface="+mn-lt"/>
                  <a:cs typeface="+mn-lt"/>
                </a:rPr>
                <a:t>This week’s listening – Title: Rhythm Of Life (from Sweet Charity)</a:t>
              </a:r>
              <a:endParaRPr lang="en-US">
                <a:ea typeface="Calibri"/>
                <a:cs typeface="Calibri"/>
              </a:endParaRPr>
            </a:p>
            <a:p>
              <a:r>
                <a:rPr lang="en-GB" sz="1600">
                  <a:ea typeface="+mn-lt"/>
                  <a:cs typeface="+mn-lt"/>
                </a:rPr>
                <a:t>                                        Composer: Cy Coleman &amp; Dorothy Fields</a:t>
              </a:r>
              <a:endParaRPr lang="en-GB"/>
            </a:p>
            <a:p>
              <a:r>
                <a:rPr lang="en-GB" sz="1600">
                  <a:ea typeface="+mn-lt"/>
                  <a:cs typeface="+mn-lt"/>
                </a:rPr>
                <a:t>                                        Genre: Musical Theatre</a:t>
              </a:r>
              <a:endParaRPr lang="en-GB"/>
            </a:p>
            <a:p>
              <a:r>
                <a:rPr lang="en-GB" sz="1600">
                  <a:ea typeface="+mn-lt"/>
                  <a:cs typeface="+mn-lt"/>
                  <a:hlinkClick r:id="rId3"/>
                </a:rPr>
                <a:t>www.youtube.com/watch?v=xKSA049xkiU</a:t>
              </a:r>
              <a:endParaRPr lang="en-GB"/>
            </a:p>
            <a:p>
              <a:endParaRPr lang="en-GB" sz="1600">
                <a:ea typeface="Calibri"/>
                <a:cs typeface="Calibri"/>
              </a:endParaRPr>
            </a:p>
            <a:p>
              <a:r>
                <a:rPr lang="en-GB" sz="1600">
                  <a:ea typeface="+mn-lt"/>
                  <a:cs typeface="+mn-lt"/>
                </a:rPr>
                <a:t>Spend time listening to the above piece of music.</a:t>
              </a:r>
              <a:endParaRPr lang="en-GB">
                <a:ea typeface="Calibri"/>
                <a:cs typeface="Calibri"/>
              </a:endParaRPr>
            </a:p>
            <a:p>
              <a:r>
                <a:rPr lang="en-GB" sz="1600">
                  <a:ea typeface="+mn-lt"/>
                  <a:cs typeface="+mn-lt"/>
                </a:rPr>
                <a:t>Complete the page in your listening booklet –</a:t>
              </a:r>
              <a:endParaRPr lang="en-GB"/>
            </a:p>
            <a:p>
              <a:r>
                <a:rPr lang="en-GB" sz="1600">
                  <a:ea typeface="+mn-lt"/>
                  <a:cs typeface="+mn-lt"/>
                </a:rPr>
                <a:t>1.Give some background information of the piece and artist/composer</a:t>
              </a:r>
              <a:endParaRPr lang="en-GB"/>
            </a:p>
            <a:p>
              <a:r>
                <a:rPr lang="en-GB" sz="1600">
                  <a:ea typeface="+mn-lt"/>
                  <a:cs typeface="+mn-lt"/>
                </a:rPr>
                <a:t>2.Comment on the instrumentation and how the musical elements are used in as much detail as you can.</a:t>
              </a:r>
              <a:endParaRPr lang="en-GB"/>
            </a:p>
            <a:p>
              <a:r>
                <a:rPr lang="en-GB" sz="1600">
                  <a:ea typeface="+mn-lt"/>
                  <a:cs typeface="+mn-lt"/>
                </a:rPr>
                <a:t>3.Give your personal response to the music – remember to explain why you liked or did not like the piece of music.</a:t>
              </a:r>
              <a:endParaRPr lang="en-GB"/>
            </a:p>
            <a:p>
              <a:endParaRPr lang="en-GB" sz="1600">
                <a:ea typeface="+mn-lt"/>
                <a:cs typeface="+mn-lt"/>
              </a:endParaRPr>
            </a:p>
            <a:p>
              <a:pPr marL="342900" indent="-342900">
                <a:buAutoNum type="arabicPeriod"/>
              </a:pPr>
              <a:endParaRPr lang="en-GB" sz="1600">
                <a:ea typeface="+mn-lt"/>
                <a:cs typeface="+mn-lt"/>
              </a:endParaRPr>
            </a:p>
            <a:p>
              <a:endParaRPr lang="en-GB" sz="1600">
                <a:ea typeface="+mn-lt"/>
                <a:cs typeface="+mn-lt"/>
              </a:endParaRPr>
            </a:p>
            <a:p>
              <a:endParaRPr lang="en-GB" sz="1600">
                <a:cs typeface="Calibri"/>
              </a:endParaRPr>
            </a:p>
            <a:p>
              <a:pPr marL="342900" indent="-342900">
                <a:buAutoNum type="arabicPeriod"/>
              </a:pPr>
              <a:endParaRPr lang="en-GB" sz="1600">
                <a:ea typeface="+mn-lt"/>
                <a:cs typeface="+mn-lt"/>
              </a:endParaRPr>
            </a:p>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6">
            <a:extLst>
              <a:ext uri="{FF2B5EF4-FFF2-40B4-BE49-F238E27FC236}">
                <a16:creationId xmlns:a16="http://schemas.microsoft.com/office/drawing/2014/main" id="{58A3DDDF-E64B-9607-E3F0-DF268389E062}"/>
              </a:ext>
            </a:extLst>
          </p:cNvPr>
          <p:cNvGraphicFramePr>
            <a:graphicFrameLocks noGrp="1"/>
          </p:cNvGraphicFramePr>
          <p:nvPr>
            <p:extLst>
              <p:ext uri="{D42A27DB-BD31-4B8C-83A1-F6EECF244321}">
                <p14:modId xmlns:p14="http://schemas.microsoft.com/office/powerpoint/2010/main" val="2802959578"/>
              </p:ext>
            </p:extLst>
          </p:nvPr>
        </p:nvGraphicFramePr>
        <p:xfrm>
          <a:off x="145020" y="1243762"/>
          <a:ext cx="6590858" cy="1656982"/>
        </p:xfrm>
        <a:graphic>
          <a:graphicData uri="http://schemas.openxmlformats.org/drawingml/2006/table">
            <a:tbl>
              <a:tblPr firstRow="1" bandRow="1">
                <a:tableStyleId>{5940675A-B579-460E-94D1-54222C63F5DA}</a:tableStyleId>
              </a:tblPr>
              <a:tblGrid>
                <a:gridCol w="6590858">
                  <a:extLst>
                    <a:ext uri="{9D8B030D-6E8A-4147-A177-3AD203B41FA5}">
                      <a16:colId xmlns:a16="http://schemas.microsoft.com/office/drawing/2014/main" val="1295060696"/>
                    </a:ext>
                  </a:extLst>
                </a:gridCol>
              </a:tblGrid>
              <a:tr h="1656982">
                <a:tc>
                  <a:txBody>
                    <a:bodyPr/>
                    <a:lstStyle/>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Name the most common sound types found in </a:t>
                      </a:r>
                      <a:r>
                        <a:rPr lang="en-GB" sz="1600" b="1" i="0" u="none" strike="noStrike" noProof="0">
                          <a:solidFill>
                            <a:srgbClr val="000000"/>
                          </a:solidFill>
                          <a:latin typeface="Calibri"/>
                        </a:rPr>
                        <a:t>Musical Theatre </a:t>
                      </a:r>
                      <a:r>
                        <a:rPr lang="en-GB" sz="1600" b="0" i="0" u="none" strike="noStrike" noProof="0">
                          <a:solidFill>
                            <a:srgbClr val="000000"/>
                          </a:solidFill>
                          <a:latin typeface="Calibri"/>
                        </a:rPr>
                        <a:t>productions.</a:t>
                      </a:r>
                      <a:endParaRPr lang="en-GB"/>
                    </a:p>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Give a brief definition of each song type.</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14994762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6A4A88-3E57-D4D6-F650-DDCA942942E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7228AC55-EE06-A8C7-97E8-9FDCB2A5B1B7}"/>
              </a:ext>
            </a:extLst>
          </p:cNvPr>
          <p:cNvGrpSpPr/>
          <p:nvPr/>
        </p:nvGrpSpPr>
        <p:grpSpPr>
          <a:xfrm>
            <a:off x="148922" y="0"/>
            <a:ext cx="6640866" cy="9211114"/>
            <a:chOff x="3814650" y="0"/>
            <a:chExt cx="6723604" cy="9440716"/>
          </a:xfrm>
        </p:grpSpPr>
        <p:pic>
          <p:nvPicPr>
            <p:cNvPr id="4" name="Picture 3">
              <a:extLst>
                <a:ext uri="{FF2B5EF4-FFF2-40B4-BE49-F238E27FC236}">
                  <a16:creationId xmlns:a16="http://schemas.microsoft.com/office/drawing/2014/main" id="{98022FA5-2292-1DB4-EFEA-55DFB5297A3E}"/>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299461"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74870673-C6F0-0001-ABC9-90BDE692C331}"/>
                </a:ext>
              </a:extLst>
            </p:cNvPr>
            <p:cNvSpPr/>
            <p:nvPr/>
          </p:nvSpPr>
          <p:spPr>
            <a:xfrm>
              <a:off x="3816178"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RE Homework – Half Term 4, Week 3</a:t>
              </a:r>
              <a:endParaRPr lang="en-GB" sz="2400">
                <a:ea typeface="+mn-lt"/>
                <a:cs typeface="+mn-lt"/>
              </a:endParaRPr>
            </a:p>
          </p:txBody>
        </p:sp>
        <p:sp>
          <p:nvSpPr>
            <p:cNvPr id="6" name="Rectangle 5">
              <a:extLst>
                <a:ext uri="{FF2B5EF4-FFF2-40B4-BE49-F238E27FC236}">
                  <a16:creationId xmlns:a16="http://schemas.microsoft.com/office/drawing/2014/main" id="{E13975A8-926B-B3A6-A016-EF92862726A0}"/>
                </a:ext>
              </a:extLst>
            </p:cNvPr>
            <p:cNvSpPr/>
            <p:nvPr/>
          </p:nvSpPr>
          <p:spPr>
            <a:xfrm>
              <a:off x="3814650" y="2373227"/>
              <a:ext cx="6572062" cy="411691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Find the lyrics to one of the songs.</a:t>
              </a:r>
            </a:p>
            <a:p>
              <a:endParaRPr lang="en-GB" sz="2000">
                <a:ea typeface="+mn-lt"/>
                <a:cs typeface="+mn-lt"/>
              </a:endParaRPr>
            </a:p>
            <a:p>
              <a:r>
                <a:rPr lang="en-GB" sz="2000">
                  <a:ea typeface="+mn-lt"/>
                  <a:cs typeface="+mn-lt"/>
                </a:rPr>
                <a:t>Which Christian beliefs do the lyrics </a:t>
              </a:r>
            </a:p>
            <a:p>
              <a:r>
                <a:rPr lang="en-GB" sz="2000">
                  <a:ea typeface="+mn-lt"/>
                  <a:cs typeface="+mn-lt"/>
                </a:rPr>
                <a:t>contain?</a:t>
              </a:r>
              <a:endParaRPr lang="en-GB"/>
            </a:p>
            <a:p>
              <a:endParaRPr lang="en-GB" sz="2000">
                <a:cs typeface="Calibri"/>
              </a:endParaRPr>
            </a:p>
            <a:p>
              <a:r>
                <a:rPr lang="en-GB" sz="2000">
                  <a:cs typeface="Calibri"/>
                </a:rPr>
                <a:t>Write your own song lyrics containing</a:t>
              </a:r>
            </a:p>
            <a:p>
              <a:r>
                <a:rPr lang="en-GB" sz="2000">
                  <a:cs typeface="Calibri"/>
                </a:rPr>
                <a:t>Christian beliefs</a:t>
              </a:r>
              <a:endParaRPr lang="en-GB"/>
            </a:p>
            <a:p>
              <a:endParaRPr lang="en-GB" sz="2000">
                <a:ea typeface="Calibri"/>
                <a:cs typeface="Calibri"/>
              </a:endParaRPr>
            </a:p>
            <a:p>
              <a:endParaRPr lang="en-GB" sz="2000">
                <a:ea typeface="Calibri"/>
                <a:cs typeface="Calibri"/>
              </a:endParaRPr>
            </a:p>
          </p:txBody>
        </p:sp>
        <p:sp>
          <p:nvSpPr>
            <p:cNvPr id="7" name="Rectangle 6">
              <a:extLst>
                <a:ext uri="{FF2B5EF4-FFF2-40B4-BE49-F238E27FC236}">
                  <a16:creationId xmlns:a16="http://schemas.microsoft.com/office/drawing/2014/main" id="{C586ADFB-C6B8-5CD8-5EE7-B8B12B028E57}"/>
                </a:ext>
              </a:extLst>
            </p:cNvPr>
            <p:cNvSpPr/>
            <p:nvPr/>
          </p:nvSpPr>
          <p:spPr>
            <a:xfrm>
              <a:off x="3825274" y="8013768"/>
              <a:ext cx="6561438" cy="14269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US" sz="1600">
                <a:cs typeface="Calibri"/>
              </a:endParaRPr>
            </a:p>
            <a:p>
              <a:pPr marL="236855" indent="-236855">
                <a:buFont typeface="+mj-lt"/>
                <a:buAutoNum type="arabicPeriod"/>
              </a:pPr>
              <a:r>
                <a:rPr lang="en-GB" sz="1600"/>
                <a:t>What have been the areas that have challenged you in Types of Christianity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4FDB7BF7-A78D-A3B7-8522-57277534CB95}"/>
                </a:ext>
              </a:extLst>
            </p:cNvPr>
            <p:cNvSpPr/>
            <p:nvPr/>
          </p:nvSpPr>
          <p:spPr>
            <a:xfrm>
              <a:off x="3825274" y="7244308"/>
              <a:ext cx="6561438" cy="57462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Can you add metaphors to your song.</a:t>
              </a:r>
              <a:endParaRPr lang="en-US"/>
            </a:p>
          </p:txBody>
        </p:sp>
        <p:sp>
          <p:nvSpPr>
            <p:cNvPr id="9" name="Rectangle 8">
              <a:extLst>
                <a:ext uri="{FF2B5EF4-FFF2-40B4-BE49-F238E27FC236}">
                  <a16:creationId xmlns:a16="http://schemas.microsoft.com/office/drawing/2014/main" id="{F76F3C6C-D492-055B-B338-1557A4BEF6E0}"/>
                </a:ext>
              </a:extLst>
            </p:cNvPr>
            <p:cNvSpPr/>
            <p:nvPr/>
          </p:nvSpPr>
          <p:spPr>
            <a:xfrm>
              <a:off x="3821447" y="6615118"/>
              <a:ext cx="6561438" cy="50987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Grace, God, Love, lyric</a:t>
              </a:r>
              <a:endParaRPr lang="en-GB">
                <a:cs typeface="Calibri"/>
              </a:endParaRPr>
            </a:p>
          </p:txBody>
        </p:sp>
        <p:sp>
          <p:nvSpPr>
            <p:cNvPr id="10" name="Rectangle 9">
              <a:extLst>
                <a:ext uri="{FF2B5EF4-FFF2-40B4-BE49-F238E27FC236}">
                  <a16:creationId xmlns:a16="http://schemas.microsoft.com/office/drawing/2014/main" id="{DDEE6F7B-7FAF-87E4-B53F-65E20DDE3780}"/>
                </a:ext>
              </a:extLst>
            </p:cNvPr>
            <p:cNvSpPr/>
            <p:nvPr/>
          </p:nvSpPr>
          <p:spPr>
            <a:xfrm>
              <a:off x="3821347" y="1261025"/>
              <a:ext cx="6529066" cy="98451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cs typeface="Calibri"/>
                </a:rPr>
                <a:t>Write three questions (with answers) about Jehovah's Witnesses</a:t>
              </a:r>
            </a:p>
          </p:txBody>
        </p:sp>
      </p:grpSp>
      <p:pic>
        <p:nvPicPr>
          <p:cNvPr id="11" name="Picture 10" descr="Text&#10;&#10;Description automatically generated">
            <a:extLst>
              <a:ext uri="{FF2B5EF4-FFF2-40B4-BE49-F238E27FC236}">
                <a16:creationId xmlns:a16="http://schemas.microsoft.com/office/drawing/2014/main" id="{B947A35E-8A26-C729-16D0-F44BC4F4E9F3}"/>
              </a:ext>
            </a:extLst>
          </p:cNvPr>
          <p:cNvPicPr>
            <a:picLocks noChangeAspect="1"/>
          </p:cNvPicPr>
          <p:nvPr/>
        </p:nvPicPr>
        <p:blipFill>
          <a:blip r:embed="rId3"/>
          <a:stretch>
            <a:fillRect/>
          </a:stretch>
        </p:blipFill>
        <p:spPr>
          <a:xfrm>
            <a:off x="4317171" y="2421455"/>
            <a:ext cx="2262208" cy="3882433"/>
          </a:xfrm>
          <a:prstGeom prst="rect">
            <a:avLst/>
          </a:prstGeom>
        </p:spPr>
      </p:pic>
    </p:spTree>
    <p:extLst>
      <p:ext uri="{BB962C8B-B14F-4D97-AF65-F5344CB8AC3E}">
        <p14:creationId xmlns:p14="http://schemas.microsoft.com/office/powerpoint/2010/main" val="19488506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Science Homework – Half Term 4, Week 3</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lnSpcReduction="10000"/>
            </a:bodyPr>
            <a:lstStyle/>
            <a:p>
              <a:r>
                <a:rPr lang="en-GB" b="1" u="sng">
                  <a:ea typeface="Calibri"/>
                  <a:cs typeface="Calibri"/>
                </a:rPr>
                <a:t>Available: 6</a:t>
              </a:r>
              <a:r>
                <a:rPr lang="en-GB" b="1" u="sng" baseline="30000">
                  <a:ea typeface="Calibri"/>
                  <a:cs typeface="Calibri"/>
                </a:rPr>
                <a:t>th</a:t>
              </a:r>
              <a:r>
                <a:rPr lang="en-GB" b="1" u="sng">
                  <a:ea typeface="Calibri"/>
                  <a:cs typeface="Calibri"/>
                </a:rPr>
                <a:t> March 2024 </a:t>
              </a:r>
            </a:p>
            <a:p>
              <a:r>
                <a:rPr lang="en-GB" b="1" u="sng">
                  <a:ea typeface="Calibri"/>
                  <a:cs typeface="Calibri"/>
                </a:rPr>
                <a:t>Due: 13</a:t>
              </a:r>
              <a:r>
                <a:rPr lang="en-GB" b="1" u="sng" baseline="30000">
                  <a:ea typeface="Calibri"/>
                  <a:cs typeface="Calibri"/>
                </a:rPr>
                <a:t>th</a:t>
              </a:r>
              <a:r>
                <a:rPr lang="en-GB" b="1" u="sng">
                  <a:ea typeface="Calibri"/>
                  <a:cs typeface="Calibri"/>
                </a:rPr>
                <a:t> March 2024 </a:t>
              </a:r>
            </a:p>
            <a:p>
              <a:endParaRPr lang="en-GB" b="1" u="sng">
                <a:ea typeface="Calibri"/>
                <a:cs typeface="Calibri"/>
              </a:endParaRPr>
            </a:p>
            <a:p>
              <a:r>
                <a:rPr lang="en-GB" u="sng">
                  <a:ea typeface="Calibri"/>
                  <a:cs typeface="Calibri"/>
                </a:rPr>
                <a:t>C2: Structure and Bonding</a:t>
              </a:r>
            </a:p>
            <a:p>
              <a:endParaRPr lang="en-GB" u="sng">
                <a:ea typeface="Calibri"/>
                <a:cs typeface="Calibri"/>
              </a:endParaRPr>
            </a:p>
            <a:p>
              <a:r>
                <a:rPr lang="en-GB" u="sng">
                  <a:ea typeface="Calibri"/>
                  <a:cs typeface="Calibri"/>
                </a:rPr>
                <a:t>P3: Particle Model</a:t>
              </a:r>
            </a:p>
            <a:p>
              <a:endParaRPr lang="en-GB" u="sng">
                <a:ea typeface="Calibri"/>
                <a:cs typeface="Calibri"/>
              </a:endParaRPr>
            </a:p>
            <a:p>
              <a:r>
                <a:rPr lang="en-GB" u="sng">
                  <a:ea typeface="Calibri"/>
                  <a:cs typeface="Calibri"/>
                </a:rPr>
                <a:t>B1: Cells </a:t>
              </a:r>
            </a:p>
            <a:p>
              <a:endParaRPr lang="en-GB" u="sng">
                <a:ea typeface="Calibri"/>
                <a:cs typeface="Calibri"/>
              </a:endParaRPr>
            </a:p>
            <a:p>
              <a:r>
                <a:rPr lang="en-GB" b="1">
                  <a:ea typeface="Calibri"/>
                  <a:cs typeface="Calibri"/>
                </a:rPr>
                <a:t>Note: If you have any issues with homework, you must contact Mr Chan – If you do not notify Mr Chan before the lesson on the due date</a:t>
              </a:r>
            </a:p>
            <a:p>
              <a:r>
                <a:rPr lang="en-GB" b="1">
                  <a:ea typeface="Calibri"/>
                  <a:cs typeface="Calibri"/>
                </a:rPr>
                <a:t>an automatic detention is issued. </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r>
              <a:rPr lang="en-GB">
                <a:ea typeface="+mn-lt"/>
                <a:cs typeface="+mn-lt"/>
              </a:rPr>
              <a:t>Leave on the table in lesson, let me know and I’ll mark the questions.</a:t>
            </a:r>
          </a:p>
          <a:p>
            <a:r>
              <a:rPr lang="en-GB">
                <a:ea typeface="+mn-lt"/>
                <a:cs typeface="+mn-lt"/>
              </a:rPr>
              <a:t>All questions completed should be stamped/ marked by your teacher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graphicFrame>
        <p:nvGraphicFramePr>
          <p:cNvPr id="5" name="Table 6">
            <a:extLst>
              <a:ext uri="{FF2B5EF4-FFF2-40B4-BE49-F238E27FC236}">
                <a16:creationId xmlns:a16="http://schemas.microsoft.com/office/drawing/2014/main" id="{AF108D35-AF38-124D-FFD3-FB1B58ADA668}"/>
              </a:ext>
            </a:extLst>
          </p:cNvPr>
          <p:cNvGraphicFramePr>
            <a:graphicFrameLocks noGrp="1"/>
          </p:cNvGraphicFramePr>
          <p:nvPr/>
        </p:nvGraphicFramePr>
        <p:xfrm>
          <a:off x="335986" y="6646222"/>
          <a:ext cx="6148958" cy="1486535"/>
        </p:xfrm>
        <a:graphic>
          <a:graphicData uri="http://schemas.openxmlformats.org/drawingml/2006/table">
            <a:tbl>
              <a:tblPr firstRow="1" bandRow="1">
                <a:tableStyleId>{073A0DAA-6AF3-43AB-8588-CEC1D06C72B9}</a:tableStyleId>
              </a:tblPr>
              <a:tblGrid>
                <a:gridCol w="3074479">
                  <a:extLst>
                    <a:ext uri="{9D8B030D-6E8A-4147-A177-3AD203B41FA5}">
                      <a16:colId xmlns:a16="http://schemas.microsoft.com/office/drawing/2014/main" val="3032477122"/>
                    </a:ext>
                  </a:extLst>
                </a:gridCol>
                <a:gridCol w="3074479">
                  <a:extLst>
                    <a:ext uri="{9D8B030D-6E8A-4147-A177-3AD203B41FA5}">
                      <a16:colId xmlns:a16="http://schemas.microsoft.com/office/drawing/2014/main" val="3674671781"/>
                    </a:ext>
                  </a:extLst>
                </a:gridCol>
              </a:tblGrid>
              <a:tr h="175119">
                <a:tc>
                  <a:txBody>
                    <a:bodyPr/>
                    <a:lstStyle/>
                    <a:p>
                      <a:r>
                        <a:rPr lang="en-GB"/>
                        <a:t>Booklet (E.G: C3)</a:t>
                      </a:r>
                    </a:p>
                  </a:txBody>
                  <a:tcPr/>
                </a:tc>
                <a:tc>
                  <a:txBody>
                    <a:bodyPr/>
                    <a:lstStyle/>
                    <a:p>
                      <a:r>
                        <a:rPr lang="en-GB"/>
                        <a:t>Question / Marks </a:t>
                      </a:r>
                    </a:p>
                  </a:txBody>
                  <a:tcPr/>
                </a:tc>
                <a:extLst>
                  <a:ext uri="{0D108BD9-81ED-4DB2-BD59-A6C34878D82A}">
                    <a16:rowId xmlns:a16="http://schemas.microsoft.com/office/drawing/2014/main" val="2852678372"/>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279612328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055346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3995448423"/>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3859355"/>
                  </a:ext>
                </a:extLst>
              </a:tr>
            </a:tbl>
          </a:graphicData>
        </a:graphic>
      </p:graphicFrame>
      <p:sp>
        <p:nvSpPr>
          <p:cNvPr id="4" name="Rectangle 3">
            <a:extLst>
              <a:ext uri="{FF2B5EF4-FFF2-40B4-BE49-F238E27FC236}">
                <a16:creationId xmlns:a16="http://schemas.microsoft.com/office/drawing/2014/main" id="{BDEF906C-75A4-BD60-1729-8C28C26646B4}"/>
              </a:ext>
            </a:extLst>
          </p:cNvPr>
          <p:cNvSpPr/>
          <p:nvPr/>
        </p:nvSpPr>
        <p:spPr>
          <a:xfrm>
            <a:off x="3747194" y="1616765"/>
            <a:ext cx="2491409" cy="1413435"/>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b="1"/>
              <a:t>Three Assignments: </a:t>
            </a:r>
          </a:p>
          <a:p>
            <a:pPr algn="ctr"/>
            <a:endParaRPr lang="en-GB" b="1"/>
          </a:p>
          <a:p>
            <a:pPr algn="ctr"/>
            <a:r>
              <a:rPr lang="en-GB" b="1"/>
              <a:t>Sci (Bio)</a:t>
            </a:r>
          </a:p>
          <a:p>
            <a:pPr algn="ctr"/>
            <a:r>
              <a:rPr lang="en-GB" b="1"/>
              <a:t>Sci (Chem)</a:t>
            </a:r>
          </a:p>
          <a:p>
            <a:pPr algn="ctr"/>
            <a:r>
              <a:rPr lang="en-GB" b="1"/>
              <a:t>Sci (Phys)</a:t>
            </a:r>
          </a:p>
        </p:txBody>
      </p:sp>
    </p:spTree>
    <p:extLst>
      <p:ext uri="{BB962C8B-B14F-4D97-AF65-F5344CB8AC3E}">
        <p14:creationId xmlns:p14="http://schemas.microsoft.com/office/powerpoint/2010/main" val="31558118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152" y="0"/>
            <a:ext cx="6732848" cy="9903636"/>
            <a:chOff x="125152" y="0"/>
            <a:chExt cx="6732848" cy="924457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Young Enterprise, Homework – Half Term 4, Week 3</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308295"/>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a:solidFill>
                    <a:srgbClr val="000000"/>
                  </a:solidFill>
                  <a:latin typeface="Calibri"/>
                  <a:cs typeface="Calibri"/>
                </a:rPr>
                <a:t>Main Task</a:t>
              </a:r>
              <a:endParaRPr lang="en-GB" sz="2400" b="0" i="0" strike="noStrike">
                <a:solidFill>
                  <a:srgbClr val="000000"/>
                </a:solidFill>
                <a:effectLst/>
                <a:latin typeface="Calibri"/>
                <a:cs typeface="Calibri"/>
              </a:endParaRPr>
            </a:p>
            <a:p>
              <a:pPr algn="ctr"/>
              <a:endParaRPr lang="en-GB" sz="2400" u="sng">
                <a:solidFill>
                  <a:srgbClr val="000000"/>
                </a:solidFill>
                <a:latin typeface="Calibri"/>
                <a:cs typeface="Calibri"/>
              </a:endParaRPr>
            </a:p>
            <a:p>
              <a:pPr algn="ctr"/>
              <a:r>
                <a:rPr lang="en-GB" sz="2400">
                  <a:ea typeface="Calibri"/>
                  <a:cs typeface="Calibri"/>
                </a:rPr>
                <a:t>You have been put in charge of a company that designs games. You need to come up with an idea for a game which will satisfy the demand for business strategy games.</a:t>
              </a:r>
            </a:p>
            <a:p>
              <a:pPr algn="ctr"/>
              <a:r>
                <a:rPr lang="en-GB" sz="2400">
                  <a:ea typeface="Calibri"/>
                  <a:cs typeface="Calibri"/>
                </a:rPr>
                <a:t>Devise an idea for a business strategy game and explain how it would could be played.</a:t>
              </a:r>
            </a:p>
            <a:p>
              <a:pPr algn="ctr"/>
              <a:endParaRPr lang="en-GB" sz="2400">
                <a:ea typeface="Calibri"/>
                <a:cs typeface="Calibri"/>
              </a:endParaRPr>
            </a:p>
            <a:p>
              <a:pPr algn="ctr"/>
              <a:r>
                <a:rPr lang="en-GB" sz="2400">
                  <a:ea typeface="Calibri"/>
                  <a:cs typeface="Calibri"/>
                </a:rPr>
                <a:t>Be enterprising and creative!</a:t>
              </a:r>
            </a:p>
            <a:p>
              <a:pPr algn="ctr"/>
              <a:r>
                <a:rPr lang="en-GB" sz="2400">
                  <a:ea typeface="Calibri"/>
                  <a:cs typeface="Calibri"/>
                </a:rPr>
                <a:t>(12 marks)</a:t>
              </a:r>
            </a:p>
          </p:txBody>
        </p:sp>
        <p:sp>
          <p:nvSpPr>
            <p:cNvPr id="6" name="Rectangle 5">
              <a:extLst>
                <a:ext uri="{FF2B5EF4-FFF2-40B4-BE49-F238E27FC236}">
                  <a16:creationId xmlns:a16="http://schemas.microsoft.com/office/drawing/2014/main" id="{DF0E3584-0027-D8A9-A77F-4EBF3FFCD676}"/>
                </a:ext>
              </a:extLst>
            </p:cNvPr>
            <p:cNvSpPr/>
            <p:nvPr/>
          </p:nvSpPr>
          <p:spPr>
            <a:xfrm>
              <a:off x="129746" y="7727728"/>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29746" y="8844466"/>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6" y="7053469"/>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ea typeface="+mn-lt"/>
                  <a:cs typeface="+mn-lt"/>
                </a:rPr>
                <a:t>Extension Task — Do you think your game would be popular  or not. Explain why.</a:t>
              </a:r>
            </a:p>
          </p:txBody>
        </p:sp>
        <p:sp>
          <p:nvSpPr>
            <p:cNvPr id="7" name="Rectangle 6">
              <a:extLst>
                <a:ext uri="{FF2B5EF4-FFF2-40B4-BE49-F238E27FC236}">
                  <a16:creationId xmlns:a16="http://schemas.microsoft.com/office/drawing/2014/main" id="{D3695D3E-C125-EF5F-32F6-B7E32E204520}"/>
                </a:ext>
              </a:extLst>
            </p:cNvPr>
            <p:cNvSpPr/>
            <p:nvPr/>
          </p:nvSpPr>
          <p:spPr>
            <a:xfrm>
              <a:off x="125152" y="6361450"/>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Strategic Thinking</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97483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t>Define the following term:</a:t>
              </a:r>
            </a:p>
            <a:p>
              <a:pPr algn="ctr"/>
              <a:r>
                <a:rPr lang="en-GB" sz="2000">
                  <a:ea typeface="Calibri"/>
                  <a:cs typeface="Calibri"/>
                </a:rPr>
                <a:t>Strategic Planning</a:t>
              </a:r>
            </a:p>
            <a:p>
              <a:pPr algn="ctr"/>
              <a:endParaRPr lang="en-GB">
                <a:cs typeface="Calibri" panose="020F0502020204030204"/>
              </a:endParaRPr>
            </a:p>
          </p:txBody>
        </p:sp>
      </p:grpSp>
      <p:pic>
        <p:nvPicPr>
          <p:cNvPr id="10" name="Picture 2" descr="A logo with a scallop and a ribbon&#10;&#10;Description automatically generated">
            <a:extLst>
              <a:ext uri="{FF2B5EF4-FFF2-40B4-BE49-F238E27FC236}">
                <a16:creationId xmlns:a16="http://schemas.microsoft.com/office/drawing/2014/main" id="{BA1D0076-51C4-F150-B475-C23CD2B23B6A}"/>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36501" y="113211"/>
            <a:ext cx="1238793" cy="12439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A logo with a scallop and a ribbon&#10;&#10;Description automatically generated">
            <a:extLst>
              <a:ext uri="{FF2B5EF4-FFF2-40B4-BE49-F238E27FC236}">
                <a16:creationId xmlns:a16="http://schemas.microsoft.com/office/drawing/2014/main" id="{5ACCD7EC-5526-826D-9B56-F8918A3C5C7E}"/>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32164" y="108857"/>
            <a:ext cx="1238793" cy="1243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5892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4 Homework</a:t>
            </a:r>
          </a:p>
        </p:txBody>
      </p:sp>
    </p:spTree>
    <p:extLst>
      <p:ext uri="{BB962C8B-B14F-4D97-AF65-F5344CB8AC3E}">
        <p14:creationId xmlns:p14="http://schemas.microsoft.com/office/powerpoint/2010/main" val="33196963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4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69690236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Select a theme for your observational drawing flip book sketchbook.</a:t>
            </a:r>
          </a:p>
          <a:p>
            <a:r>
              <a:rPr lang="en-US" sz="1400">
                <a:ea typeface="Calibri"/>
                <a:cs typeface="Calibri"/>
              </a:rPr>
              <a:t>Each week draw two items linked to your theme, one per page, try to consider the proportions of the overall objects on each of the pages.</a:t>
            </a:r>
            <a:endParaRPr lang="en-US" sz="1400">
              <a:cs typeface="Calibri"/>
            </a:endParaRPr>
          </a:p>
          <a:p>
            <a:r>
              <a:rPr lang="en-US" sz="1400">
                <a:ea typeface="Calibri"/>
                <a:cs typeface="Calibri"/>
              </a:rPr>
              <a:t>Week 1  Pick a theme and design a front cover for your book and do two drawings ( pages)</a:t>
            </a:r>
          </a:p>
          <a:p>
            <a:r>
              <a:rPr lang="en-US" sz="1400">
                <a:ea typeface="Calibri"/>
                <a:cs typeface="Calibri"/>
              </a:rPr>
              <a:t>Week 2  - 2 x drawings of theme</a:t>
            </a:r>
          </a:p>
          <a:p>
            <a:r>
              <a:rPr lang="en-US" sz="1400">
                <a:ea typeface="Calibri"/>
                <a:cs typeface="Calibri"/>
              </a:rPr>
              <a:t>Week 3  2 x drawings of theme</a:t>
            </a:r>
          </a:p>
          <a:p>
            <a:r>
              <a:rPr lang="en-US" sz="1400">
                <a:ea typeface="Calibri"/>
                <a:cs typeface="Calibri"/>
              </a:rPr>
              <a:t>Week 4  2 x drawings of theme</a:t>
            </a:r>
          </a:p>
          <a:p>
            <a:r>
              <a:rPr lang="en-US" sz="1400">
                <a:ea typeface="Calibri"/>
                <a:cs typeface="Calibri"/>
              </a:rPr>
              <a:t>Week 5  2 x drawings of theme</a:t>
            </a:r>
          </a:p>
          <a:p>
            <a:r>
              <a:rPr lang="en-US" sz="1400">
                <a:ea typeface="Calibri"/>
                <a:cs typeface="Calibri"/>
              </a:rPr>
              <a:t>Week 6  2 x drawings of theme</a:t>
            </a:r>
          </a:p>
        </p:txBody>
      </p:sp>
      <p:pic>
        <p:nvPicPr>
          <p:cNvPr id="4" name="Picture 3" descr="This contains an image of: Small chairs">
            <a:extLst>
              <a:ext uri="{FF2B5EF4-FFF2-40B4-BE49-F238E27FC236}">
                <a16:creationId xmlns:a16="http://schemas.microsoft.com/office/drawing/2014/main" id="{99DB5FD7-67C9-B92C-DFCF-991152ED4D3E}"/>
              </a:ext>
            </a:extLst>
          </p:cNvPr>
          <p:cNvPicPr>
            <a:picLocks noChangeAspect="1"/>
          </p:cNvPicPr>
          <p:nvPr/>
        </p:nvPicPr>
        <p:blipFill>
          <a:blip r:embed="rId3"/>
          <a:stretch>
            <a:fillRect/>
          </a:stretch>
        </p:blipFill>
        <p:spPr>
          <a:xfrm>
            <a:off x="3448050" y="4724470"/>
            <a:ext cx="3120736" cy="2118443"/>
          </a:xfrm>
          <a:prstGeom prst="rect">
            <a:avLst/>
          </a:prstGeom>
        </p:spPr>
      </p:pic>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4"/>
          <a:stretch>
            <a:fillRect/>
          </a:stretch>
        </p:blipFill>
        <p:spPr>
          <a:xfrm>
            <a:off x="5008418" y="2086154"/>
            <a:ext cx="1558637" cy="1600999"/>
          </a:xfrm>
          <a:prstGeom prst="rect">
            <a:avLst/>
          </a:prstGeom>
        </p:spPr>
      </p:pic>
    </p:spTree>
    <p:extLst>
      <p:ext uri="{BB962C8B-B14F-4D97-AF65-F5344CB8AC3E}">
        <p14:creationId xmlns:p14="http://schemas.microsoft.com/office/powerpoint/2010/main" val="3659246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English Homework </a:t>
            </a:r>
          </a:p>
          <a:p>
            <a:pPr algn="ctr"/>
            <a:r>
              <a:rPr lang="en-GB" sz="2800" b="1"/>
              <a:t>Half Term 4, Week 4</a:t>
            </a:r>
            <a:endParaRPr lang="en-GB" sz="2800" b="1">
              <a:ea typeface="Calibri"/>
              <a:cs typeface="Calibri"/>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b="1" dirty="0">
                <a:latin typeface="Century Gothic"/>
              </a:rPr>
              <a:t>Read Text D and answer the questions based on IGCSE Language Paper 1, Question 1.</a:t>
            </a:r>
            <a:endParaRPr lang="en-US" dirty="0"/>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Are you reading for pleasure? Aim for four times per week for at least 20 minutes each time. </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3681583667"/>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dirty="0"/>
                        <a:t>Recap:</a:t>
                      </a:r>
                    </a:p>
                    <a:p>
                      <a:r>
                        <a:rPr lang="en-GB" sz="1400" dirty="0"/>
                        <a:t>Check homework booklet for key words to define</a:t>
                      </a:r>
                    </a:p>
                    <a:p>
                      <a:r>
                        <a:rPr lang="en-GB" sz="1400" baseline="0" dirty="0"/>
                        <a:t>……………………………………………………………………………………………………………………………………………………………………………………………………………………………………………………………………………………………………………………………………………………………………………………………………………………………………………………………………………………………………………………………………………………………………….. </a:t>
                      </a:r>
                      <a:endParaRPr lang="en-GB" sz="1400" dirty="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just"/>
            <a:r>
              <a:rPr lang="en-GB" dirty="0"/>
              <a:t>Key words – explain, give, identify </a:t>
            </a:r>
            <a:endParaRPr lang="en-GB" dirty="0">
              <a:latin typeface="Calibri"/>
              <a:ea typeface="Calibri"/>
              <a:cs typeface="Times New Roman"/>
            </a:endParaRPr>
          </a:p>
        </p:txBody>
      </p:sp>
    </p:spTree>
    <p:extLst>
      <p:ext uri="{BB962C8B-B14F-4D97-AF65-F5344CB8AC3E}">
        <p14:creationId xmlns:p14="http://schemas.microsoft.com/office/powerpoint/2010/main" val="29224145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5F5C59F0-06A9-8BD1-4436-D48FFB5464BE}"/>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4" name="Group 3">
            <a:extLst>
              <a:ext uri="{FF2B5EF4-FFF2-40B4-BE49-F238E27FC236}">
                <a16:creationId xmlns:a16="http://schemas.microsoft.com/office/drawing/2014/main" id="{0B910E3F-346D-D7D4-B127-F4E34D0E72EB}"/>
              </a:ext>
            </a:extLst>
          </p:cNvPr>
          <p:cNvGrpSpPr/>
          <p:nvPr/>
        </p:nvGrpSpPr>
        <p:grpSpPr>
          <a:xfrm>
            <a:off x="140947" y="0"/>
            <a:ext cx="6713852" cy="9314586"/>
            <a:chOff x="3811901" y="0"/>
            <a:chExt cx="6728254" cy="9440716"/>
          </a:xfrm>
        </p:grpSpPr>
        <p:pic>
          <p:nvPicPr>
            <p:cNvPr id="6" name="Picture 5">
              <a:extLst>
                <a:ext uri="{FF2B5EF4-FFF2-40B4-BE49-F238E27FC236}">
                  <a16:creationId xmlns:a16="http://schemas.microsoft.com/office/drawing/2014/main" id="{84467AA4-177D-2A73-2265-FD69DD8F786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B3CF7F94-1FC3-CAF8-0A8B-5B711D47350E}"/>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Geography Homework – Half Term 4, Week 4</a:t>
              </a:r>
              <a:endParaRPr lang="en-GB" sz="2400">
                <a:ea typeface="+mn-lt"/>
                <a:cs typeface="+mn-lt"/>
              </a:endParaRPr>
            </a:p>
          </p:txBody>
        </p:sp>
        <p:sp>
          <p:nvSpPr>
            <p:cNvPr id="8" name="Rectangle 7">
              <a:extLst>
                <a:ext uri="{FF2B5EF4-FFF2-40B4-BE49-F238E27FC236}">
                  <a16:creationId xmlns:a16="http://schemas.microsoft.com/office/drawing/2014/main" id="{25C2CCA1-C999-B4EF-2297-A1BCF459238B}"/>
                </a:ext>
              </a:extLst>
            </p:cNvPr>
            <p:cNvSpPr/>
            <p:nvPr/>
          </p:nvSpPr>
          <p:spPr>
            <a:xfrm>
              <a:off x="3812737" y="2446527"/>
              <a:ext cx="6590314" cy="449683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r>
                <a:rPr lang="en-GB">
                  <a:ea typeface="+mn-lt"/>
                  <a:cs typeface="+mn-lt"/>
                </a:rPr>
                <a:t>Create a Wordle or </a:t>
              </a:r>
              <a:r>
                <a:rPr lang="en-GB" err="1">
                  <a:ea typeface="+mn-lt"/>
                  <a:cs typeface="+mn-lt"/>
                </a:rPr>
                <a:t>Tagxedo</a:t>
              </a:r>
              <a:r>
                <a:rPr lang="en-GB">
                  <a:ea typeface="+mn-lt"/>
                  <a:cs typeface="+mn-lt"/>
                </a:rPr>
                <a:t> resource (example above) for the key vocabulary we have used so far in this unit – print it and bring it to class or e-mail it to me on ruth.varley@saintjamesschool.co.uk</a:t>
              </a:r>
              <a:endParaRPr lang="en-US">
                <a:cs typeface="Calibri"/>
              </a:endParaRPr>
            </a:p>
          </p:txBody>
        </p:sp>
        <p:sp>
          <p:nvSpPr>
            <p:cNvPr id="9" name="Rectangle 8">
              <a:extLst>
                <a:ext uri="{FF2B5EF4-FFF2-40B4-BE49-F238E27FC236}">
                  <a16:creationId xmlns:a16="http://schemas.microsoft.com/office/drawing/2014/main" id="{A9289E0D-7483-08BF-69D3-FC6AB6AE6065}"/>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Font typeface="+mj-lt"/>
                <a:buAutoNum type="arabicPeriod"/>
              </a:pPr>
              <a:r>
                <a:rPr lang="en-GB" sz="1600"/>
                <a:t>What have been the areas that have challenged you in Brazil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10" name="Rectangle 9">
              <a:extLst>
                <a:ext uri="{FF2B5EF4-FFF2-40B4-BE49-F238E27FC236}">
                  <a16:creationId xmlns:a16="http://schemas.microsoft.com/office/drawing/2014/main" id="{44E10D21-A49F-C3EE-BE36-C6FF1CA33D46}"/>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Create a set of flashcards for the key words identified and their definitions.</a:t>
              </a:r>
              <a:endParaRPr lang="en-US">
                <a:cs typeface="Calibri"/>
              </a:endParaRPr>
            </a:p>
          </p:txBody>
        </p:sp>
        <p:sp>
          <p:nvSpPr>
            <p:cNvPr id="11" name="Rectangle 10">
              <a:extLst>
                <a:ext uri="{FF2B5EF4-FFF2-40B4-BE49-F238E27FC236}">
                  <a16:creationId xmlns:a16="http://schemas.microsoft.com/office/drawing/2014/main" id="{CA3A6007-69CA-A1BC-5A37-4A3FE93C7250}"/>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migration, push factors, pull factors, favelas, sustainability</a:t>
              </a:r>
              <a:endParaRPr lang="en-GB">
                <a:cs typeface="Calibri"/>
              </a:endParaRPr>
            </a:p>
          </p:txBody>
        </p:sp>
        <p:sp>
          <p:nvSpPr>
            <p:cNvPr id="12" name="Rectangle 11">
              <a:extLst>
                <a:ext uri="{FF2B5EF4-FFF2-40B4-BE49-F238E27FC236}">
                  <a16:creationId xmlns:a16="http://schemas.microsoft.com/office/drawing/2014/main" id="{30F6E8FF-3C7C-4193-D97F-E750E0063C05}"/>
                </a:ext>
              </a:extLst>
            </p:cNvPr>
            <p:cNvSpPr/>
            <p:nvPr/>
          </p:nvSpPr>
          <p:spPr>
            <a:xfrm>
              <a:off x="3811901" y="1261024"/>
              <a:ext cx="6590315" cy="104718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What is sustainability? Describe at least TWO ways that cities can become more sustainable.</a:t>
              </a:r>
            </a:p>
          </p:txBody>
        </p:sp>
      </p:grpSp>
      <p:pic>
        <p:nvPicPr>
          <p:cNvPr id="5" name="Picture 4" descr="A picture containing map&#10;&#10;Description automatically generated">
            <a:extLst>
              <a:ext uri="{FF2B5EF4-FFF2-40B4-BE49-F238E27FC236}">
                <a16:creationId xmlns:a16="http://schemas.microsoft.com/office/drawing/2014/main" id="{8FD025D2-2DB8-2E9E-79DE-6E5D31B19994}"/>
              </a:ext>
            </a:extLst>
          </p:cNvPr>
          <p:cNvPicPr>
            <a:picLocks noChangeAspect="1"/>
          </p:cNvPicPr>
          <p:nvPr/>
        </p:nvPicPr>
        <p:blipFill>
          <a:blip r:embed="rId3"/>
          <a:stretch>
            <a:fillRect/>
          </a:stretch>
        </p:blipFill>
        <p:spPr>
          <a:xfrm>
            <a:off x="1895568" y="2535940"/>
            <a:ext cx="2885342" cy="3218639"/>
          </a:xfrm>
          <a:prstGeom prst="rect">
            <a:avLst/>
          </a:prstGeom>
        </p:spPr>
      </p:pic>
    </p:spTree>
    <p:extLst>
      <p:ext uri="{BB962C8B-B14F-4D97-AF65-F5344CB8AC3E}">
        <p14:creationId xmlns:p14="http://schemas.microsoft.com/office/powerpoint/2010/main" val="46064289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History Homework – Half Term 4, Week 4</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280966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YouTube:</a:t>
            </a:r>
          </a:p>
          <a:p>
            <a:endParaRPr lang="en-US">
              <a:cs typeface="Calibri"/>
            </a:endParaRPr>
          </a:p>
          <a:p>
            <a:pPr marL="285750" indent="-285750">
              <a:buFont typeface="Arial"/>
              <a:buChar char="•"/>
            </a:pPr>
            <a:r>
              <a:rPr lang="en-US">
                <a:ea typeface="+mn-lt"/>
                <a:cs typeface="+mn-lt"/>
              </a:rPr>
              <a:t>Go onto YouTube and find 2 videos about the Vietnam War.</a:t>
            </a:r>
            <a:endParaRPr lang="en-US">
              <a:cs typeface="Calibri" panose="020F0502020204030204"/>
            </a:endParaRPr>
          </a:p>
          <a:p>
            <a:pPr marL="285750" indent="-285750">
              <a:buFont typeface="Arial"/>
              <a:buChar char="•"/>
            </a:pPr>
            <a:r>
              <a:rPr lang="en-US">
                <a:ea typeface="+mn-lt"/>
                <a:cs typeface="+mn-lt"/>
              </a:rPr>
              <a:t>For each video write down the below:</a:t>
            </a:r>
            <a:endParaRPr lang="en-US">
              <a:cs typeface="Calibri" panose="020F0502020204030204"/>
            </a:endParaRPr>
          </a:p>
          <a:p>
            <a:pPr marL="742950" lvl="1" indent="-285750">
              <a:buFont typeface="Arial"/>
              <a:buChar char="•"/>
            </a:pPr>
            <a:r>
              <a:rPr lang="en-US">
                <a:ea typeface="+mn-lt"/>
                <a:cs typeface="+mn-lt"/>
              </a:rPr>
              <a:t>The URL/link for the video.</a:t>
            </a:r>
            <a:endParaRPr lang="en-US">
              <a:cs typeface="Calibri" panose="020F0502020204030204"/>
            </a:endParaRPr>
          </a:p>
          <a:p>
            <a:pPr marL="742950" lvl="1" indent="-285750">
              <a:buFont typeface="Arial"/>
              <a:buChar char="•"/>
            </a:pPr>
            <a:r>
              <a:rPr lang="en-US">
                <a:ea typeface="+mn-lt"/>
                <a:cs typeface="+mn-lt"/>
              </a:rPr>
              <a:t>A 3-sentence summary of what the video </a:t>
            </a:r>
            <a:r>
              <a:rPr lang="en-US" err="1">
                <a:ea typeface="+mn-lt"/>
                <a:cs typeface="+mn-lt"/>
              </a:rPr>
              <a:t>summarised</a:t>
            </a:r>
            <a:r>
              <a:rPr lang="en-US">
                <a:ea typeface="+mn-lt"/>
                <a:cs typeface="+mn-lt"/>
              </a:rPr>
              <a:t>.</a:t>
            </a:r>
            <a:endParaRPr lang="en-US">
              <a:cs typeface="Calibri" panose="020F0502020204030204"/>
            </a:endParaRPr>
          </a:p>
          <a:p>
            <a:pPr marL="742950" lvl="1" indent="-285750">
              <a:buFont typeface="Arial"/>
              <a:buChar char="•"/>
            </a:pPr>
            <a:r>
              <a:rPr lang="en-US">
                <a:ea typeface="+mn-lt"/>
                <a:cs typeface="+mn-lt"/>
              </a:rPr>
              <a:t>An explanation about why you chose that video.</a:t>
            </a:r>
            <a:endParaRPr lang="en-US">
              <a:cs typeface="Calibri" panose="020F0502020204030204"/>
            </a:endParaRPr>
          </a:p>
          <a:p>
            <a:pPr marL="742950" lvl="1" indent="-285750">
              <a:buFont typeface="Arial"/>
              <a:buChar char="•"/>
            </a:pPr>
            <a:r>
              <a:rPr lang="en-US">
                <a:ea typeface="+mn-lt"/>
                <a:cs typeface="+mn-lt"/>
              </a:rPr>
              <a:t>A review of the video – how well do you think it covers the topic and why?</a:t>
            </a:r>
            <a:endParaRPr lang="en-US">
              <a:cs typeface="Calibri" panose="020F0502020204030204"/>
            </a:endParaRPr>
          </a:p>
          <a:p>
            <a:pPr marL="742950" lvl="1" indent="-285750">
              <a:buFont typeface="Arial"/>
              <a:buChar char="•"/>
            </a:pPr>
            <a:r>
              <a:rPr lang="en-US">
                <a:ea typeface="+mn-lt"/>
                <a:cs typeface="+mn-lt"/>
              </a:rPr>
              <a:t>Compare the videos.</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95958"/>
            <a:ext cx="6561438" cy="170855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1. How many zones was Germany split into?</a:t>
                      </a:r>
                    </a:p>
                  </a:txBody>
                  <a:tcPr/>
                </a:tc>
                <a:extLst>
                  <a:ext uri="{0D108BD9-81ED-4DB2-BD59-A6C34878D82A}">
                    <a16:rowId xmlns:a16="http://schemas.microsoft.com/office/drawing/2014/main" val="3427877305"/>
                  </a:ext>
                </a:extLst>
              </a:tr>
              <a:tr h="334459">
                <a:tc>
                  <a:txBody>
                    <a:bodyPr/>
                    <a:lstStyle/>
                    <a:p>
                      <a:r>
                        <a:rPr lang="en-GB" sz="1100"/>
                        <a:t>2. What were Britain and USA's aims for Germany?</a:t>
                      </a:r>
                    </a:p>
                  </a:txBody>
                  <a:tcPr/>
                </a:tc>
                <a:extLst>
                  <a:ext uri="{0D108BD9-81ED-4DB2-BD59-A6C34878D82A}">
                    <a16:rowId xmlns:a16="http://schemas.microsoft.com/office/drawing/2014/main" val="3058180426"/>
                  </a:ext>
                </a:extLst>
              </a:tr>
              <a:tr h="334459">
                <a:tc>
                  <a:txBody>
                    <a:bodyPr/>
                    <a:lstStyle/>
                    <a:p>
                      <a:r>
                        <a:rPr lang="en-GB" sz="1100"/>
                        <a:t>3. What was the USSR's aims for Germany?</a:t>
                      </a:r>
                    </a:p>
                  </a:txBody>
                  <a:tcPr/>
                </a:tc>
                <a:extLst>
                  <a:ext uri="{0D108BD9-81ED-4DB2-BD59-A6C34878D82A}">
                    <a16:rowId xmlns:a16="http://schemas.microsoft.com/office/drawing/2014/main" val="807486230"/>
                  </a:ext>
                </a:extLst>
              </a:tr>
              <a:tr h="334459">
                <a:tc>
                  <a:txBody>
                    <a:bodyPr/>
                    <a:lstStyle/>
                    <a:p>
                      <a:r>
                        <a:rPr lang="en-GB" sz="1100"/>
                        <a:t>4. What was Britain, France and the USA's side of Germany called?</a:t>
                      </a:r>
                    </a:p>
                  </a:txBody>
                  <a:tcPr/>
                </a:tc>
                <a:extLst>
                  <a:ext uri="{0D108BD9-81ED-4DB2-BD59-A6C34878D82A}">
                    <a16:rowId xmlns:a16="http://schemas.microsoft.com/office/drawing/2014/main" val="2434172"/>
                  </a:ext>
                </a:extLst>
              </a:tr>
              <a:tr h="334459">
                <a:tc>
                  <a:txBody>
                    <a:bodyPr/>
                    <a:lstStyle/>
                    <a:p>
                      <a:pPr lvl="0">
                        <a:buNone/>
                      </a:pPr>
                      <a:r>
                        <a:rPr lang="en-GB" sz="1100"/>
                        <a:t>5. What was the USSR's side of Germany called?</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587234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Vietcong, Vietnam, war, America, Communism</a:t>
            </a:r>
            <a:endParaRPr lang="en-US"/>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3"/>
          <a:stretch>
            <a:fillRect/>
          </a:stretch>
        </p:blipFill>
        <p:spPr>
          <a:xfrm>
            <a:off x="1368193" y="6913856"/>
            <a:ext cx="1213691" cy="1214732"/>
          </a:xfrm>
          <a:prstGeom prst="rect">
            <a:avLst/>
          </a:prstGeom>
        </p:spPr>
      </p:pic>
      <p:pic>
        <p:nvPicPr>
          <p:cNvPr id="9" name="Picture 9" descr="Qr code&#10;&#10;Description automatically generated">
            <a:extLst>
              <a:ext uri="{FF2B5EF4-FFF2-40B4-BE49-F238E27FC236}">
                <a16:creationId xmlns:a16="http://schemas.microsoft.com/office/drawing/2014/main" id="{845B3A35-BF56-FFAF-5C20-073A97C20D15}"/>
              </a:ext>
            </a:extLst>
          </p:cNvPr>
          <p:cNvPicPr>
            <a:picLocks noChangeAspect="1"/>
          </p:cNvPicPr>
          <p:nvPr/>
        </p:nvPicPr>
        <p:blipFill>
          <a:blip r:embed="rId4"/>
          <a:stretch>
            <a:fillRect/>
          </a:stretch>
        </p:blipFill>
        <p:spPr>
          <a:xfrm>
            <a:off x="4362968" y="6826173"/>
            <a:ext cx="1371336" cy="1386920"/>
          </a:xfrm>
          <a:prstGeom prst="rect">
            <a:avLst/>
          </a:prstGeom>
        </p:spPr>
      </p:pic>
    </p:spTree>
    <p:extLst>
      <p:ext uri="{BB962C8B-B14F-4D97-AF65-F5344CB8AC3E}">
        <p14:creationId xmlns:p14="http://schemas.microsoft.com/office/powerpoint/2010/main" val="74087421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endParaRPr lang="en-US"/>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33078627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9 Mathematics Homework </a:t>
              </a:r>
            </a:p>
            <a:p>
              <a:pPr algn="ctr"/>
              <a:r>
                <a:rPr lang="en-GB" sz="2400" b="1" dirty="0">
                  <a:ea typeface="+mn-lt"/>
                  <a:cs typeface="+mn-lt"/>
                </a:rPr>
                <a:t>Half Term 4, Week 4</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1899127"/>
              <a:ext cx="6561438" cy="504423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a:t>
              </a:r>
              <a:r>
                <a:rPr lang="en-GB" sz="1600" dirty="0">
                  <a:ea typeface="+mn-lt"/>
                  <a:cs typeface="+mn-lt"/>
                </a:rPr>
                <a:t>– Pythagoras’ Theorem – Find and Correct the mistakes</a:t>
              </a:r>
            </a:p>
            <a:p>
              <a:r>
                <a:rPr lang="en-GB" sz="1600" dirty="0">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b="1" dirty="0">
                  <a:ea typeface="+mn-lt"/>
                  <a:cs typeface="+mn-lt"/>
                </a:rPr>
                <a:t>Extension Task </a:t>
              </a:r>
              <a:r>
                <a:rPr lang="en-GB" sz="1600" dirty="0">
                  <a:ea typeface="+mn-lt"/>
                  <a:cs typeface="+mn-lt"/>
                </a:rPr>
                <a:t>– Stanley has drawn a right angled triangle. One side is 14cm, another is 18cm. What are the two possible lengths of the 3</a:t>
              </a:r>
              <a:r>
                <a:rPr lang="en-GB" sz="1600" baseline="30000" dirty="0">
                  <a:ea typeface="+mn-lt"/>
                  <a:cs typeface="+mn-lt"/>
                </a:rPr>
                <a:t>rd</a:t>
              </a:r>
              <a:r>
                <a:rPr lang="en-GB" sz="1600" dirty="0">
                  <a:ea typeface="+mn-lt"/>
                  <a:cs typeface="+mn-lt"/>
                </a:rPr>
                <a:t> side?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 Right angled, Hypotenuse, Sum, Square, Subtract, Square Root  </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6381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dirty="0"/>
                <a:t>Recap Task </a:t>
              </a:r>
              <a:r>
                <a:rPr lang="en-GB" dirty="0"/>
                <a:t>– Review the work from last half term fractions (add, subtract, multiply and divide)</a:t>
              </a:r>
            </a:p>
          </p:txBody>
        </p:sp>
      </p:grpSp>
      <p:pic>
        <p:nvPicPr>
          <p:cNvPr id="10" name="Picture 9">
            <a:extLst>
              <a:ext uri="{FF2B5EF4-FFF2-40B4-BE49-F238E27FC236}">
                <a16:creationId xmlns:a16="http://schemas.microsoft.com/office/drawing/2014/main" id="{59E7010A-82DB-5F45-93CC-BD72A3DD1892}"/>
              </a:ext>
            </a:extLst>
          </p:cNvPr>
          <p:cNvPicPr>
            <a:picLocks noChangeAspect="1"/>
          </p:cNvPicPr>
          <p:nvPr/>
        </p:nvPicPr>
        <p:blipFill rotWithShape="1">
          <a:blip r:embed="rId3"/>
          <a:srcRect t="17683"/>
          <a:stretch/>
        </p:blipFill>
        <p:spPr>
          <a:xfrm>
            <a:off x="266701" y="2386299"/>
            <a:ext cx="3162300" cy="1769897"/>
          </a:xfrm>
          <a:prstGeom prst="rect">
            <a:avLst/>
          </a:prstGeom>
          <a:ln>
            <a:solidFill>
              <a:schemeClr val="accent1"/>
            </a:solidFill>
          </a:ln>
        </p:spPr>
      </p:pic>
      <p:pic>
        <p:nvPicPr>
          <p:cNvPr id="13" name="Picture 12">
            <a:extLst>
              <a:ext uri="{FF2B5EF4-FFF2-40B4-BE49-F238E27FC236}">
                <a16:creationId xmlns:a16="http://schemas.microsoft.com/office/drawing/2014/main" id="{EF9B9879-FCEA-757B-96BF-682F4AE23FEA}"/>
              </a:ext>
            </a:extLst>
          </p:cNvPr>
          <p:cNvPicPr>
            <a:picLocks noChangeAspect="1"/>
          </p:cNvPicPr>
          <p:nvPr/>
        </p:nvPicPr>
        <p:blipFill rotWithShape="1">
          <a:blip r:embed="rId4"/>
          <a:srcRect l="18743" t="15897"/>
          <a:stretch/>
        </p:blipFill>
        <p:spPr>
          <a:xfrm>
            <a:off x="3483501" y="2407544"/>
            <a:ext cx="3162300" cy="2013698"/>
          </a:xfrm>
          <a:prstGeom prst="rect">
            <a:avLst/>
          </a:prstGeom>
          <a:ln>
            <a:solidFill>
              <a:schemeClr val="accent1"/>
            </a:solidFill>
          </a:ln>
        </p:spPr>
      </p:pic>
      <p:pic>
        <p:nvPicPr>
          <p:cNvPr id="15" name="Picture 14">
            <a:extLst>
              <a:ext uri="{FF2B5EF4-FFF2-40B4-BE49-F238E27FC236}">
                <a16:creationId xmlns:a16="http://schemas.microsoft.com/office/drawing/2014/main" id="{73D0A64F-5ECC-8D83-A143-9D23A74F75E1}"/>
              </a:ext>
            </a:extLst>
          </p:cNvPr>
          <p:cNvPicPr>
            <a:picLocks noChangeAspect="1"/>
          </p:cNvPicPr>
          <p:nvPr/>
        </p:nvPicPr>
        <p:blipFill>
          <a:blip r:embed="rId5"/>
          <a:stretch>
            <a:fillRect/>
          </a:stretch>
        </p:blipFill>
        <p:spPr>
          <a:xfrm>
            <a:off x="266700" y="4421242"/>
            <a:ext cx="6379101" cy="2415209"/>
          </a:xfrm>
          <a:prstGeom prst="rect">
            <a:avLst/>
          </a:prstGeom>
          <a:ln>
            <a:solidFill>
              <a:schemeClr val="accent1"/>
            </a:solidFill>
          </a:ln>
        </p:spPr>
      </p:pic>
    </p:spTree>
    <p:extLst>
      <p:ext uri="{BB962C8B-B14F-4D97-AF65-F5344CB8AC3E}">
        <p14:creationId xmlns:p14="http://schemas.microsoft.com/office/powerpoint/2010/main" val="35374184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Music - Musical Theatre</a:t>
              </a:r>
              <a:endParaRPr lang="en-US"/>
            </a:p>
            <a:p>
              <a:pPr algn="ctr"/>
              <a:r>
                <a:rPr lang="en-GB" sz="2400" b="1">
                  <a:ea typeface="+mn-lt"/>
                  <a:cs typeface="+mn-lt"/>
                </a:rPr>
                <a:t>Homework - Half Term 4 Week 4</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a:ea typeface="+mn-lt"/>
                <a:cs typeface="+mn-lt"/>
              </a:endParaRPr>
            </a:p>
            <a:p>
              <a:r>
                <a:rPr lang="en-GB" sz="1600">
                  <a:ea typeface="+mn-lt"/>
                  <a:cs typeface="+mn-lt"/>
                </a:rPr>
                <a:t>This week’s listening – Title: Louder Than Words (from Tick </a:t>
              </a:r>
              <a:r>
                <a:rPr lang="en-GB" sz="1600" err="1">
                  <a:ea typeface="+mn-lt"/>
                  <a:cs typeface="+mn-lt"/>
                </a:rPr>
                <a:t>Tick</a:t>
              </a:r>
              <a:r>
                <a:rPr lang="en-GB" sz="1600">
                  <a:ea typeface="+mn-lt"/>
                  <a:cs typeface="+mn-lt"/>
                </a:rPr>
                <a:t> Boom)</a:t>
              </a:r>
              <a:endParaRPr lang="en-US">
                <a:ea typeface="Calibri"/>
                <a:cs typeface="Calibri"/>
              </a:endParaRPr>
            </a:p>
            <a:p>
              <a:r>
                <a:rPr lang="en-GB" sz="1600">
                  <a:ea typeface="+mn-lt"/>
                  <a:cs typeface="+mn-lt"/>
                </a:rPr>
                <a:t>                                        Composer: Jonathan Larson</a:t>
              </a:r>
              <a:endParaRPr lang="en-GB"/>
            </a:p>
            <a:p>
              <a:r>
                <a:rPr lang="en-GB" sz="1600">
                  <a:ea typeface="+mn-lt"/>
                  <a:cs typeface="+mn-lt"/>
                </a:rPr>
                <a:t>                                        Genre: Musical Theatre</a:t>
              </a:r>
              <a:endParaRPr lang="en-GB"/>
            </a:p>
            <a:p>
              <a:r>
                <a:rPr lang="en-GB" sz="1600" u="sng">
                  <a:ea typeface="+mn-lt"/>
                  <a:cs typeface="+mn-lt"/>
                  <a:hlinkClick r:id="rId3"/>
                </a:rPr>
                <a:t>www.youtube.com/watch?v=su6urM6Li5k&amp;t=49s</a:t>
              </a:r>
              <a:endParaRPr lang="en-GB"/>
            </a:p>
            <a:p>
              <a:endParaRPr lang="en-GB" sz="1600" u="sng">
                <a:ea typeface="+mn-lt"/>
                <a:cs typeface="+mn-lt"/>
              </a:endParaRPr>
            </a:p>
            <a:p>
              <a:r>
                <a:rPr lang="en-GB" sz="1600">
                  <a:ea typeface="+mn-lt"/>
                  <a:cs typeface="+mn-lt"/>
                </a:rPr>
                <a:t>Spend time listening to the above piece of music.</a:t>
              </a:r>
              <a:endParaRPr lang="en-GB"/>
            </a:p>
            <a:p>
              <a:r>
                <a:rPr lang="en-GB" sz="1600">
                  <a:ea typeface="+mn-lt"/>
                  <a:cs typeface="+mn-lt"/>
                </a:rPr>
                <a:t>Complete the page in your listening booklet –</a:t>
              </a:r>
              <a:endParaRPr lang="en-GB"/>
            </a:p>
            <a:p>
              <a:r>
                <a:rPr lang="en-GB" sz="1600">
                  <a:ea typeface="+mn-lt"/>
                  <a:cs typeface="+mn-lt"/>
                </a:rPr>
                <a:t>1.Give some background information of the piece and artist/composer</a:t>
              </a:r>
              <a:endParaRPr lang="en-GB"/>
            </a:p>
            <a:p>
              <a:r>
                <a:rPr lang="en-GB" sz="1600">
                  <a:ea typeface="+mn-lt"/>
                  <a:cs typeface="+mn-lt"/>
                </a:rPr>
                <a:t>2.Comment on the instrumentation and how the musical elements are used in as much detail as you can.</a:t>
              </a:r>
              <a:endParaRPr lang="en-GB"/>
            </a:p>
            <a:p>
              <a:r>
                <a:rPr lang="en-GB" sz="1600">
                  <a:ea typeface="+mn-lt"/>
                  <a:cs typeface="+mn-lt"/>
                </a:rPr>
                <a:t>3.Give your personal response to the music – remember to explain why you liked or did not like the piece of music.</a:t>
              </a:r>
              <a:endParaRPr lang="en-GB"/>
            </a:p>
            <a:p>
              <a:endParaRPr lang="en-GB" sz="1600">
                <a:ea typeface="+mn-lt"/>
                <a:cs typeface="+mn-lt"/>
              </a:endParaRPr>
            </a:p>
            <a:p>
              <a:pPr marL="342900" indent="-342900">
                <a:buAutoNum type="arabicPeriod"/>
              </a:pPr>
              <a:endParaRPr lang="en-GB" sz="1600">
                <a:ea typeface="+mn-lt"/>
                <a:cs typeface="+mn-lt"/>
              </a:endParaRPr>
            </a:p>
            <a:p>
              <a:endParaRPr lang="en-GB" sz="1600">
                <a:ea typeface="+mn-lt"/>
                <a:cs typeface="+mn-lt"/>
              </a:endParaRPr>
            </a:p>
            <a:p>
              <a:endParaRPr lang="en-GB" sz="1600">
                <a:ea typeface="+mn-lt"/>
                <a:cs typeface="+mn-lt"/>
              </a:endParaRPr>
            </a:p>
            <a:p>
              <a:endParaRPr lang="en-GB" sz="1600">
                <a:cs typeface="Calibri"/>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6">
            <a:extLst>
              <a:ext uri="{FF2B5EF4-FFF2-40B4-BE49-F238E27FC236}">
                <a16:creationId xmlns:a16="http://schemas.microsoft.com/office/drawing/2014/main" id="{438F1BF2-55CD-E5C2-A10E-915C84D75BBB}"/>
              </a:ext>
            </a:extLst>
          </p:cNvPr>
          <p:cNvGraphicFramePr>
            <a:graphicFrameLocks noGrp="1"/>
          </p:cNvGraphicFramePr>
          <p:nvPr>
            <p:extLst>
              <p:ext uri="{D42A27DB-BD31-4B8C-83A1-F6EECF244321}">
                <p14:modId xmlns:p14="http://schemas.microsoft.com/office/powerpoint/2010/main" val="995411846"/>
              </p:ext>
            </p:extLst>
          </p:nvPr>
        </p:nvGraphicFramePr>
        <p:xfrm>
          <a:off x="145020" y="1243762"/>
          <a:ext cx="6590858" cy="1656982"/>
        </p:xfrm>
        <a:graphic>
          <a:graphicData uri="http://schemas.openxmlformats.org/drawingml/2006/table">
            <a:tbl>
              <a:tblPr firstRow="1" bandRow="1">
                <a:tableStyleId>{5940675A-B579-460E-94D1-54222C63F5DA}</a:tableStyleId>
              </a:tblPr>
              <a:tblGrid>
                <a:gridCol w="6590858">
                  <a:extLst>
                    <a:ext uri="{9D8B030D-6E8A-4147-A177-3AD203B41FA5}">
                      <a16:colId xmlns:a16="http://schemas.microsoft.com/office/drawing/2014/main" val="1295060696"/>
                    </a:ext>
                  </a:extLst>
                </a:gridCol>
              </a:tblGrid>
              <a:tr h="1656982">
                <a:tc>
                  <a:txBody>
                    <a:bodyPr/>
                    <a:lstStyle/>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Name some musicals that started as </a:t>
                      </a:r>
                      <a:r>
                        <a:rPr lang="en-GB" sz="1600" b="1" i="0" u="none" strike="noStrike" noProof="0">
                          <a:solidFill>
                            <a:srgbClr val="000000"/>
                          </a:solidFill>
                          <a:latin typeface="Calibri"/>
                        </a:rPr>
                        <a:t>film musicals </a:t>
                      </a:r>
                      <a:r>
                        <a:rPr lang="en-GB" sz="1600" b="0" i="0" u="none" strike="noStrike" noProof="0">
                          <a:solidFill>
                            <a:srgbClr val="000000"/>
                          </a:solidFill>
                          <a:latin typeface="Calibri"/>
                        </a:rPr>
                        <a:t>before being transferred to the stage.</a:t>
                      </a:r>
                      <a:endParaRPr lang="en-GB"/>
                    </a:p>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Name some musicals that started as </a:t>
                      </a:r>
                      <a:r>
                        <a:rPr lang="en-GB" sz="1600" b="1" i="0" u="none" strike="noStrike" noProof="0">
                          <a:solidFill>
                            <a:srgbClr val="000000"/>
                          </a:solidFill>
                          <a:latin typeface="Calibri"/>
                        </a:rPr>
                        <a:t>stage musicals </a:t>
                      </a:r>
                      <a:r>
                        <a:rPr lang="en-GB" sz="1600" b="0" i="0" u="none" strike="noStrike" noProof="0">
                          <a:solidFill>
                            <a:srgbClr val="000000"/>
                          </a:solidFill>
                          <a:latin typeface="Calibri"/>
                        </a:rPr>
                        <a:t>before being turned into film musicals.</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23374659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6A4A88-3E57-D4D6-F650-DDCA942942E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C713CCE2-B97F-427C-9D01-117829C0DAA9}"/>
              </a:ext>
            </a:extLst>
          </p:cNvPr>
          <p:cNvGrpSpPr/>
          <p:nvPr/>
        </p:nvGrpSpPr>
        <p:grpSpPr>
          <a:xfrm>
            <a:off x="143194" y="0"/>
            <a:ext cx="6631320" cy="9302835"/>
            <a:chOff x="3808941" y="0"/>
            <a:chExt cx="6732529" cy="9440716"/>
          </a:xfrm>
        </p:grpSpPr>
        <p:pic>
          <p:nvPicPr>
            <p:cNvPr id="4" name="Picture 3">
              <a:extLst>
                <a:ext uri="{FF2B5EF4-FFF2-40B4-BE49-F238E27FC236}">
                  <a16:creationId xmlns:a16="http://schemas.microsoft.com/office/drawing/2014/main" id="{9B3125D9-C138-F76A-E8ED-494D8FD83BBA}"/>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F8A9DC83-AD11-51EB-03A6-A21ECACCC557}"/>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RE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EB4AC868-3FFC-6A99-4458-A173573731F8}"/>
                </a:ext>
              </a:extLst>
            </p:cNvPr>
            <p:cNvSpPr/>
            <p:nvPr/>
          </p:nvSpPr>
          <p:spPr>
            <a:xfrm>
              <a:off x="3812767" y="2504309"/>
              <a:ext cx="6577161" cy="388871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just"/>
              <a:r>
                <a:rPr lang="en-GB">
                  <a:ea typeface="+mn-lt"/>
                  <a:cs typeface="+mn-lt"/>
                </a:rPr>
                <a:t>The Amish reject modern conveniences so that they have to work together in order to survive and flourish.</a:t>
              </a:r>
              <a:endParaRPr lang="en-US">
                <a:cs typeface="Calibri"/>
              </a:endParaRPr>
            </a:p>
            <a:p>
              <a:pPr algn="just"/>
              <a:endParaRPr lang="en-GB">
                <a:ea typeface="+mn-lt"/>
                <a:cs typeface="+mn-lt"/>
              </a:endParaRPr>
            </a:p>
            <a:p>
              <a:pPr algn="just"/>
              <a:r>
                <a:rPr lang="en-GB">
                  <a:ea typeface="+mn-lt"/>
                  <a:cs typeface="+mn-lt"/>
                </a:rPr>
                <a:t>Do you think the Amish community is stronger than most communities who use modern conveniences as a standard part of their daily lives?</a:t>
              </a:r>
              <a:endParaRPr lang="en-GB">
                <a:cs typeface="Calibri"/>
              </a:endParaRPr>
            </a:p>
            <a:p>
              <a:pPr algn="just"/>
              <a:endParaRPr lang="en-GB">
                <a:ea typeface="+mn-lt"/>
                <a:cs typeface="+mn-lt"/>
              </a:endParaRPr>
            </a:p>
            <a:p>
              <a:pPr algn="just"/>
              <a:r>
                <a:rPr lang="en-GB">
                  <a:ea typeface="+mn-lt"/>
                  <a:cs typeface="+mn-lt"/>
                </a:rPr>
                <a:t>Explain your answer.</a:t>
              </a:r>
              <a:endParaRPr lang="en-GB">
                <a:cs typeface="Calibri"/>
              </a:endParaRPr>
            </a:p>
            <a:p>
              <a:pPr algn="just"/>
              <a:endParaRPr lang="en-GB">
                <a:ea typeface="+mn-lt"/>
                <a:cs typeface="+mn-lt"/>
              </a:endParaRPr>
            </a:p>
            <a:p>
              <a:pPr algn="just"/>
              <a:endParaRPr lang="en-GB">
                <a:ea typeface="+mn-lt"/>
                <a:cs typeface="+mn-lt"/>
              </a:endParaRPr>
            </a:p>
            <a:p>
              <a:pPr algn="just"/>
              <a:endParaRPr lang="en-GB">
                <a:ea typeface="+mn-lt"/>
                <a:cs typeface="+mn-lt"/>
              </a:endParaRPr>
            </a:p>
            <a:p>
              <a:pPr algn="just"/>
              <a:endParaRPr lang="en-GB">
                <a:ea typeface="+mn-lt"/>
                <a:cs typeface="+mn-lt"/>
              </a:endParaRPr>
            </a:p>
            <a:p>
              <a:pPr algn="just"/>
              <a:endParaRPr lang="en-GB">
                <a:ea typeface="+mn-lt"/>
                <a:cs typeface="+mn-lt"/>
              </a:endParaRPr>
            </a:p>
            <a:p>
              <a:endParaRPr lang="en-GB">
                <a:ea typeface="+mn-lt"/>
                <a:cs typeface="+mn-lt"/>
              </a:endParaRPr>
            </a:p>
          </p:txBody>
        </p:sp>
        <p:sp>
          <p:nvSpPr>
            <p:cNvPr id="7" name="Rectangle 6">
              <a:extLst>
                <a:ext uri="{FF2B5EF4-FFF2-40B4-BE49-F238E27FC236}">
                  <a16:creationId xmlns:a16="http://schemas.microsoft.com/office/drawing/2014/main" id="{525438D2-5CD8-9595-FABA-1DB6CA671016}"/>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Types of Christianity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1DB43D75-6439-17AA-6678-9C845EAA650A}"/>
                </a:ext>
              </a:extLst>
            </p:cNvPr>
            <p:cNvSpPr/>
            <p:nvPr/>
          </p:nvSpPr>
          <p:spPr>
            <a:xfrm>
              <a:off x="3812767" y="7445480"/>
              <a:ext cx="6577161" cy="85903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Compare the Amish community to another community, explaining similarities and differences.</a:t>
              </a:r>
              <a:endParaRPr lang="en-US" sz="2400">
                <a:cs typeface="Calibri"/>
              </a:endParaRPr>
            </a:p>
          </p:txBody>
        </p:sp>
        <p:sp>
          <p:nvSpPr>
            <p:cNvPr id="9" name="Rectangle 8">
              <a:extLst>
                <a:ext uri="{FF2B5EF4-FFF2-40B4-BE49-F238E27FC236}">
                  <a16:creationId xmlns:a16="http://schemas.microsoft.com/office/drawing/2014/main" id="{CF091446-56FF-9DD2-1A5C-40EDF63C60CD}"/>
                </a:ext>
              </a:extLst>
            </p:cNvPr>
            <p:cNvSpPr/>
            <p:nvPr/>
          </p:nvSpPr>
          <p:spPr>
            <a:xfrm>
              <a:off x="3808941" y="6484704"/>
              <a:ext cx="6577162" cy="87476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community, </a:t>
              </a:r>
              <a:r>
                <a:rPr lang="en-GB" sz="1600" err="1"/>
                <a:t>Ordnung</a:t>
              </a:r>
              <a:r>
                <a:rPr lang="en-GB" sz="1600"/>
                <a:t>, sect, immorality, Worldliness, Old Order Amish Mennonite Church</a:t>
              </a:r>
              <a:endParaRPr lang="en-GB" sz="1600">
                <a:cs typeface="Calibri"/>
              </a:endParaRPr>
            </a:p>
          </p:txBody>
        </p:sp>
        <p:sp>
          <p:nvSpPr>
            <p:cNvPr id="10" name="Rectangle 9">
              <a:extLst>
                <a:ext uri="{FF2B5EF4-FFF2-40B4-BE49-F238E27FC236}">
                  <a16:creationId xmlns:a16="http://schemas.microsoft.com/office/drawing/2014/main" id="{91124B73-1F3A-F62D-4E7A-C7FA2B859B32}"/>
                </a:ext>
              </a:extLst>
            </p:cNvPr>
            <p:cNvSpPr/>
            <p:nvPr/>
          </p:nvSpPr>
          <p:spPr>
            <a:xfrm>
              <a:off x="3813216" y="1261024"/>
              <a:ext cx="6561438" cy="104643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Draw pictures to represent at least three key words you have learnt so far this topic.</a:t>
              </a:r>
            </a:p>
          </p:txBody>
        </p:sp>
      </p:grpSp>
      <p:pic>
        <p:nvPicPr>
          <p:cNvPr id="11" name="Picture 10" descr="Image result for amish">
            <a:extLst>
              <a:ext uri="{FF2B5EF4-FFF2-40B4-BE49-F238E27FC236}">
                <a16:creationId xmlns:a16="http://schemas.microsoft.com/office/drawing/2014/main" id="{B79718BC-D3C2-664B-E1CD-896062B0E554}"/>
              </a:ext>
            </a:extLst>
          </p:cNvPr>
          <p:cNvPicPr>
            <a:picLocks noChangeAspect="1"/>
          </p:cNvPicPr>
          <p:nvPr/>
        </p:nvPicPr>
        <p:blipFill>
          <a:blip r:embed="rId3"/>
          <a:stretch>
            <a:fillRect/>
          </a:stretch>
        </p:blipFill>
        <p:spPr>
          <a:xfrm>
            <a:off x="3064489" y="4021211"/>
            <a:ext cx="3538498" cy="2108348"/>
          </a:xfrm>
          <a:prstGeom prst="rect">
            <a:avLst/>
          </a:prstGeom>
        </p:spPr>
      </p:pic>
      <p:pic>
        <p:nvPicPr>
          <p:cNvPr id="12" name="Picture 11" descr="Image result for amish">
            <a:extLst>
              <a:ext uri="{FF2B5EF4-FFF2-40B4-BE49-F238E27FC236}">
                <a16:creationId xmlns:a16="http://schemas.microsoft.com/office/drawing/2014/main" id="{4F2851D3-DA19-56C7-D511-AA5BB06054F7}"/>
              </a:ext>
            </a:extLst>
          </p:cNvPr>
          <p:cNvPicPr>
            <a:picLocks noChangeAspect="1"/>
          </p:cNvPicPr>
          <p:nvPr/>
        </p:nvPicPr>
        <p:blipFill>
          <a:blip r:embed="rId4"/>
          <a:stretch>
            <a:fillRect/>
          </a:stretch>
        </p:blipFill>
        <p:spPr>
          <a:xfrm>
            <a:off x="216446" y="4644877"/>
            <a:ext cx="2664735" cy="1566531"/>
          </a:xfrm>
          <a:prstGeom prst="rect">
            <a:avLst/>
          </a:prstGeom>
        </p:spPr>
      </p:pic>
    </p:spTree>
    <p:extLst>
      <p:ext uri="{BB962C8B-B14F-4D97-AF65-F5344CB8AC3E}">
        <p14:creationId xmlns:p14="http://schemas.microsoft.com/office/powerpoint/2010/main" val="41866988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Science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lnSpcReduction="10000"/>
            </a:bodyPr>
            <a:lstStyle/>
            <a:p>
              <a:r>
                <a:rPr lang="en-GB" b="1" u="sng">
                  <a:ea typeface="Calibri"/>
                  <a:cs typeface="Calibri"/>
                </a:rPr>
                <a:t>Available: 13</a:t>
              </a:r>
              <a:r>
                <a:rPr lang="en-GB" b="1" u="sng" baseline="30000">
                  <a:ea typeface="Calibri"/>
                  <a:cs typeface="Calibri"/>
                </a:rPr>
                <a:t>th</a:t>
              </a:r>
              <a:r>
                <a:rPr lang="en-GB" b="1" u="sng">
                  <a:ea typeface="Calibri"/>
                  <a:cs typeface="Calibri"/>
                </a:rPr>
                <a:t> March 2024 </a:t>
              </a:r>
            </a:p>
            <a:p>
              <a:r>
                <a:rPr lang="en-GB" b="1" u="sng">
                  <a:ea typeface="Calibri"/>
                  <a:cs typeface="Calibri"/>
                </a:rPr>
                <a:t>Due: 20</a:t>
              </a:r>
              <a:r>
                <a:rPr lang="en-GB" b="1" u="sng" baseline="30000">
                  <a:ea typeface="Calibri"/>
                  <a:cs typeface="Calibri"/>
                </a:rPr>
                <a:t>th</a:t>
              </a:r>
              <a:r>
                <a:rPr lang="en-GB" b="1" u="sng">
                  <a:ea typeface="Calibri"/>
                  <a:cs typeface="Calibri"/>
                </a:rPr>
                <a:t> March 2024</a:t>
              </a:r>
            </a:p>
            <a:p>
              <a:endParaRPr lang="en-GB" b="1" u="sng">
                <a:ea typeface="Calibri"/>
                <a:cs typeface="Calibri"/>
              </a:endParaRPr>
            </a:p>
            <a:p>
              <a:r>
                <a:rPr lang="en-GB" u="sng">
                  <a:ea typeface="Calibri"/>
                  <a:cs typeface="Calibri"/>
                </a:rPr>
                <a:t>C2: Structure and Bonding</a:t>
              </a:r>
            </a:p>
            <a:p>
              <a:endParaRPr lang="en-GB" u="sng">
                <a:ea typeface="Calibri"/>
                <a:cs typeface="Calibri"/>
              </a:endParaRPr>
            </a:p>
            <a:p>
              <a:r>
                <a:rPr lang="en-GB" u="sng">
                  <a:ea typeface="Calibri"/>
                  <a:cs typeface="Calibri"/>
                </a:rPr>
                <a:t>P3: Particle Model</a:t>
              </a:r>
            </a:p>
            <a:p>
              <a:endParaRPr lang="en-GB" u="sng">
                <a:ea typeface="Calibri"/>
                <a:cs typeface="Calibri"/>
              </a:endParaRPr>
            </a:p>
            <a:p>
              <a:r>
                <a:rPr lang="en-GB" u="sng">
                  <a:ea typeface="Calibri"/>
                  <a:cs typeface="Calibri"/>
                </a:rPr>
                <a:t>B1: Cells </a:t>
              </a:r>
            </a:p>
            <a:p>
              <a:endParaRPr lang="en-GB" u="sng">
                <a:ea typeface="Calibri"/>
                <a:cs typeface="Calibri"/>
              </a:endParaRPr>
            </a:p>
            <a:p>
              <a:r>
                <a:rPr lang="en-GB" b="1">
                  <a:ea typeface="Calibri"/>
                  <a:cs typeface="Calibri"/>
                </a:rPr>
                <a:t>Note: If you have any issues with homework, you must contact Mr Chan – If you do not notify Mr Chan before the lesson on the due date</a:t>
              </a:r>
            </a:p>
            <a:p>
              <a:r>
                <a:rPr lang="en-GB" b="1">
                  <a:ea typeface="Calibri"/>
                  <a:cs typeface="Calibri"/>
                </a:rPr>
                <a:t>an automatic detention is issued. </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r>
              <a:rPr lang="en-GB">
                <a:ea typeface="+mn-lt"/>
                <a:cs typeface="+mn-lt"/>
              </a:rPr>
              <a:t>Leave on the table in lesson, let me know and I’ll mark the questions.</a:t>
            </a:r>
          </a:p>
          <a:p>
            <a:r>
              <a:rPr lang="en-GB">
                <a:ea typeface="+mn-lt"/>
                <a:cs typeface="+mn-lt"/>
              </a:rPr>
              <a:t>All questions completed should be stamped/ marked by your teacher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graphicFrame>
        <p:nvGraphicFramePr>
          <p:cNvPr id="5" name="Table 6">
            <a:extLst>
              <a:ext uri="{FF2B5EF4-FFF2-40B4-BE49-F238E27FC236}">
                <a16:creationId xmlns:a16="http://schemas.microsoft.com/office/drawing/2014/main" id="{AF108D35-AF38-124D-FFD3-FB1B58ADA668}"/>
              </a:ext>
            </a:extLst>
          </p:cNvPr>
          <p:cNvGraphicFramePr>
            <a:graphicFrameLocks noGrp="1"/>
          </p:cNvGraphicFramePr>
          <p:nvPr/>
        </p:nvGraphicFramePr>
        <p:xfrm>
          <a:off x="335986" y="6646222"/>
          <a:ext cx="6148958" cy="1486535"/>
        </p:xfrm>
        <a:graphic>
          <a:graphicData uri="http://schemas.openxmlformats.org/drawingml/2006/table">
            <a:tbl>
              <a:tblPr firstRow="1" bandRow="1">
                <a:tableStyleId>{073A0DAA-6AF3-43AB-8588-CEC1D06C72B9}</a:tableStyleId>
              </a:tblPr>
              <a:tblGrid>
                <a:gridCol w="3074479">
                  <a:extLst>
                    <a:ext uri="{9D8B030D-6E8A-4147-A177-3AD203B41FA5}">
                      <a16:colId xmlns:a16="http://schemas.microsoft.com/office/drawing/2014/main" val="3032477122"/>
                    </a:ext>
                  </a:extLst>
                </a:gridCol>
                <a:gridCol w="3074479">
                  <a:extLst>
                    <a:ext uri="{9D8B030D-6E8A-4147-A177-3AD203B41FA5}">
                      <a16:colId xmlns:a16="http://schemas.microsoft.com/office/drawing/2014/main" val="3674671781"/>
                    </a:ext>
                  </a:extLst>
                </a:gridCol>
              </a:tblGrid>
              <a:tr h="175119">
                <a:tc>
                  <a:txBody>
                    <a:bodyPr/>
                    <a:lstStyle/>
                    <a:p>
                      <a:r>
                        <a:rPr lang="en-GB"/>
                        <a:t>Booklet (E.G: C3)</a:t>
                      </a:r>
                    </a:p>
                  </a:txBody>
                  <a:tcPr/>
                </a:tc>
                <a:tc>
                  <a:txBody>
                    <a:bodyPr/>
                    <a:lstStyle/>
                    <a:p>
                      <a:r>
                        <a:rPr lang="en-GB"/>
                        <a:t>Question / Marks </a:t>
                      </a:r>
                    </a:p>
                  </a:txBody>
                  <a:tcPr/>
                </a:tc>
                <a:extLst>
                  <a:ext uri="{0D108BD9-81ED-4DB2-BD59-A6C34878D82A}">
                    <a16:rowId xmlns:a16="http://schemas.microsoft.com/office/drawing/2014/main" val="2852678372"/>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279612328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055346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3995448423"/>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3859355"/>
                  </a:ext>
                </a:extLst>
              </a:tr>
            </a:tbl>
          </a:graphicData>
        </a:graphic>
      </p:graphicFrame>
      <p:sp>
        <p:nvSpPr>
          <p:cNvPr id="4" name="Rectangle 3">
            <a:extLst>
              <a:ext uri="{FF2B5EF4-FFF2-40B4-BE49-F238E27FC236}">
                <a16:creationId xmlns:a16="http://schemas.microsoft.com/office/drawing/2014/main" id="{BDEF906C-75A4-BD60-1729-8C28C26646B4}"/>
              </a:ext>
            </a:extLst>
          </p:cNvPr>
          <p:cNvSpPr/>
          <p:nvPr/>
        </p:nvSpPr>
        <p:spPr>
          <a:xfrm>
            <a:off x="3747194" y="1616765"/>
            <a:ext cx="2491409" cy="1413435"/>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b="1"/>
              <a:t>Three Assignments: </a:t>
            </a:r>
          </a:p>
          <a:p>
            <a:pPr algn="ctr"/>
            <a:endParaRPr lang="en-GB" b="1"/>
          </a:p>
          <a:p>
            <a:pPr algn="ctr"/>
            <a:r>
              <a:rPr lang="en-GB" b="1"/>
              <a:t>Sci (Bio)</a:t>
            </a:r>
          </a:p>
          <a:p>
            <a:pPr algn="ctr"/>
            <a:r>
              <a:rPr lang="en-GB" b="1"/>
              <a:t>Sci (Chem)</a:t>
            </a:r>
          </a:p>
          <a:p>
            <a:pPr algn="ctr"/>
            <a:r>
              <a:rPr lang="en-GB" b="1"/>
              <a:t>Sci (Phys)</a:t>
            </a:r>
          </a:p>
        </p:txBody>
      </p:sp>
    </p:spTree>
    <p:extLst>
      <p:ext uri="{BB962C8B-B14F-4D97-AF65-F5344CB8AC3E}">
        <p14:creationId xmlns:p14="http://schemas.microsoft.com/office/powerpoint/2010/main" val="137959451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152" y="0"/>
            <a:ext cx="6732848" cy="9903635"/>
            <a:chOff x="125152" y="0"/>
            <a:chExt cx="6732848" cy="924457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Young Enterprise, Homework – Half Term 4, Week 4</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7" y="2441822"/>
              <a:ext cx="6576711" cy="37951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0" i="0" strike="noStrike">
                  <a:solidFill>
                    <a:srgbClr val="000000"/>
                  </a:solidFill>
                  <a:effectLst/>
                  <a:latin typeface="Calibri"/>
                  <a:cs typeface="Calibri"/>
                </a:rPr>
                <a:t>Main </a:t>
              </a:r>
              <a:r>
                <a:rPr lang="en-GB" sz="2400">
                  <a:solidFill>
                    <a:srgbClr val="000000"/>
                  </a:solidFill>
                  <a:latin typeface="Calibri"/>
                  <a:cs typeface="Calibri"/>
                </a:rPr>
                <a:t>Task</a:t>
              </a:r>
            </a:p>
            <a:p>
              <a:pPr algn="ctr"/>
              <a:endParaRPr lang="en-GB" sz="2400">
                <a:solidFill>
                  <a:schemeClr val="tx1"/>
                </a:solidFill>
                <a:latin typeface="Calibri"/>
                <a:cs typeface="Calibri"/>
              </a:endParaRPr>
            </a:p>
            <a:p>
              <a:pPr algn="ctr"/>
              <a:r>
                <a:rPr lang="en-GB" sz="2400">
                  <a:solidFill>
                    <a:schemeClr val="tx1"/>
                  </a:solidFill>
                  <a:latin typeface="Calibri"/>
                  <a:ea typeface="Calibri" panose="020F0502020204030204"/>
                  <a:cs typeface="Calibri" panose="020F0502020204030204"/>
                </a:rPr>
                <a:t>For your business strategy game (from last week) design an advertising campaign that would help sell your product.</a:t>
              </a:r>
            </a:p>
            <a:p>
              <a:pPr algn="ctr"/>
              <a:endParaRPr lang="en-GB" sz="2400">
                <a:solidFill>
                  <a:schemeClr val="tx1"/>
                </a:solidFill>
                <a:latin typeface="Calibri"/>
                <a:ea typeface="Calibri" panose="020F0502020204030204"/>
                <a:cs typeface="Calibri" panose="020F0502020204030204"/>
              </a:endParaRPr>
            </a:p>
            <a:p>
              <a:pPr algn="ctr"/>
              <a:r>
                <a:rPr lang="en-GB" sz="2400">
                  <a:solidFill>
                    <a:schemeClr val="tx1"/>
                  </a:solidFill>
                  <a:latin typeface="Calibri"/>
                  <a:ea typeface="Calibri" panose="020F0502020204030204"/>
                  <a:cs typeface="Calibri" panose="020F0502020204030204"/>
                </a:rPr>
                <a:t>Be strategic! Explain why you would do what you  would do. Draw your adverts and consider costs for your campaign.</a:t>
              </a:r>
            </a:p>
            <a:p>
              <a:pPr algn="ctr"/>
              <a:r>
                <a:rPr lang="en-GB" sz="2400">
                  <a:solidFill>
                    <a:schemeClr val="tx1"/>
                  </a:solidFill>
                  <a:latin typeface="Calibri"/>
                  <a:ea typeface="Calibri" panose="020F0502020204030204"/>
                  <a:cs typeface="Calibri" panose="020F0502020204030204"/>
                </a:rPr>
                <a:t>(10 marks)</a:t>
              </a:r>
            </a:p>
            <a:p>
              <a:pPr algn="ctr"/>
              <a:endParaRPr lang="en-GB" sz="2000">
                <a:solidFill>
                  <a:schemeClr val="tx1"/>
                </a:solidFill>
                <a:latin typeface="Calibri" panose="020F0502020204030204"/>
                <a:ea typeface="Calibri" panose="020F0502020204030204"/>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7656380"/>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29746" y="8844466"/>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6" y="6982120"/>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ea typeface="+mn-lt"/>
                  <a:cs typeface="+mn-lt"/>
                </a:rPr>
                <a:t>Extension Task — Give examples of successful advertising campaigns in business. At least 3. What made them a success? (6 marks)</a:t>
              </a:r>
            </a:p>
          </p:txBody>
        </p:sp>
        <p:sp>
          <p:nvSpPr>
            <p:cNvPr id="7" name="Rectangle 6">
              <a:extLst>
                <a:ext uri="{FF2B5EF4-FFF2-40B4-BE49-F238E27FC236}">
                  <a16:creationId xmlns:a16="http://schemas.microsoft.com/office/drawing/2014/main" id="{D3695D3E-C125-EF5F-32F6-B7E32E204520}"/>
                </a:ext>
              </a:extLst>
            </p:cNvPr>
            <p:cNvSpPr/>
            <p:nvPr/>
          </p:nvSpPr>
          <p:spPr>
            <a:xfrm>
              <a:off x="125152" y="631864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Innovation, Design</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0512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a:t>Define the following terms:</a:t>
              </a:r>
              <a:endParaRPr lang="en-GB" sz="2400">
                <a:cs typeface="Calibri"/>
              </a:endParaRPr>
            </a:p>
            <a:p>
              <a:pPr algn="ctr"/>
              <a:r>
                <a:rPr lang="en-GB" sz="2400">
                  <a:ea typeface="Calibri"/>
                  <a:cs typeface="Calibri"/>
                </a:rPr>
                <a:t>Strategic Thinking</a:t>
              </a:r>
            </a:p>
          </p:txBody>
        </p:sp>
      </p:grpSp>
      <p:pic>
        <p:nvPicPr>
          <p:cNvPr id="10" name="Picture 2" descr="A logo with a scallop and a ribbon&#10;&#10;Description automatically generated">
            <a:extLst>
              <a:ext uri="{FF2B5EF4-FFF2-40B4-BE49-F238E27FC236}">
                <a16:creationId xmlns:a16="http://schemas.microsoft.com/office/drawing/2014/main" id="{F2EAB0BF-49AE-BF09-DD25-2E197EE35843}"/>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36501" y="113211"/>
            <a:ext cx="1238793" cy="12439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A logo with a scallop and a ribbon&#10;&#10;Description automatically generated">
            <a:extLst>
              <a:ext uri="{FF2B5EF4-FFF2-40B4-BE49-F238E27FC236}">
                <a16:creationId xmlns:a16="http://schemas.microsoft.com/office/drawing/2014/main" id="{5D30B023-760A-CF39-F030-D148DC92836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41960" y="108857"/>
            <a:ext cx="1238793" cy="1243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2535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5 Homework</a:t>
            </a:r>
          </a:p>
        </p:txBody>
      </p:sp>
    </p:spTree>
    <p:extLst>
      <p:ext uri="{BB962C8B-B14F-4D97-AF65-F5344CB8AC3E}">
        <p14:creationId xmlns:p14="http://schemas.microsoft.com/office/powerpoint/2010/main" val="170081859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5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4663507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Select a theme for your observational drawing flip book sketchbook.</a:t>
            </a:r>
          </a:p>
          <a:p>
            <a:r>
              <a:rPr lang="en-US" sz="1400">
                <a:ea typeface="Calibri"/>
                <a:cs typeface="Calibri"/>
              </a:rPr>
              <a:t>Each week draw two items linked to your theme, one per page, try to consider the proportions of the overall objects on each of the pages.</a:t>
            </a:r>
            <a:endParaRPr lang="en-US" sz="1400">
              <a:cs typeface="Calibri"/>
            </a:endParaRPr>
          </a:p>
          <a:p>
            <a:r>
              <a:rPr lang="en-US" sz="1400">
                <a:ea typeface="Calibri"/>
                <a:cs typeface="Calibri"/>
              </a:rPr>
              <a:t>Week 1  Pick a theme and design a front cover for your book and do two drawings ( pages)</a:t>
            </a:r>
          </a:p>
          <a:p>
            <a:r>
              <a:rPr lang="en-US" sz="1400">
                <a:ea typeface="Calibri"/>
                <a:cs typeface="Calibri"/>
              </a:rPr>
              <a:t>Week 2  - 2 x drawings of theme</a:t>
            </a:r>
          </a:p>
          <a:p>
            <a:r>
              <a:rPr lang="en-US" sz="1400">
                <a:ea typeface="Calibri"/>
                <a:cs typeface="Calibri"/>
              </a:rPr>
              <a:t>Week 3  2 x drawings of theme</a:t>
            </a:r>
          </a:p>
          <a:p>
            <a:r>
              <a:rPr lang="en-US" sz="1400">
                <a:ea typeface="Calibri"/>
                <a:cs typeface="Calibri"/>
              </a:rPr>
              <a:t>Week 4  2 x drawings of theme</a:t>
            </a:r>
          </a:p>
          <a:p>
            <a:r>
              <a:rPr lang="en-US" sz="1400">
                <a:ea typeface="Calibri"/>
                <a:cs typeface="Calibri"/>
              </a:rPr>
              <a:t>Week 5  2 x drawings of theme</a:t>
            </a:r>
          </a:p>
          <a:p>
            <a:r>
              <a:rPr lang="en-US" sz="1400">
                <a:ea typeface="Calibri"/>
                <a:cs typeface="Calibri"/>
              </a:rPr>
              <a:t>Week 6  2 x drawings of theme</a:t>
            </a:r>
          </a:p>
        </p:txBody>
      </p:sp>
      <p:pic>
        <p:nvPicPr>
          <p:cNvPr id="4" name="Picture 3" descr="This contains an image of: Small chairs">
            <a:extLst>
              <a:ext uri="{FF2B5EF4-FFF2-40B4-BE49-F238E27FC236}">
                <a16:creationId xmlns:a16="http://schemas.microsoft.com/office/drawing/2014/main" id="{99DB5FD7-67C9-B92C-DFCF-991152ED4D3E}"/>
              </a:ext>
            </a:extLst>
          </p:cNvPr>
          <p:cNvPicPr>
            <a:picLocks noChangeAspect="1"/>
          </p:cNvPicPr>
          <p:nvPr/>
        </p:nvPicPr>
        <p:blipFill>
          <a:blip r:embed="rId3"/>
          <a:stretch>
            <a:fillRect/>
          </a:stretch>
        </p:blipFill>
        <p:spPr>
          <a:xfrm>
            <a:off x="3448050" y="4724470"/>
            <a:ext cx="3120736" cy="2118443"/>
          </a:xfrm>
          <a:prstGeom prst="rect">
            <a:avLst/>
          </a:prstGeom>
        </p:spPr>
      </p:pic>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4"/>
          <a:stretch>
            <a:fillRect/>
          </a:stretch>
        </p:blipFill>
        <p:spPr>
          <a:xfrm>
            <a:off x="5008418" y="2086154"/>
            <a:ext cx="1558637" cy="1600999"/>
          </a:xfrm>
          <a:prstGeom prst="rect">
            <a:avLst/>
          </a:prstGeom>
        </p:spPr>
      </p:pic>
    </p:spTree>
    <p:extLst>
      <p:ext uri="{BB962C8B-B14F-4D97-AF65-F5344CB8AC3E}">
        <p14:creationId xmlns:p14="http://schemas.microsoft.com/office/powerpoint/2010/main" val="16183484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English Homework </a:t>
            </a:r>
          </a:p>
          <a:p>
            <a:pPr algn="ctr"/>
            <a:r>
              <a:rPr lang="en-GB" sz="2800" b="1"/>
              <a:t>Half Term 4, Week 5</a:t>
            </a:r>
            <a:endParaRPr lang="en-GB" sz="2800" b="1">
              <a:ea typeface="Calibri"/>
              <a:cs typeface="Calibri"/>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87349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b="1" dirty="0">
                <a:latin typeface="Century Gothic"/>
              </a:rPr>
              <a:t>Read Text E and answer the questions based on IGCSE Language Paper 1, Question 1.</a:t>
            </a:r>
            <a:endParaRPr lang="en-US" dirty="0"/>
          </a:p>
          <a:p>
            <a:endParaRPr lang="en-US">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Are you reading for pleasure? Aim for four times per week for at least 20 minutes each time. </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1041695724"/>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dirty="0"/>
                        <a:t>Recap:</a:t>
                      </a:r>
                    </a:p>
                    <a:p>
                      <a:r>
                        <a:rPr lang="en-GB" sz="1400" baseline="0" dirty="0"/>
                        <a:t>Check your homework booklet for key words to define ……………………………………………………………………………………………………………………………………………………………………………………………………………………………………………………………………………………………………………………………………………………………………………………………………………………………………………………………………………………………………………………………………………………………………….. </a:t>
                      </a:r>
                      <a:endParaRPr lang="en-GB" sz="1400" dirty="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807624"/>
            <a:ext cx="6561438" cy="81914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dirty="0"/>
              <a:t>Key words – explain, identify, give</a:t>
            </a:r>
            <a:endParaRPr lang="en-GB" dirty="0">
              <a:solidFill>
                <a:srgbClr val="000000"/>
              </a:solidFill>
              <a:latin typeface="Calibri"/>
              <a:ea typeface="Calibri"/>
              <a:cs typeface="Calibri"/>
            </a:endParaRPr>
          </a:p>
        </p:txBody>
      </p:sp>
    </p:spTree>
    <p:extLst>
      <p:ext uri="{BB962C8B-B14F-4D97-AF65-F5344CB8AC3E}">
        <p14:creationId xmlns:p14="http://schemas.microsoft.com/office/powerpoint/2010/main" val="152642121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5F5C59F0-06A9-8BD1-4436-D48FFB5464BE}"/>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4" name="Group 3">
            <a:extLst>
              <a:ext uri="{FF2B5EF4-FFF2-40B4-BE49-F238E27FC236}">
                <a16:creationId xmlns:a16="http://schemas.microsoft.com/office/drawing/2014/main" id="{1BA99A8F-F7B0-7651-9BEE-DF834803CC47}"/>
              </a:ext>
            </a:extLst>
          </p:cNvPr>
          <p:cNvGrpSpPr/>
          <p:nvPr/>
        </p:nvGrpSpPr>
        <p:grpSpPr>
          <a:xfrm>
            <a:off x="140635" y="0"/>
            <a:ext cx="6714163" cy="9204694"/>
            <a:chOff x="3811590" y="0"/>
            <a:chExt cx="6728703" cy="9440716"/>
          </a:xfrm>
        </p:grpSpPr>
        <p:pic>
          <p:nvPicPr>
            <p:cNvPr id="5" name="Picture 4">
              <a:extLst>
                <a:ext uri="{FF2B5EF4-FFF2-40B4-BE49-F238E27FC236}">
                  <a16:creationId xmlns:a16="http://schemas.microsoft.com/office/drawing/2014/main" id="{C4197A54-7BEE-D03E-7728-453E13CBDCFB}"/>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47D5C0F-0A20-934B-7C23-A8F8D2DB04DB}"/>
                </a:ext>
              </a:extLst>
            </p:cNvPr>
            <p:cNvSpPr/>
            <p:nvPr/>
          </p:nvSpPr>
          <p:spPr>
            <a:xfrm>
              <a:off x="3818217"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Geography Homework – Half Term 4, Week 5</a:t>
              </a:r>
              <a:endParaRPr lang="en-GB" sz="2400">
                <a:ea typeface="+mn-lt"/>
                <a:cs typeface="+mn-lt"/>
              </a:endParaRPr>
            </a:p>
          </p:txBody>
        </p:sp>
        <p:sp>
          <p:nvSpPr>
            <p:cNvPr id="7" name="Rectangle 6">
              <a:extLst>
                <a:ext uri="{FF2B5EF4-FFF2-40B4-BE49-F238E27FC236}">
                  <a16:creationId xmlns:a16="http://schemas.microsoft.com/office/drawing/2014/main" id="{C5BDF3A4-D336-E97E-7167-37DEC0FB8915}"/>
                </a:ext>
              </a:extLst>
            </p:cNvPr>
            <p:cNvSpPr/>
            <p:nvPr/>
          </p:nvSpPr>
          <p:spPr>
            <a:xfrm>
              <a:off x="3811590" y="2085836"/>
              <a:ext cx="6591599" cy="438580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GB" sz="1600">
                <a:ea typeface="+mn-lt"/>
                <a:cs typeface="+mn-lt"/>
              </a:endParaRPr>
            </a:p>
            <a:p>
              <a:r>
                <a:rPr lang="en-GB">
                  <a:ea typeface="+mn-lt"/>
                  <a:cs typeface="+mn-lt"/>
                </a:rPr>
                <a:t>Look at the Eco Cities Week 5 document and read through the information about Tianjin.</a:t>
              </a:r>
            </a:p>
            <a:p>
              <a:endParaRPr lang="en-GB">
                <a:ea typeface="+mn-lt"/>
                <a:cs typeface="+mn-lt"/>
              </a:endParaRPr>
            </a:p>
            <a:p>
              <a:r>
                <a:rPr lang="en-GB">
                  <a:ea typeface="+mn-lt"/>
                  <a:cs typeface="+mn-lt"/>
                </a:rPr>
                <a:t>Tianjin eco-city claims to be 'resource-conserving'.</a:t>
              </a:r>
              <a:endParaRPr lang="en-GB">
                <a:ea typeface="Calibri"/>
                <a:cs typeface="Calibri"/>
              </a:endParaRPr>
            </a:p>
            <a:p>
              <a:r>
                <a:rPr lang="en-GB">
                  <a:ea typeface="+mn-lt"/>
                  <a:cs typeface="+mn-lt"/>
                </a:rPr>
                <a:t>a) suggest what that means.</a:t>
              </a:r>
            </a:p>
            <a:p>
              <a:r>
                <a:rPr lang="en-GB">
                  <a:ea typeface="+mn-lt"/>
                  <a:cs typeface="+mn-lt"/>
                </a:rPr>
                <a:t>b) suggest two more features that the Chinese government should include to make Tianjin eco-city sustainable.</a:t>
              </a:r>
            </a:p>
            <a:p>
              <a:r>
                <a:rPr lang="en-GB">
                  <a:ea typeface="+mn-lt"/>
                  <a:cs typeface="+mn-lt"/>
                </a:rPr>
                <a:t>c) Imagine you are trying to sell a house in Tianjin eco-city. Write an advert to encourage people to live in the city.</a:t>
              </a:r>
            </a:p>
            <a:p>
              <a:endParaRPr lang="en-GB" sz="1600">
                <a:ea typeface="+mn-lt"/>
                <a:cs typeface="+mn-lt"/>
              </a:endParaRPr>
            </a:p>
            <a:p>
              <a:r>
                <a:rPr lang="en-GB" sz="1600">
                  <a:ea typeface="+mn-lt"/>
                  <a:cs typeface="+mn-lt"/>
                </a:rPr>
                <a:t>Online document - </a:t>
              </a:r>
              <a:r>
                <a:rPr lang="en-GB" sz="1600">
                  <a:ea typeface="+mn-lt"/>
                  <a:cs typeface="+mn-lt"/>
                  <a:hlinkClick r:id="rId3"/>
                </a:rPr>
                <a:t>Eco Cities Week 5.pdf</a:t>
              </a:r>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p:txBody>
        </p:sp>
        <p:sp>
          <p:nvSpPr>
            <p:cNvPr id="8" name="Rectangle 7">
              <a:extLst>
                <a:ext uri="{FF2B5EF4-FFF2-40B4-BE49-F238E27FC236}">
                  <a16:creationId xmlns:a16="http://schemas.microsoft.com/office/drawing/2014/main" id="{26D8301E-C18B-4CA9-6C6F-044EB7E78DB1}"/>
                </a:ext>
              </a:extLst>
            </p:cNvPr>
            <p:cNvSpPr/>
            <p:nvPr/>
          </p:nvSpPr>
          <p:spPr>
            <a:xfrm>
              <a:off x="3827313"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AutoNum type="arabicPeriod"/>
              </a:pPr>
              <a:r>
                <a:rPr lang="en-GB" sz="1600"/>
                <a:t>What have been the areas that have challenged you in Geography this week?</a:t>
              </a:r>
              <a:endParaRPr lang="en-GB" sz="1600">
                <a:cs typeface="Calibri"/>
              </a:endParaRPr>
            </a:p>
            <a:p>
              <a:pPr marL="236855" indent="-236855">
                <a:buAutoNum type="arabicPeriod"/>
              </a:pPr>
              <a:r>
                <a:rPr lang="en-GB" sz="1600"/>
                <a:t>How could you improve next week?</a:t>
              </a:r>
              <a:endParaRPr lang="en-GB"/>
            </a:p>
          </p:txBody>
        </p:sp>
        <p:sp>
          <p:nvSpPr>
            <p:cNvPr id="9" name="Rectangle 8">
              <a:extLst>
                <a:ext uri="{FF2B5EF4-FFF2-40B4-BE49-F238E27FC236}">
                  <a16:creationId xmlns:a16="http://schemas.microsoft.com/office/drawing/2014/main" id="{008E8FCF-AB61-8A66-DC69-240E268FBC60}"/>
                </a:ext>
              </a:extLst>
            </p:cNvPr>
            <p:cNvSpPr/>
            <p:nvPr/>
          </p:nvSpPr>
          <p:spPr>
            <a:xfrm>
              <a:off x="3811590" y="7366861"/>
              <a:ext cx="6577161" cy="93765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Which of the two cities, Tianjin or Copenhagen, do you think is most sustainable? Justify your answer. Use Eco Cities Week 5 document to help you.</a:t>
              </a:r>
            </a:p>
          </p:txBody>
        </p:sp>
        <p:sp>
          <p:nvSpPr>
            <p:cNvPr id="10" name="Rectangle 9">
              <a:extLst>
                <a:ext uri="{FF2B5EF4-FFF2-40B4-BE49-F238E27FC236}">
                  <a16:creationId xmlns:a16="http://schemas.microsoft.com/office/drawing/2014/main" id="{9A344CF0-79CB-9304-4F98-D2949B8D44B2}"/>
                </a:ext>
              </a:extLst>
            </p:cNvPr>
            <p:cNvSpPr/>
            <p:nvPr/>
          </p:nvSpPr>
          <p:spPr>
            <a:xfrm>
              <a:off x="3823487" y="6626217"/>
              <a:ext cx="6561439" cy="65462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eco-city, sustainable, renewable energy, recycling, green space, economic, environmental, social</a:t>
              </a:r>
              <a:endParaRPr lang="en-GB">
                <a:cs typeface="Calibri"/>
              </a:endParaRPr>
            </a:p>
          </p:txBody>
        </p:sp>
        <p:sp>
          <p:nvSpPr>
            <p:cNvPr id="11" name="Rectangle 10">
              <a:extLst>
                <a:ext uri="{FF2B5EF4-FFF2-40B4-BE49-F238E27FC236}">
                  <a16:creationId xmlns:a16="http://schemas.microsoft.com/office/drawing/2014/main" id="{2362B8F9-3085-E714-E8C2-090071E30D29}"/>
                </a:ext>
              </a:extLst>
            </p:cNvPr>
            <p:cNvSpPr/>
            <p:nvPr/>
          </p:nvSpPr>
          <p:spPr>
            <a:xfrm>
              <a:off x="3812039" y="1261024"/>
              <a:ext cx="6590315" cy="71516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Write a paragraph about how Rio de Janeiro is sustainable.</a:t>
              </a:r>
              <a:endParaRPr lang="en-US" sz="2000">
                <a:cs typeface="Calibri"/>
              </a:endParaRPr>
            </a:p>
          </p:txBody>
        </p:sp>
      </p:grpSp>
      <p:pic>
        <p:nvPicPr>
          <p:cNvPr id="2" name="Picture 11" descr="Qr code&#10;&#10;Description automatically generated">
            <a:extLst>
              <a:ext uri="{FF2B5EF4-FFF2-40B4-BE49-F238E27FC236}">
                <a16:creationId xmlns:a16="http://schemas.microsoft.com/office/drawing/2014/main" id="{52CA1C92-68C2-00A8-508F-5F72E1ED96E5}"/>
              </a:ext>
            </a:extLst>
          </p:cNvPr>
          <p:cNvPicPr>
            <a:picLocks noChangeAspect="1"/>
          </p:cNvPicPr>
          <p:nvPr/>
        </p:nvPicPr>
        <p:blipFill>
          <a:blip r:embed="rId4"/>
          <a:stretch>
            <a:fillRect/>
          </a:stretch>
        </p:blipFill>
        <p:spPr>
          <a:xfrm>
            <a:off x="524490" y="5271060"/>
            <a:ext cx="977277" cy="993177"/>
          </a:xfrm>
          <a:prstGeom prst="rect">
            <a:avLst/>
          </a:prstGeom>
        </p:spPr>
      </p:pic>
      <p:pic>
        <p:nvPicPr>
          <p:cNvPr id="12" name="Picture 11" descr="Image result for tianjin sustainable city">
            <a:extLst>
              <a:ext uri="{FF2B5EF4-FFF2-40B4-BE49-F238E27FC236}">
                <a16:creationId xmlns:a16="http://schemas.microsoft.com/office/drawing/2014/main" id="{08306657-2CDC-B141-BB09-B6C63207CF26}"/>
              </a:ext>
            </a:extLst>
          </p:cNvPr>
          <p:cNvPicPr>
            <a:picLocks noChangeAspect="1"/>
          </p:cNvPicPr>
          <p:nvPr/>
        </p:nvPicPr>
        <p:blipFill>
          <a:blip r:embed="rId5"/>
          <a:stretch>
            <a:fillRect/>
          </a:stretch>
        </p:blipFill>
        <p:spPr>
          <a:xfrm>
            <a:off x="4497154" y="4712106"/>
            <a:ext cx="2070699" cy="1547259"/>
          </a:xfrm>
          <a:prstGeom prst="rect">
            <a:avLst/>
          </a:prstGeom>
        </p:spPr>
      </p:pic>
    </p:spTree>
    <p:extLst>
      <p:ext uri="{BB962C8B-B14F-4D97-AF65-F5344CB8AC3E}">
        <p14:creationId xmlns:p14="http://schemas.microsoft.com/office/powerpoint/2010/main" val="6252074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History Homework – Half Term 4, Week 5</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500">
                <a:cs typeface="Calibri"/>
              </a:rPr>
              <a:t>Mind Map:</a:t>
            </a:r>
            <a:endParaRPr lang="en-US" sz="1500">
              <a:ea typeface="Calibri"/>
              <a:cs typeface="Calibri"/>
            </a:endParaRPr>
          </a:p>
          <a:p>
            <a:endParaRPr lang="en-US" sz="1500">
              <a:ea typeface="Calibri"/>
              <a:cs typeface="Calibri"/>
            </a:endParaRPr>
          </a:p>
          <a:p>
            <a:pPr marL="285750" indent="-285750">
              <a:buFont typeface="Arial"/>
              <a:buChar char="•"/>
            </a:pPr>
            <a:r>
              <a:rPr lang="en-US" sz="1500">
                <a:ea typeface="+mn-lt"/>
                <a:cs typeface="+mn-lt"/>
              </a:rPr>
              <a:t>Next, we will look at the tactics in the Vietnam War and Cold War, research this and complete the tasks below (link to a good website - </a:t>
            </a:r>
            <a:r>
              <a:rPr lang="en-US" sz="1500">
                <a:ea typeface="+mn-lt"/>
                <a:cs typeface="+mn-lt"/>
                <a:hlinkClick r:id="rId3"/>
              </a:rPr>
              <a:t>https://www.bbc.co.uk/bitesize/guides/z89hg82/revision/4</a:t>
            </a:r>
            <a:r>
              <a:rPr lang="en-US" sz="1500">
                <a:ea typeface="+mn-lt"/>
                <a:cs typeface="+mn-lt"/>
              </a:rPr>
              <a:t>)</a:t>
            </a:r>
            <a:endParaRPr lang="en-US" sz="1500">
              <a:ea typeface="Calibri"/>
              <a:cs typeface="Calibri" panose="020F0502020204030204"/>
            </a:endParaRPr>
          </a:p>
          <a:p>
            <a:pPr marL="285750" indent="-285750">
              <a:buFont typeface="Arial"/>
              <a:buChar char="•"/>
            </a:pPr>
            <a:r>
              <a:rPr lang="en-US" sz="1500">
                <a:ea typeface="+mn-lt"/>
                <a:cs typeface="+mn-lt"/>
              </a:rPr>
              <a:t>Take the key events and put them onto a Mind Map (examples/templates available). </a:t>
            </a:r>
            <a:endParaRPr lang="en-US" sz="1500">
              <a:ea typeface="Calibri"/>
              <a:cs typeface="Calibri" panose="020F0502020204030204"/>
            </a:endParaRPr>
          </a:p>
          <a:p>
            <a:pPr marL="285750" indent="-285750">
              <a:buFont typeface="Arial"/>
              <a:buChar char="•"/>
            </a:pPr>
            <a:r>
              <a:rPr lang="en-US" sz="1500">
                <a:ea typeface="+mn-lt"/>
                <a:cs typeface="+mn-lt"/>
              </a:rPr>
              <a:t>Make sure the events have a title and a brief description. </a:t>
            </a:r>
            <a:endParaRPr lang="en-US" sz="1500">
              <a:ea typeface="Calibri"/>
              <a:cs typeface="Calibri" panose="020F0502020204030204"/>
            </a:endParaRPr>
          </a:p>
          <a:p>
            <a:pPr marL="285750" indent="-285750">
              <a:buFont typeface="Arial"/>
              <a:buChar char="•"/>
            </a:pPr>
            <a:r>
              <a:rPr lang="en-US" sz="1500">
                <a:ea typeface="+mn-lt"/>
                <a:cs typeface="+mn-lt"/>
              </a:rPr>
              <a:t>Make sure it has arrows LINKING events – does one cause another? Do they have things in common? Have you described why they link together? </a:t>
            </a:r>
            <a:endParaRPr lang="en-US" sz="1500">
              <a:ea typeface="Calibri"/>
              <a:cs typeface="Calibri" panose="020F0502020204030204"/>
            </a:endParaRPr>
          </a:p>
          <a:p>
            <a:pPr marL="285750" indent="-285750">
              <a:buFont typeface="Arial"/>
              <a:buChar char="•"/>
            </a:pPr>
            <a:r>
              <a:rPr lang="en-US" sz="1500">
                <a:ea typeface="+mn-lt"/>
                <a:cs typeface="+mn-lt"/>
              </a:rPr>
              <a:t>Make sure it has either </a:t>
            </a:r>
            <a:r>
              <a:rPr lang="en-US" sz="1500" err="1">
                <a:ea typeface="+mn-lt"/>
                <a:cs typeface="+mn-lt"/>
              </a:rPr>
              <a:t>colour</a:t>
            </a:r>
            <a:r>
              <a:rPr lang="en-US" sz="1500">
                <a:ea typeface="+mn-lt"/>
                <a:cs typeface="+mn-lt"/>
              </a:rPr>
              <a:t> coding (one </a:t>
            </a:r>
            <a:r>
              <a:rPr lang="en-US" sz="1500" err="1">
                <a:ea typeface="+mn-lt"/>
                <a:cs typeface="+mn-lt"/>
              </a:rPr>
              <a:t>colour</a:t>
            </a:r>
            <a:r>
              <a:rPr lang="en-US" sz="1500">
                <a:ea typeface="+mn-lt"/>
                <a:cs typeface="+mn-lt"/>
              </a:rPr>
              <a:t> per area) or pictures/symbols.</a:t>
            </a:r>
            <a:endParaRPr lang="en-US" sz="1500">
              <a:ea typeface="Calibri"/>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1. What countries are in Indochina?</a:t>
                      </a:r>
                    </a:p>
                  </a:txBody>
                  <a:tcPr/>
                </a:tc>
                <a:extLst>
                  <a:ext uri="{0D108BD9-81ED-4DB2-BD59-A6C34878D82A}">
                    <a16:rowId xmlns:a16="http://schemas.microsoft.com/office/drawing/2014/main" val="3427877305"/>
                  </a:ext>
                </a:extLst>
              </a:tr>
              <a:tr h="334459">
                <a:tc>
                  <a:txBody>
                    <a:bodyPr/>
                    <a:lstStyle/>
                    <a:p>
                      <a:r>
                        <a:rPr lang="en-GB" sz="1100"/>
                        <a:t>2. Who were the Vietcong?</a:t>
                      </a:r>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a:latin typeface="Calibri"/>
                        </a:rPr>
                        <a:t>3. Give a reason why the USA became involved in the Vietnam war.</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 What was Operation Rolling Thunder?</a:t>
                      </a:r>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a:latin typeface="Calibri"/>
                        </a:rPr>
                        <a:t>5. How did the tunnel system work?</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a:t>
            </a:r>
            <a:r>
              <a:rPr lang="en-GB">
                <a:ea typeface="+mn-lt"/>
                <a:cs typeface="+mn-lt"/>
              </a:rPr>
              <a:t>Vietcong, Vietnam, war, America, Communism</a:t>
            </a:r>
            <a:endParaRPr lang="en-GB">
              <a:cs typeface="Calibri"/>
            </a:endParaRPr>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4"/>
          <a:stretch>
            <a:fillRect/>
          </a:stretch>
        </p:blipFill>
        <p:spPr>
          <a:xfrm>
            <a:off x="1368193" y="7082013"/>
            <a:ext cx="1060952" cy="1061862"/>
          </a:xfrm>
          <a:prstGeom prst="rect">
            <a:avLst/>
          </a:prstGeom>
        </p:spPr>
      </p:pic>
      <p:pic>
        <p:nvPicPr>
          <p:cNvPr id="9" name="Picture 9" descr="Qr code&#10;&#10;Description automatically generated">
            <a:extLst>
              <a:ext uri="{FF2B5EF4-FFF2-40B4-BE49-F238E27FC236}">
                <a16:creationId xmlns:a16="http://schemas.microsoft.com/office/drawing/2014/main" id="{095853E5-A094-0889-CACB-30E4B82F13B7}"/>
              </a:ext>
            </a:extLst>
          </p:cNvPr>
          <p:cNvPicPr>
            <a:picLocks noChangeAspect="1"/>
          </p:cNvPicPr>
          <p:nvPr/>
        </p:nvPicPr>
        <p:blipFill>
          <a:blip r:embed="rId5"/>
          <a:stretch>
            <a:fillRect/>
          </a:stretch>
        </p:blipFill>
        <p:spPr>
          <a:xfrm>
            <a:off x="4311404" y="6997854"/>
            <a:ext cx="1130705" cy="1146567"/>
          </a:xfrm>
          <a:prstGeom prst="rect">
            <a:avLst/>
          </a:prstGeom>
        </p:spPr>
      </p:pic>
    </p:spTree>
    <p:extLst>
      <p:ext uri="{BB962C8B-B14F-4D97-AF65-F5344CB8AC3E}">
        <p14:creationId xmlns:p14="http://schemas.microsoft.com/office/powerpoint/2010/main" val="14895196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endParaRPr lang="en-US"/>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288814378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9 Mathematics Homework </a:t>
              </a:r>
            </a:p>
            <a:p>
              <a:pPr algn="ctr"/>
              <a:r>
                <a:rPr lang="en-GB" sz="2400" b="1" dirty="0">
                  <a:ea typeface="+mn-lt"/>
                  <a:cs typeface="+mn-lt"/>
                </a:rPr>
                <a:t>Half Term 4, Week 5</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3993776"/>
              <a:ext cx="6561438" cy="29495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a:t>
              </a:r>
              <a:r>
                <a:rPr lang="en-GB" sz="1600" dirty="0">
                  <a:ea typeface="+mn-lt"/>
                  <a:cs typeface="+mn-lt"/>
                </a:rPr>
                <a:t>– </a:t>
              </a:r>
            </a:p>
            <a:p>
              <a:endParaRPr lang="en-GB" sz="1600" dirty="0">
                <a:ea typeface="+mn-lt"/>
                <a:cs typeface="+mn-lt"/>
              </a:endParaRPr>
            </a:p>
            <a:p>
              <a:pPr algn="ctr"/>
              <a:r>
                <a:rPr lang="en-GB" dirty="0">
                  <a:ea typeface="+mn-lt"/>
                  <a:cs typeface="+mn-lt"/>
                </a:rPr>
                <a:t>This week's homework task is assigned on SENECA, please log in and complete all relevant sections, ensuring you watch the videos where necessary to improve your understanding. Show any working clearly in your homework book. Please re try the task if you feel you could improve your score further.</a:t>
              </a:r>
            </a:p>
            <a:p>
              <a:r>
                <a:rPr lang="en-GB" sz="2000" dirty="0">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ea typeface="+mn-lt"/>
                  <a:cs typeface="+mn-lt"/>
                </a:rPr>
                <a:t>Extension Task </a:t>
              </a:r>
              <a:r>
                <a:rPr lang="en-GB" dirty="0">
                  <a:ea typeface="+mn-lt"/>
                  <a:cs typeface="+mn-lt"/>
                </a:rPr>
                <a:t>– an equilateral triangle has side lengths of 10cm, what is the area of the triangle?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 Pythagoras, Hypotenuse, Pythagorean Triple, Square, Square Root, Right Angled  </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732752"/>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b="1" dirty="0"/>
                <a:t>Recap Task </a:t>
              </a:r>
              <a:r>
                <a:rPr lang="en-GB" dirty="0"/>
                <a:t>– Standard Form</a:t>
              </a:r>
            </a:p>
            <a:p>
              <a:endParaRPr lang="en-GB" dirty="0"/>
            </a:p>
            <a:p>
              <a:r>
                <a:rPr lang="en-GB" dirty="0"/>
                <a:t>Review task on SENECA to review STANDARD FORM from last half term.</a:t>
              </a:r>
            </a:p>
            <a:p>
              <a:endParaRPr lang="en-GB" dirty="0"/>
            </a:p>
            <a:p>
              <a:r>
                <a:rPr lang="en-GB" dirty="0"/>
                <a:t>Watch the videos to improve understanding first</a:t>
              </a:r>
            </a:p>
            <a:p>
              <a:endParaRPr lang="en-GB" dirty="0"/>
            </a:p>
            <a:p>
              <a:r>
                <a:rPr lang="en-GB" dirty="0"/>
                <a:t> </a:t>
              </a:r>
            </a:p>
          </p:txBody>
        </p:sp>
      </p:grpSp>
      <p:pic>
        <p:nvPicPr>
          <p:cNvPr id="4" name="Picture 3" descr="A close up of text&#10;&#10;Description automatically generated">
            <a:extLst>
              <a:ext uri="{FF2B5EF4-FFF2-40B4-BE49-F238E27FC236}">
                <a16:creationId xmlns:a16="http://schemas.microsoft.com/office/drawing/2014/main" id="{A6850B60-823E-FB21-8E0C-B906FF36536E}"/>
              </a:ext>
            </a:extLst>
          </p:cNvPr>
          <p:cNvPicPr>
            <a:picLocks noChangeAspect="1"/>
          </p:cNvPicPr>
          <p:nvPr/>
        </p:nvPicPr>
        <p:blipFill>
          <a:blip r:embed="rId3"/>
          <a:stretch>
            <a:fillRect/>
          </a:stretch>
        </p:blipFill>
        <p:spPr>
          <a:xfrm>
            <a:off x="1716717" y="3086875"/>
            <a:ext cx="3083219" cy="708616"/>
          </a:xfrm>
          <a:prstGeom prst="rect">
            <a:avLst/>
          </a:prstGeom>
        </p:spPr>
      </p:pic>
      <p:pic>
        <p:nvPicPr>
          <p:cNvPr id="10" name="Picture 9" descr="A close up of a word&#10;&#10;Description automatically generated">
            <a:extLst>
              <a:ext uri="{FF2B5EF4-FFF2-40B4-BE49-F238E27FC236}">
                <a16:creationId xmlns:a16="http://schemas.microsoft.com/office/drawing/2014/main" id="{4BBDFE29-8064-5B0E-B8F6-C6629FA130BF}"/>
              </a:ext>
            </a:extLst>
          </p:cNvPr>
          <p:cNvPicPr>
            <a:picLocks noChangeAspect="1"/>
          </p:cNvPicPr>
          <p:nvPr/>
        </p:nvPicPr>
        <p:blipFill>
          <a:blip r:embed="rId4"/>
          <a:stretch>
            <a:fillRect/>
          </a:stretch>
        </p:blipFill>
        <p:spPr>
          <a:xfrm>
            <a:off x="1295683" y="6145508"/>
            <a:ext cx="4126991" cy="581025"/>
          </a:xfrm>
          <a:prstGeom prst="rect">
            <a:avLst/>
          </a:prstGeom>
        </p:spPr>
      </p:pic>
    </p:spTree>
    <p:extLst>
      <p:ext uri="{BB962C8B-B14F-4D97-AF65-F5344CB8AC3E}">
        <p14:creationId xmlns:p14="http://schemas.microsoft.com/office/powerpoint/2010/main" val="409431489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Music - Musical Theatre</a:t>
              </a:r>
              <a:endParaRPr lang="en-US"/>
            </a:p>
            <a:p>
              <a:pPr algn="ctr"/>
              <a:r>
                <a:rPr lang="en-GB" sz="2400" b="1">
                  <a:ea typeface="+mn-lt"/>
                  <a:cs typeface="+mn-lt"/>
                </a:rPr>
                <a:t>Homework - Half Term 4 Week 5</a:t>
              </a:r>
              <a:endParaRPr lang="en-GB"/>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a:ea typeface="+mn-lt"/>
                <a:cs typeface="+mn-lt"/>
              </a:endParaRPr>
            </a:p>
            <a:p>
              <a:r>
                <a:rPr lang="en-GB" sz="1600">
                  <a:ea typeface="+mn-lt"/>
                  <a:cs typeface="+mn-lt"/>
                </a:rPr>
                <a:t>This week’s listening – Title: The Winner Takes It All (from Mamma Mia)</a:t>
              </a:r>
              <a:endParaRPr lang="en-US">
                <a:ea typeface="Calibri"/>
                <a:cs typeface="Calibri"/>
              </a:endParaRPr>
            </a:p>
            <a:p>
              <a:r>
                <a:rPr lang="en-GB" sz="1600">
                  <a:ea typeface="+mn-lt"/>
                  <a:cs typeface="+mn-lt"/>
                </a:rPr>
                <a:t>                                        Composer: Benny Andersson &amp; Björn </a:t>
              </a:r>
              <a:r>
                <a:rPr lang="en-GB" sz="1600" err="1">
                  <a:ea typeface="+mn-lt"/>
                  <a:cs typeface="+mn-lt"/>
                </a:rPr>
                <a:t>Ulvaus</a:t>
              </a:r>
              <a:r>
                <a:rPr lang="en-GB" sz="1600">
                  <a:ea typeface="+mn-lt"/>
                  <a:cs typeface="+mn-lt"/>
                </a:rPr>
                <a:t> (Abba)</a:t>
              </a:r>
              <a:endParaRPr lang="en-GB"/>
            </a:p>
            <a:p>
              <a:r>
                <a:rPr lang="en-GB" sz="1600">
                  <a:ea typeface="+mn-lt"/>
                  <a:cs typeface="+mn-lt"/>
                </a:rPr>
                <a:t>                                        Genre: Musical Theatre (Jukebox)</a:t>
              </a:r>
              <a:endParaRPr lang="en-GB"/>
            </a:p>
            <a:p>
              <a:r>
                <a:rPr lang="en-GB" sz="1600" u="sng">
                  <a:ea typeface="+mn-lt"/>
                  <a:cs typeface="+mn-lt"/>
                  <a:hlinkClick r:id="rId3"/>
                </a:rPr>
                <a:t>www.youtube.com/watch?v=fLdToY4zw-Y</a:t>
              </a:r>
              <a:endParaRPr lang="en-GB"/>
            </a:p>
            <a:p>
              <a:endParaRPr lang="en-GB" sz="1600">
                <a:ea typeface="+mn-lt"/>
                <a:cs typeface="+mn-lt"/>
              </a:endParaRPr>
            </a:p>
            <a:p>
              <a:r>
                <a:rPr lang="en-GB" sz="1600">
                  <a:ea typeface="+mn-lt"/>
                  <a:cs typeface="+mn-lt"/>
                </a:rPr>
                <a:t>Spend time listening to the above piece of music.</a:t>
              </a:r>
              <a:endParaRPr lang="en-GB">
                <a:ea typeface="Calibri"/>
                <a:cs typeface="Calibri"/>
              </a:endParaRPr>
            </a:p>
            <a:p>
              <a:r>
                <a:rPr lang="en-GB" sz="1600">
                  <a:ea typeface="+mn-lt"/>
                  <a:cs typeface="+mn-lt"/>
                </a:rPr>
                <a:t>Complete the page in your listening booklet –</a:t>
              </a:r>
              <a:endParaRPr lang="en-GB"/>
            </a:p>
            <a:p>
              <a:r>
                <a:rPr lang="en-GB" sz="1600">
                  <a:ea typeface="+mn-lt"/>
                  <a:cs typeface="+mn-lt"/>
                </a:rPr>
                <a:t>1.Give some background information of the piece and artist/composer</a:t>
              </a:r>
              <a:endParaRPr lang="en-GB"/>
            </a:p>
            <a:p>
              <a:r>
                <a:rPr lang="en-GB" sz="1600">
                  <a:ea typeface="+mn-lt"/>
                  <a:cs typeface="+mn-lt"/>
                </a:rPr>
                <a:t>2.Comment on the instrumentation and how the musical elements are used in as much detail as you can.</a:t>
              </a:r>
              <a:endParaRPr lang="en-GB"/>
            </a:p>
            <a:p>
              <a:r>
                <a:rPr lang="en-GB" sz="1600">
                  <a:ea typeface="+mn-lt"/>
                  <a:cs typeface="+mn-lt"/>
                </a:rPr>
                <a:t>3.Give your personal response to the music – remember to explain why you liked or did not like the piece of music.</a:t>
              </a:r>
              <a:endParaRPr lang="en-GB"/>
            </a:p>
            <a:p>
              <a:endParaRPr lang="en-GB" sz="1600">
                <a:ea typeface="+mn-lt"/>
                <a:cs typeface="+mn-lt"/>
              </a:endParaRPr>
            </a:p>
            <a:p>
              <a:endParaRPr lang="en-GB" sz="1600">
                <a:ea typeface="+mn-lt"/>
                <a:cs typeface="+mn-lt"/>
              </a:endParaRPr>
            </a:p>
            <a:p>
              <a:endParaRPr lang="en-GB" sz="1600">
                <a:ea typeface="+mn-lt"/>
                <a:cs typeface="+mn-lt"/>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6">
            <a:extLst>
              <a:ext uri="{FF2B5EF4-FFF2-40B4-BE49-F238E27FC236}">
                <a16:creationId xmlns:a16="http://schemas.microsoft.com/office/drawing/2014/main" id="{AAD1A3F9-61BA-43EC-061B-8C2A06EC3438}"/>
              </a:ext>
            </a:extLst>
          </p:cNvPr>
          <p:cNvGraphicFramePr>
            <a:graphicFrameLocks noGrp="1"/>
          </p:cNvGraphicFramePr>
          <p:nvPr>
            <p:extLst>
              <p:ext uri="{D42A27DB-BD31-4B8C-83A1-F6EECF244321}">
                <p14:modId xmlns:p14="http://schemas.microsoft.com/office/powerpoint/2010/main" val="2545031883"/>
              </p:ext>
            </p:extLst>
          </p:nvPr>
        </p:nvGraphicFramePr>
        <p:xfrm>
          <a:off x="145020" y="1243762"/>
          <a:ext cx="6590858" cy="1656982"/>
        </p:xfrm>
        <a:graphic>
          <a:graphicData uri="http://schemas.openxmlformats.org/drawingml/2006/table">
            <a:tbl>
              <a:tblPr firstRow="1" bandRow="1">
                <a:tableStyleId>{5940675A-B579-460E-94D1-54222C63F5DA}</a:tableStyleId>
              </a:tblPr>
              <a:tblGrid>
                <a:gridCol w="6590858">
                  <a:extLst>
                    <a:ext uri="{9D8B030D-6E8A-4147-A177-3AD203B41FA5}">
                      <a16:colId xmlns:a16="http://schemas.microsoft.com/office/drawing/2014/main" val="1295060696"/>
                    </a:ext>
                  </a:extLst>
                </a:gridCol>
              </a:tblGrid>
              <a:tr h="1656982">
                <a:tc>
                  <a:txBody>
                    <a:bodyPr/>
                    <a:lstStyle/>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What is a </a:t>
                      </a:r>
                      <a:r>
                        <a:rPr lang="en-GB" sz="1600" b="1" i="0" u="none" strike="noStrike" noProof="0">
                          <a:solidFill>
                            <a:srgbClr val="000000"/>
                          </a:solidFill>
                          <a:latin typeface="Calibri"/>
                        </a:rPr>
                        <a:t>jukebox musical</a:t>
                      </a:r>
                      <a:r>
                        <a:rPr lang="en-GB" sz="1600" b="0" i="0" u="none" strike="noStrike" noProof="0">
                          <a:solidFill>
                            <a:srgbClr val="000000"/>
                          </a:solidFill>
                          <a:latin typeface="Calibri"/>
                        </a:rPr>
                        <a:t>?</a:t>
                      </a:r>
                      <a:endParaRPr lang="en-GB"/>
                    </a:p>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What is the difference between a </a:t>
                      </a:r>
                      <a:r>
                        <a:rPr lang="en-GB" sz="1600" b="1" i="0" u="none" strike="noStrike" noProof="0">
                          <a:solidFill>
                            <a:srgbClr val="000000"/>
                          </a:solidFill>
                          <a:latin typeface="Calibri"/>
                        </a:rPr>
                        <a:t>biographical jukebox musical </a:t>
                      </a:r>
                      <a:r>
                        <a:rPr lang="en-GB" sz="1600" b="0" i="0" u="none" strike="noStrike" noProof="0">
                          <a:solidFill>
                            <a:srgbClr val="000000"/>
                          </a:solidFill>
                          <a:latin typeface="Calibri"/>
                        </a:rPr>
                        <a:t>and a </a:t>
                      </a:r>
                      <a:r>
                        <a:rPr lang="en-GB" sz="1600" b="1" i="0" u="none" strike="noStrike" noProof="0">
                          <a:solidFill>
                            <a:srgbClr val="000000"/>
                          </a:solidFill>
                          <a:latin typeface="Calibri"/>
                        </a:rPr>
                        <a:t>non-biographical jukebox musical</a:t>
                      </a:r>
                      <a:r>
                        <a:rPr lang="en-GB" sz="1600" b="0" i="0" u="none" strike="noStrike" noProof="0">
                          <a:solidFill>
                            <a:srgbClr val="000000"/>
                          </a:solidFill>
                          <a:latin typeface="Calibri"/>
                        </a:rPr>
                        <a:t>?</a:t>
                      </a:r>
                      <a:endParaRPr lang="en-GB"/>
                    </a:p>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Name some famous </a:t>
                      </a:r>
                      <a:r>
                        <a:rPr lang="en-GB" sz="1600" b="1" i="0" u="none" strike="noStrike" noProof="0">
                          <a:solidFill>
                            <a:srgbClr val="000000"/>
                          </a:solidFill>
                          <a:latin typeface="Calibri"/>
                        </a:rPr>
                        <a:t>jukebox musicals</a:t>
                      </a:r>
                      <a:r>
                        <a:rPr lang="en-GB" sz="1600" b="0" i="0" u="none" strike="noStrike" noProof="0">
                          <a:solidFill>
                            <a:srgbClr val="000000"/>
                          </a:solidFill>
                          <a:latin typeface="Calibri"/>
                        </a:rPr>
                        <a:t>.</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40667679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6A4A88-3E57-D4D6-F650-DDCA942942E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DCF40169-DC77-CA62-5FE7-D227F3236A41}"/>
              </a:ext>
            </a:extLst>
          </p:cNvPr>
          <p:cNvGrpSpPr/>
          <p:nvPr/>
        </p:nvGrpSpPr>
        <p:grpSpPr>
          <a:xfrm>
            <a:off x="66824" y="0"/>
            <a:ext cx="6768786" cy="9348697"/>
            <a:chOff x="3808941" y="0"/>
            <a:chExt cx="6732529" cy="9440716"/>
          </a:xfrm>
        </p:grpSpPr>
        <p:pic>
          <p:nvPicPr>
            <p:cNvPr id="4" name="Picture 3">
              <a:extLst>
                <a:ext uri="{FF2B5EF4-FFF2-40B4-BE49-F238E27FC236}">
                  <a16:creationId xmlns:a16="http://schemas.microsoft.com/office/drawing/2014/main" id="{5B63151A-B3B1-6342-EF86-CA6130864D88}"/>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AB1DA12A-8F3F-4F50-16DA-4E952295B12B}"/>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RE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84083A4F-F026-AB82-18D4-6274713ACE2C}"/>
                </a:ext>
              </a:extLst>
            </p:cNvPr>
            <p:cNvSpPr/>
            <p:nvPr/>
          </p:nvSpPr>
          <p:spPr>
            <a:xfrm>
              <a:off x="3812305" y="2186724"/>
              <a:ext cx="6591954" cy="337710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Create a brain dump (mind map) of everything that you can remember from this topic, Types of Christianity. Include as many key words and links as you can.</a:t>
              </a:r>
            </a:p>
            <a:p>
              <a:endParaRPr lang="en-GB">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1FA8FCBE-BF21-B6CF-1422-617ACADE9FA2}"/>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Types of Christianity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D07F30EF-9397-C73F-E487-30CEBF381F30}"/>
                </a:ext>
              </a:extLst>
            </p:cNvPr>
            <p:cNvSpPr/>
            <p:nvPr/>
          </p:nvSpPr>
          <p:spPr>
            <a:xfrm>
              <a:off x="3812767" y="7524098"/>
              <a:ext cx="6577160" cy="78041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Extension Task – Include definitions of any key words you include in your brain dump</a:t>
              </a:r>
            </a:p>
          </p:txBody>
        </p:sp>
        <p:sp>
          <p:nvSpPr>
            <p:cNvPr id="9" name="Rectangle 8">
              <a:extLst>
                <a:ext uri="{FF2B5EF4-FFF2-40B4-BE49-F238E27FC236}">
                  <a16:creationId xmlns:a16="http://schemas.microsoft.com/office/drawing/2014/main" id="{E5B5DE34-D537-65A9-3B05-3CA81A6CAFA0}"/>
                </a:ext>
              </a:extLst>
            </p:cNvPr>
            <p:cNvSpPr/>
            <p:nvPr/>
          </p:nvSpPr>
          <p:spPr>
            <a:xfrm>
              <a:off x="3808941" y="5651341"/>
              <a:ext cx="6577162" cy="1708122"/>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t>Key words – </a:t>
              </a:r>
              <a:r>
                <a:rPr lang="en-GB">
                  <a:ea typeface="+mn-lt"/>
                  <a:cs typeface="+mn-lt"/>
                </a:rPr>
                <a:t>Denomination, Great Schism, Nicene Creed, patriarch, excommunication, Eucharist, icons, incense, paradise, Jehovah (God), Armageddon, blood transfusions, doctrine, The Watchtower Society, The Governing Body, community, </a:t>
              </a:r>
              <a:r>
                <a:rPr lang="en-GB" err="1">
                  <a:ea typeface="+mn-lt"/>
                  <a:cs typeface="+mn-lt"/>
                </a:rPr>
                <a:t>Ordnung</a:t>
              </a:r>
              <a:r>
                <a:rPr lang="en-GB">
                  <a:ea typeface="+mn-lt"/>
                  <a:cs typeface="+mn-lt"/>
                </a:rPr>
                <a:t>, sect, immorality, Worldliness, Old Order Amish Mennonite Church</a:t>
              </a:r>
              <a:endParaRPr lang="en-GB">
                <a:cs typeface="Calibri"/>
              </a:endParaRPr>
            </a:p>
          </p:txBody>
        </p:sp>
        <p:sp>
          <p:nvSpPr>
            <p:cNvPr id="10" name="Rectangle 9">
              <a:extLst>
                <a:ext uri="{FF2B5EF4-FFF2-40B4-BE49-F238E27FC236}">
                  <a16:creationId xmlns:a16="http://schemas.microsoft.com/office/drawing/2014/main" id="{862F57EB-DFE4-7A7B-DBB3-2C6F03785CE5}"/>
                </a:ext>
              </a:extLst>
            </p:cNvPr>
            <p:cNvSpPr/>
            <p:nvPr/>
          </p:nvSpPr>
          <p:spPr>
            <a:xfrm>
              <a:off x="3813216" y="1261024"/>
              <a:ext cx="6590099" cy="80219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cs typeface="Calibri"/>
                </a:rPr>
                <a:t>List as many key terms as you can remember from this topic, Types of Christianity.</a:t>
              </a:r>
            </a:p>
          </p:txBody>
        </p:sp>
      </p:grpSp>
      <p:pic>
        <p:nvPicPr>
          <p:cNvPr id="11" name="Picture 10" descr="Image result for christian denominations">
            <a:extLst>
              <a:ext uri="{FF2B5EF4-FFF2-40B4-BE49-F238E27FC236}">
                <a16:creationId xmlns:a16="http://schemas.microsoft.com/office/drawing/2014/main" id="{7C90ECFD-4767-DCFA-E657-82833362B515}"/>
              </a:ext>
            </a:extLst>
          </p:cNvPr>
          <p:cNvPicPr>
            <a:picLocks noChangeAspect="1"/>
          </p:cNvPicPr>
          <p:nvPr/>
        </p:nvPicPr>
        <p:blipFill>
          <a:blip r:embed="rId3"/>
          <a:stretch>
            <a:fillRect/>
          </a:stretch>
        </p:blipFill>
        <p:spPr>
          <a:xfrm>
            <a:off x="2165679" y="3205051"/>
            <a:ext cx="2934489" cy="2128063"/>
          </a:xfrm>
          <a:prstGeom prst="rect">
            <a:avLst/>
          </a:prstGeom>
        </p:spPr>
      </p:pic>
    </p:spTree>
    <p:extLst>
      <p:ext uri="{BB962C8B-B14F-4D97-AF65-F5344CB8AC3E}">
        <p14:creationId xmlns:p14="http://schemas.microsoft.com/office/powerpoint/2010/main" val="121887245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Science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90018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fontScale="92500" lnSpcReduction="10000"/>
            </a:bodyPr>
            <a:lstStyle/>
            <a:p>
              <a:r>
                <a:rPr lang="en-GB" b="1" u="sng">
                  <a:ea typeface="Calibri"/>
                  <a:cs typeface="Calibri"/>
                </a:rPr>
                <a:t>Available: 20</a:t>
              </a:r>
              <a:r>
                <a:rPr lang="en-GB" b="1" u="sng" baseline="30000">
                  <a:ea typeface="Calibri"/>
                  <a:cs typeface="Calibri"/>
                </a:rPr>
                <a:t>th</a:t>
              </a:r>
              <a:r>
                <a:rPr lang="en-GB" b="1" u="sng">
                  <a:ea typeface="Calibri"/>
                  <a:cs typeface="Calibri"/>
                </a:rPr>
                <a:t> March 2024</a:t>
              </a:r>
            </a:p>
            <a:p>
              <a:r>
                <a:rPr lang="en-GB" b="1" u="sng">
                  <a:ea typeface="Calibri"/>
                  <a:cs typeface="Calibri"/>
                </a:rPr>
                <a:t>Due:27</a:t>
              </a:r>
              <a:r>
                <a:rPr lang="en-GB" b="1" u="sng" baseline="30000">
                  <a:ea typeface="Calibri"/>
                  <a:cs typeface="Calibri"/>
                </a:rPr>
                <a:t>th</a:t>
              </a:r>
              <a:r>
                <a:rPr lang="en-GB" b="1" u="sng">
                  <a:ea typeface="Calibri"/>
                  <a:cs typeface="Calibri"/>
                </a:rPr>
                <a:t> March 2024 </a:t>
              </a:r>
            </a:p>
            <a:p>
              <a:endParaRPr lang="en-GB" b="1" u="sng">
                <a:ea typeface="Calibri"/>
                <a:cs typeface="Calibri"/>
              </a:endParaRPr>
            </a:p>
            <a:p>
              <a:r>
                <a:rPr lang="en-GB" u="sng">
                  <a:ea typeface="Calibri"/>
                  <a:cs typeface="Calibri"/>
                </a:rPr>
                <a:t>C2: Structure and Bonding</a:t>
              </a:r>
            </a:p>
            <a:p>
              <a:endParaRPr lang="en-GB" u="sng">
                <a:ea typeface="Calibri"/>
                <a:cs typeface="Calibri"/>
              </a:endParaRPr>
            </a:p>
            <a:p>
              <a:r>
                <a:rPr lang="en-GB" u="sng">
                  <a:ea typeface="Calibri"/>
                  <a:cs typeface="Calibri"/>
                </a:rPr>
                <a:t>P3: Particle Model</a:t>
              </a:r>
            </a:p>
            <a:p>
              <a:endParaRPr lang="en-GB" u="sng">
                <a:ea typeface="Calibri"/>
                <a:cs typeface="Calibri"/>
              </a:endParaRPr>
            </a:p>
            <a:p>
              <a:r>
                <a:rPr lang="en-GB" u="sng">
                  <a:ea typeface="Calibri"/>
                  <a:cs typeface="Calibri"/>
                </a:rPr>
                <a:t>B1: Cells </a:t>
              </a:r>
            </a:p>
            <a:p>
              <a:endParaRPr lang="en-GB" u="sng">
                <a:ea typeface="Calibri"/>
                <a:cs typeface="Calibri"/>
              </a:endParaRPr>
            </a:p>
            <a:p>
              <a:r>
                <a:rPr lang="en-GB" b="1">
                  <a:ea typeface="Calibri"/>
                  <a:cs typeface="Calibri"/>
                </a:rPr>
                <a:t>Note: If you have any issues with homework, you must contact Mr Chan – If you do not notify Mr Chan before the lesson on the due date</a:t>
              </a:r>
            </a:p>
            <a:p>
              <a:r>
                <a:rPr lang="en-GB" b="1">
                  <a:ea typeface="Calibri"/>
                  <a:cs typeface="Calibri"/>
                </a:rPr>
                <a:t>an automatic detention is issued. </a:t>
              </a:r>
            </a:p>
            <a:p>
              <a:endParaRPr lang="en-GB">
                <a:ea typeface="Calibri"/>
                <a:cs typeface="Calibri"/>
              </a:endParaRPr>
            </a:p>
          </p:txBody>
        </p:sp>
      </p:grpSp>
      <p:sp>
        <p:nvSpPr>
          <p:cNvPr id="10" name="Rectangle 9">
            <a:extLst>
              <a:ext uri="{FF2B5EF4-FFF2-40B4-BE49-F238E27FC236}">
                <a16:creationId xmlns:a16="http://schemas.microsoft.com/office/drawing/2014/main" id="{72DA49A5-8C5A-D2C8-56B8-CA739D43C8CD}"/>
              </a:ext>
            </a:extLst>
          </p:cNvPr>
          <p:cNvSpPr/>
          <p:nvPr/>
        </p:nvSpPr>
        <p:spPr>
          <a:xfrm>
            <a:off x="143380" y="4279900"/>
            <a:ext cx="6547804" cy="397127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a:bodyPr>
          <a:lstStyle/>
          <a:p>
            <a:pPr algn="ctr"/>
            <a:r>
              <a:rPr lang="en-GB">
                <a:ea typeface="+mn-lt"/>
                <a:cs typeface="+mn-lt"/>
              </a:rPr>
              <a:t>Main Task:</a:t>
            </a:r>
          </a:p>
          <a:p>
            <a:pPr algn="ctr"/>
            <a:endParaRPr lang="en-GB">
              <a:ea typeface="+mn-lt"/>
              <a:cs typeface="+mn-lt"/>
            </a:endParaRPr>
          </a:p>
          <a:p>
            <a:r>
              <a:rPr lang="en-GB" b="1" u="sng">
                <a:ea typeface="+mn-lt"/>
                <a:cs typeface="+mn-lt"/>
              </a:rPr>
              <a:t>AND: </a:t>
            </a:r>
            <a:r>
              <a:rPr lang="en-GB">
                <a:ea typeface="+mn-lt"/>
                <a:cs typeface="+mn-lt"/>
              </a:rPr>
              <a:t>Complete at least </a:t>
            </a:r>
            <a:r>
              <a:rPr lang="en-GB" u="sng">
                <a:ea typeface="+mn-lt"/>
                <a:cs typeface="+mn-lt"/>
              </a:rPr>
              <a:t>10 marks </a:t>
            </a:r>
            <a:r>
              <a:rPr lang="en-GB">
                <a:ea typeface="+mn-lt"/>
                <a:cs typeface="+mn-lt"/>
              </a:rPr>
              <a:t>of questions inside your exam question mastery booklets. </a:t>
            </a:r>
          </a:p>
          <a:p>
            <a:r>
              <a:rPr lang="en-GB">
                <a:ea typeface="+mn-lt"/>
                <a:cs typeface="+mn-lt"/>
              </a:rPr>
              <a:t>Leave on the table in lesson, let me know and I’ll mark the questions.</a:t>
            </a:r>
          </a:p>
          <a:p>
            <a:r>
              <a:rPr lang="en-GB">
                <a:ea typeface="+mn-lt"/>
                <a:cs typeface="+mn-lt"/>
              </a:rPr>
              <a:t>All questions completed should be stamped/ marked by your teacher on or before the due date.</a:t>
            </a:r>
          </a:p>
          <a:p>
            <a:endParaRPr lang="en-GB">
              <a:ea typeface="+mn-lt"/>
              <a:cs typeface="+mn-lt"/>
            </a:endParaRPr>
          </a:p>
          <a:p>
            <a:endParaRPr lang="en-GB">
              <a:ea typeface="+mn-lt"/>
              <a:cs typeface="+mn-lt"/>
            </a:endParaRPr>
          </a:p>
          <a:p>
            <a:pPr algn="ctr"/>
            <a:endParaRPr lang="en-GB">
              <a:ea typeface="+mn-lt"/>
              <a:cs typeface="+mn-lt"/>
            </a:endParaRPr>
          </a:p>
        </p:txBody>
      </p:sp>
      <p:graphicFrame>
        <p:nvGraphicFramePr>
          <p:cNvPr id="5" name="Table 6">
            <a:extLst>
              <a:ext uri="{FF2B5EF4-FFF2-40B4-BE49-F238E27FC236}">
                <a16:creationId xmlns:a16="http://schemas.microsoft.com/office/drawing/2014/main" id="{AF108D35-AF38-124D-FFD3-FB1B58ADA668}"/>
              </a:ext>
            </a:extLst>
          </p:cNvPr>
          <p:cNvGraphicFramePr>
            <a:graphicFrameLocks noGrp="1"/>
          </p:cNvGraphicFramePr>
          <p:nvPr/>
        </p:nvGraphicFramePr>
        <p:xfrm>
          <a:off x="335986" y="6646222"/>
          <a:ext cx="6148958" cy="1486535"/>
        </p:xfrm>
        <a:graphic>
          <a:graphicData uri="http://schemas.openxmlformats.org/drawingml/2006/table">
            <a:tbl>
              <a:tblPr firstRow="1" bandRow="1">
                <a:tableStyleId>{073A0DAA-6AF3-43AB-8588-CEC1D06C72B9}</a:tableStyleId>
              </a:tblPr>
              <a:tblGrid>
                <a:gridCol w="3074479">
                  <a:extLst>
                    <a:ext uri="{9D8B030D-6E8A-4147-A177-3AD203B41FA5}">
                      <a16:colId xmlns:a16="http://schemas.microsoft.com/office/drawing/2014/main" val="3032477122"/>
                    </a:ext>
                  </a:extLst>
                </a:gridCol>
                <a:gridCol w="3074479">
                  <a:extLst>
                    <a:ext uri="{9D8B030D-6E8A-4147-A177-3AD203B41FA5}">
                      <a16:colId xmlns:a16="http://schemas.microsoft.com/office/drawing/2014/main" val="3674671781"/>
                    </a:ext>
                  </a:extLst>
                </a:gridCol>
              </a:tblGrid>
              <a:tr h="175119">
                <a:tc>
                  <a:txBody>
                    <a:bodyPr/>
                    <a:lstStyle/>
                    <a:p>
                      <a:r>
                        <a:rPr lang="en-GB"/>
                        <a:t>Booklet (E.G: C3)</a:t>
                      </a:r>
                    </a:p>
                  </a:txBody>
                  <a:tcPr/>
                </a:tc>
                <a:tc>
                  <a:txBody>
                    <a:bodyPr/>
                    <a:lstStyle/>
                    <a:p>
                      <a:r>
                        <a:rPr lang="en-GB"/>
                        <a:t>Question / Marks </a:t>
                      </a:r>
                    </a:p>
                  </a:txBody>
                  <a:tcPr/>
                </a:tc>
                <a:extLst>
                  <a:ext uri="{0D108BD9-81ED-4DB2-BD59-A6C34878D82A}">
                    <a16:rowId xmlns:a16="http://schemas.microsoft.com/office/drawing/2014/main" val="2852678372"/>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279612328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0553468"/>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3995448423"/>
                  </a:ext>
                </a:extLst>
              </a:tr>
              <a:tr h="175119">
                <a:tc>
                  <a:txBody>
                    <a:bodyPr/>
                    <a:lstStyle/>
                    <a:p>
                      <a:endParaRPr lang="en-GB"/>
                    </a:p>
                  </a:txBody>
                  <a:tcPr/>
                </a:tc>
                <a:tc>
                  <a:txBody>
                    <a:bodyPr/>
                    <a:lstStyle/>
                    <a:p>
                      <a:endParaRPr lang="en-GB"/>
                    </a:p>
                  </a:txBody>
                  <a:tcPr/>
                </a:tc>
                <a:extLst>
                  <a:ext uri="{0D108BD9-81ED-4DB2-BD59-A6C34878D82A}">
                    <a16:rowId xmlns:a16="http://schemas.microsoft.com/office/drawing/2014/main" val="1273859355"/>
                  </a:ext>
                </a:extLst>
              </a:tr>
            </a:tbl>
          </a:graphicData>
        </a:graphic>
      </p:graphicFrame>
      <p:sp>
        <p:nvSpPr>
          <p:cNvPr id="4" name="Rectangle 3">
            <a:extLst>
              <a:ext uri="{FF2B5EF4-FFF2-40B4-BE49-F238E27FC236}">
                <a16:creationId xmlns:a16="http://schemas.microsoft.com/office/drawing/2014/main" id="{BDEF906C-75A4-BD60-1729-8C28C26646B4}"/>
              </a:ext>
            </a:extLst>
          </p:cNvPr>
          <p:cNvSpPr/>
          <p:nvPr/>
        </p:nvSpPr>
        <p:spPr>
          <a:xfrm>
            <a:off x="3747194" y="1616765"/>
            <a:ext cx="2491409" cy="1413435"/>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b="1"/>
              <a:t>Three Assignments: </a:t>
            </a:r>
          </a:p>
          <a:p>
            <a:pPr algn="ctr"/>
            <a:endParaRPr lang="en-GB" b="1"/>
          </a:p>
          <a:p>
            <a:pPr algn="ctr"/>
            <a:r>
              <a:rPr lang="en-GB" b="1"/>
              <a:t>Sci (Bio)</a:t>
            </a:r>
          </a:p>
          <a:p>
            <a:pPr algn="ctr"/>
            <a:r>
              <a:rPr lang="en-GB" b="1"/>
              <a:t>Sci (Chem)</a:t>
            </a:r>
          </a:p>
          <a:p>
            <a:pPr algn="ctr"/>
            <a:r>
              <a:rPr lang="en-GB" b="1"/>
              <a:t>Sci (Phys)</a:t>
            </a:r>
          </a:p>
        </p:txBody>
      </p:sp>
    </p:spTree>
    <p:extLst>
      <p:ext uri="{BB962C8B-B14F-4D97-AF65-F5344CB8AC3E}">
        <p14:creationId xmlns:p14="http://schemas.microsoft.com/office/powerpoint/2010/main" val="184428150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6001"/>
            <a:chOff x="129746" y="0"/>
            <a:chExt cx="6728254" cy="92467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Young Enterprise, Homework – Half Term 4,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450993"/>
              <a:ext cx="6561438" cy="285001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b="0" i="0" u="sng" strike="noStrike" dirty="0">
                  <a:solidFill>
                    <a:srgbClr val="000000"/>
                  </a:solidFill>
                  <a:effectLst/>
                  <a:latin typeface="Calibri"/>
                  <a:cs typeface="Calibri"/>
                </a:rPr>
                <a:t>Main </a:t>
              </a:r>
              <a:r>
                <a:rPr lang="en-GB" sz="2000" u="sng" dirty="0">
                  <a:solidFill>
                    <a:srgbClr val="000000"/>
                  </a:solidFill>
                  <a:latin typeface="Calibri"/>
                  <a:cs typeface="Calibri"/>
                </a:rPr>
                <a:t>Task</a:t>
              </a:r>
              <a:endParaRPr lang="en-GB" sz="2000" u="sng" dirty="0">
                <a:solidFill>
                  <a:srgbClr val="000000"/>
                </a:solidFill>
                <a:latin typeface="Calibri"/>
                <a:ea typeface="Calibri"/>
                <a:cs typeface="Calibri"/>
              </a:endParaRPr>
            </a:p>
            <a:p>
              <a:pPr algn="ctr"/>
              <a:endParaRPr lang="en-GB" sz="2000" u="sng" dirty="0">
                <a:solidFill>
                  <a:srgbClr val="000000"/>
                </a:solidFill>
                <a:latin typeface="Calibri"/>
                <a:ea typeface="Calibri"/>
                <a:cs typeface="Calibri"/>
              </a:endParaRPr>
            </a:p>
            <a:p>
              <a:pPr algn="ctr"/>
              <a:r>
                <a:rPr lang="en-GB" sz="2400" dirty="0">
                  <a:solidFill>
                    <a:srgbClr val="000000"/>
                  </a:solidFill>
                  <a:latin typeface="Calibri"/>
                  <a:ea typeface="Calibri"/>
                  <a:cs typeface="Calibri"/>
                </a:rPr>
                <a:t>OH NO! Just as you've completed your advertising campaign (for your business strategy game) your advertising budget has to be cut in half. What parts of your advertising campaign would you keep and what would you get rid of due to lack of funds. Explain. (10 marks)</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7406387"/>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29746" y="88466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00124"/>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a:ea typeface="+mn-lt"/>
                  <a:cs typeface="+mn-lt"/>
                </a:rPr>
                <a:t>Extension Task — How could money possibly be raised in future for the business?</a:t>
              </a:r>
            </a:p>
          </p:txBody>
        </p:sp>
        <p:sp>
          <p:nvSpPr>
            <p:cNvPr id="7" name="Rectangle 6">
              <a:extLst>
                <a:ext uri="{FF2B5EF4-FFF2-40B4-BE49-F238E27FC236}">
                  <a16:creationId xmlns:a16="http://schemas.microsoft.com/office/drawing/2014/main" id="{D3695D3E-C125-EF5F-32F6-B7E32E204520}"/>
                </a:ext>
              </a:extLst>
            </p:cNvPr>
            <p:cNvSpPr/>
            <p:nvPr/>
          </p:nvSpPr>
          <p:spPr>
            <a:xfrm>
              <a:off x="145020" y="558269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Adapting to Change</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32485"/>
              <a:ext cx="6561438" cy="114606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t>Recap - Define the following term:</a:t>
              </a:r>
            </a:p>
            <a:p>
              <a:pPr algn="ctr"/>
              <a:r>
                <a:rPr lang="en-GB" sz="2000">
                  <a:ea typeface="Calibri"/>
                  <a:cs typeface="Calibri"/>
                </a:rPr>
                <a:t>Business Innovation</a:t>
              </a:r>
            </a:p>
          </p:txBody>
        </p:sp>
      </p:grpSp>
      <p:pic>
        <p:nvPicPr>
          <p:cNvPr id="10" name="Picture 2" descr="A logo with a scallop and a ribbon&#10;&#10;Description automatically generated">
            <a:extLst>
              <a:ext uri="{FF2B5EF4-FFF2-40B4-BE49-F238E27FC236}">
                <a16:creationId xmlns:a16="http://schemas.microsoft.com/office/drawing/2014/main" id="{F0E9BB9F-12C1-1715-DEDE-AF0C543DFC24}"/>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36501" y="113211"/>
            <a:ext cx="1238793" cy="12439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A logo with a scallop and a ribbon&#10;&#10;Description automatically generated">
            <a:extLst>
              <a:ext uri="{FF2B5EF4-FFF2-40B4-BE49-F238E27FC236}">
                <a16:creationId xmlns:a16="http://schemas.microsoft.com/office/drawing/2014/main" id="{A2F9E279-E5BF-3CA3-C3B7-9A3D31D3F99F}"/>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32164" y="108857"/>
            <a:ext cx="1238793" cy="1243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08355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6 Homework</a:t>
            </a:r>
          </a:p>
        </p:txBody>
      </p:sp>
    </p:spTree>
    <p:extLst>
      <p:ext uri="{BB962C8B-B14F-4D97-AF65-F5344CB8AC3E}">
        <p14:creationId xmlns:p14="http://schemas.microsoft.com/office/powerpoint/2010/main" val="331682891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6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98918751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Select a theme for your observational drawing flip book sketchbook.</a:t>
            </a:r>
          </a:p>
          <a:p>
            <a:r>
              <a:rPr lang="en-US" sz="1400">
                <a:ea typeface="Calibri"/>
                <a:cs typeface="Calibri"/>
              </a:rPr>
              <a:t>Each week draw two items linked to your theme, one per page, try to consider the proportions of the overall objects on each of the pages.</a:t>
            </a:r>
            <a:endParaRPr lang="en-US" sz="1400">
              <a:cs typeface="Calibri"/>
            </a:endParaRPr>
          </a:p>
          <a:p>
            <a:r>
              <a:rPr lang="en-US" sz="1400">
                <a:ea typeface="Calibri"/>
                <a:cs typeface="Calibri"/>
              </a:rPr>
              <a:t>Week 1  Pick a theme and design a front cover for your book and do two drawings ( pages)</a:t>
            </a:r>
          </a:p>
          <a:p>
            <a:r>
              <a:rPr lang="en-US" sz="1400">
                <a:ea typeface="Calibri"/>
                <a:cs typeface="Calibri"/>
              </a:rPr>
              <a:t>Week 2  - 2 x drawings of theme</a:t>
            </a:r>
          </a:p>
          <a:p>
            <a:r>
              <a:rPr lang="en-US" sz="1400">
                <a:ea typeface="Calibri"/>
                <a:cs typeface="Calibri"/>
              </a:rPr>
              <a:t>Week 3  2 x drawings of theme</a:t>
            </a:r>
          </a:p>
          <a:p>
            <a:r>
              <a:rPr lang="en-US" sz="1400">
                <a:ea typeface="Calibri"/>
                <a:cs typeface="Calibri"/>
              </a:rPr>
              <a:t>Week 4  2 x drawings of theme</a:t>
            </a:r>
          </a:p>
          <a:p>
            <a:r>
              <a:rPr lang="en-US" sz="1400">
                <a:ea typeface="Calibri"/>
                <a:cs typeface="Calibri"/>
              </a:rPr>
              <a:t>Week 5  2 x drawings of theme</a:t>
            </a:r>
          </a:p>
          <a:p>
            <a:r>
              <a:rPr lang="en-US" sz="1400">
                <a:ea typeface="Calibri"/>
                <a:cs typeface="Calibri"/>
              </a:rPr>
              <a:t>Week 6  2 x drawings of theme</a:t>
            </a:r>
          </a:p>
        </p:txBody>
      </p:sp>
      <p:pic>
        <p:nvPicPr>
          <p:cNvPr id="4" name="Picture 3" descr="This contains an image of: Small chairs">
            <a:extLst>
              <a:ext uri="{FF2B5EF4-FFF2-40B4-BE49-F238E27FC236}">
                <a16:creationId xmlns:a16="http://schemas.microsoft.com/office/drawing/2014/main" id="{99DB5FD7-67C9-B92C-DFCF-991152ED4D3E}"/>
              </a:ext>
            </a:extLst>
          </p:cNvPr>
          <p:cNvPicPr>
            <a:picLocks noChangeAspect="1"/>
          </p:cNvPicPr>
          <p:nvPr/>
        </p:nvPicPr>
        <p:blipFill>
          <a:blip r:embed="rId3"/>
          <a:stretch>
            <a:fillRect/>
          </a:stretch>
        </p:blipFill>
        <p:spPr>
          <a:xfrm>
            <a:off x="3448050" y="4724470"/>
            <a:ext cx="3120736" cy="2118443"/>
          </a:xfrm>
          <a:prstGeom prst="rect">
            <a:avLst/>
          </a:prstGeom>
        </p:spPr>
      </p:pic>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4"/>
          <a:stretch>
            <a:fillRect/>
          </a:stretch>
        </p:blipFill>
        <p:spPr>
          <a:xfrm>
            <a:off x="5008418" y="2086154"/>
            <a:ext cx="1558637" cy="1600999"/>
          </a:xfrm>
          <a:prstGeom prst="rect">
            <a:avLst/>
          </a:prstGeom>
        </p:spPr>
      </p:pic>
    </p:spTree>
    <p:extLst>
      <p:ext uri="{BB962C8B-B14F-4D97-AF65-F5344CB8AC3E}">
        <p14:creationId xmlns:p14="http://schemas.microsoft.com/office/powerpoint/2010/main" val="104633671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English Homework </a:t>
            </a:r>
          </a:p>
          <a:p>
            <a:pPr algn="ctr"/>
            <a:r>
              <a:rPr lang="en-GB" sz="2800" b="1"/>
              <a:t>Half Term 4, Week 6</a:t>
            </a:r>
            <a:endParaRPr lang="en-GB" sz="2800" b="1">
              <a:ea typeface="Calibri"/>
              <a:cs typeface="Calibri"/>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87349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b="1" dirty="0">
                <a:latin typeface="Century Gothic"/>
              </a:rPr>
              <a:t>Read Text F and answer </a:t>
            </a:r>
            <a:r>
              <a:rPr lang="en-US" b="1" dirty="0">
                <a:solidFill>
                  <a:srgbClr val="000000"/>
                </a:solidFill>
                <a:latin typeface="Century Gothic"/>
                <a:cs typeface="Calibri"/>
              </a:rPr>
              <a:t>the questions based on IGCSE Language Paper 1, Question 1.</a:t>
            </a:r>
            <a:endParaRPr lang="en-US" dirty="0"/>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Are you reading for pleasure? Aim for four times per week for at least 20 minutes each time. </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extLst>
              <p:ext uri="{D42A27DB-BD31-4B8C-83A1-F6EECF244321}">
                <p14:modId xmlns:p14="http://schemas.microsoft.com/office/powerpoint/2010/main" val="2186851845"/>
              </p:ext>
            </p:extLst>
          </p:nvPr>
        </p:nvGraphicFramePr>
        <p:xfrm>
          <a:off x="137465" y="1238250"/>
          <a:ext cx="6580546" cy="1645508"/>
        </p:xfrm>
        <a:graphic>
          <a:graphicData uri="http://schemas.openxmlformats.org/drawingml/2006/table">
            <a:tbl>
              <a:tblPr firstRow="1" bandRow="1">
                <a:tableStyleId>{5940675A-B579-460E-94D1-54222C63F5DA}</a:tableStyleId>
              </a:tblPr>
              <a:tblGrid>
                <a:gridCol w="6580546">
                  <a:extLst>
                    <a:ext uri="{9D8B030D-6E8A-4147-A177-3AD203B41FA5}">
                      <a16:colId xmlns:a16="http://schemas.microsoft.com/office/drawing/2014/main" val="1295060696"/>
                    </a:ext>
                  </a:extLst>
                </a:gridCol>
              </a:tblGrid>
              <a:tr h="1645508">
                <a:tc>
                  <a:txBody>
                    <a:bodyPr/>
                    <a:lstStyle/>
                    <a:p>
                      <a:r>
                        <a:rPr lang="en-GB" sz="1400" dirty="0"/>
                        <a:t>Recap:</a:t>
                      </a:r>
                    </a:p>
                    <a:p>
                      <a:pPr lvl="0">
                        <a:buNone/>
                      </a:pPr>
                      <a:r>
                        <a:rPr lang="en-GB" sz="1400" dirty="0"/>
                        <a:t>Check your homework booklet for key words to define</a:t>
                      </a:r>
                    </a:p>
                    <a:p>
                      <a:r>
                        <a:rPr lang="en-GB" sz="1400" baseline="0" dirty="0"/>
                        <a:t>……………………………………………………………………………………………………………………………………………………………………………………………………………………………………………………………………………………………………………………………………………………………………………………………………………………………………………………………………………………………………………………………………………………………………….. </a:t>
                      </a:r>
                      <a:endParaRPr lang="en-GB" sz="1400" dirty="0"/>
                    </a:p>
                  </a:txBody>
                  <a:tcPr/>
                </a:tc>
                <a:extLst>
                  <a:ext uri="{0D108BD9-81ED-4DB2-BD59-A6C34878D82A}">
                    <a16:rowId xmlns:a16="http://schemas.microsoft.com/office/drawing/2014/main" val="3427877305"/>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807624"/>
            <a:ext cx="6561438" cy="81914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dirty="0"/>
              <a:t>Key words – give, explain, identify</a:t>
            </a:r>
            <a:endParaRPr lang="en-GB" sz="1400" dirty="0">
              <a:solidFill>
                <a:srgbClr val="121212"/>
              </a:solidFill>
              <a:latin typeface="Georgia"/>
              <a:ea typeface="Calibri"/>
              <a:cs typeface="Calibri"/>
            </a:endParaRPr>
          </a:p>
        </p:txBody>
      </p:sp>
    </p:spTree>
    <p:extLst>
      <p:ext uri="{BB962C8B-B14F-4D97-AF65-F5344CB8AC3E}">
        <p14:creationId xmlns:p14="http://schemas.microsoft.com/office/powerpoint/2010/main" val="151627190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5F5C59F0-06A9-8BD1-4436-D48FFB5464BE}"/>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4" name="Group 3">
            <a:extLst>
              <a:ext uri="{FF2B5EF4-FFF2-40B4-BE49-F238E27FC236}">
                <a16:creationId xmlns:a16="http://schemas.microsoft.com/office/drawing/2014/main" id="{B4A703DA-0009-2C18-6117-F499B2EDDBAB}"/>
              </a:ext>
            </a:extLst>
          </p:cNvPr>
          <p:cNvGrpSpPr/>
          <p:nvPr/>
        </p:nvGrpSpPr>
        <p:grpSpPr>
          <a:xfrm>
            <a:off x="140947" y="0"/>
            <a:ext cx="6651079" cy="9157597"/>
            <a:chOff x="3811901" y="0"/>
            <a:chExt cx="6728254" cy="9440716"/>
          </a:xfrm>
        </p:grpSpPr>
        <p:pic>
          <p:nvPicPr>
            <p:cNvPr id="5" name="Picture 4">
              <a:extLst>
                <a:ext uri="{FF2B5EF4-FFF2-40B4-BE49-F238E27FC236}">
                  <a16:creationId xmlns:a16="http://schemas.microsoft.com/office/drawing/2014/main" id="{0FE4A683-1965-07A3-4DDF-874F89B35FB4}"/>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CE656DC-F561-1A74-6391-BABDF041F89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Geography Homework – Half Term 4, Week 6</a:t>
              </a:r>
              <a:endParaRPr lang="en-GB" sz="2400">
                <a:ea typeface="+mn-lt"/>
                <a:cs typeface="+mn-lt"/>
              </a:endParaRPr>
            </a:p>
          </p:txBody>
        </p:sp>
        <p:sp>
          <p:nvSpPr>
            <p:cNvPr id="7" name="Rectangle 6">
              <a:extLst>
                <a:ext uri="{FF2B5EF4-FFF2-40B4-BE49-F238E27FC236}">
                  <a16:creationId xmlns:a16="http://schemas.microsoft.com/office/drawing/2014/main" id="{33ACDF97-2A2A-F6A7-E35B-DFE252762E2D}"/>
                </a:ext>
              </a:extLst>
            </p:cNvPr>
            <p:cNvSpPr/>
            <p:nvPr/>
          </p:nvSpPr>
          <p:spPr>
            <a:xfrm>
              <a:off x="3812601" y="2289088"/>
              <a:ext cx="6576012" cy="465427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a:ea typeface="+mn-lt"/>
                  <a:cs typeface="+mn-lt"/>
                </a:rPr>
                <a:t>Imagine you work for North East Lincolnshire Council in town planning. You have been given the job of creating a proposal for ways that North East Lincolnshire could become more sustainable. You need to think of at least three ideas, describe them and explain why you think that they would be a good idea to introduce.</a:t>
              </a: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p:txBody>
        </p:sp>
        <p:sp>
          <p:nvSpPr>
            <p:cNvPr id="8" name="Rectangle 7">
              <a:extLst>
                <a:ext uri="{FF2B5EF4-FFF2-40B4-BE49-F238E27FC236}">
                  <a16:creationId xmlns:a16="http://schemas.microsoft.com/office/drawing/2014/main" id="{318FDBE9-3CDF-AA1E-9B35-4188B91C09EA}"/>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Geography this week?</a:t>
              </a:r>
              <a:endParaRPr lang="en-GB" sz="1600">
                <a:cs typeface="Calibri"/>
              </a:endParaRPr>
            </a:p>
            <a:p>
              <a:pPr marL="236855" indent="-236855">
                <a:buAutoNum type="arabicPeriod"/>
              </a:pPr>
              <a:r>
                <a:rPr lang="en-GB" sz="1600"/>
                <a:t>What have been the areas that have challenged you in Geography this week?</a:t>
              </a:r>
              <a:endParaRPr lang="en-GB" sz="1600">
                <a:cs typeface="Calibri"/>
              </a:endParaRPr>
            </a:p>
            <a:p>
              <a:pPr marL="236855" indent="-236855">
                <a:buAutoNum type="arabicPeriod"/>
              </a:pPr>
              <a:r>
                <a:rPr lang="en-GB" sz="1600"/>
                <a:t>How could you improve next week?</a:t>
              </a:r>
              <a:endParaRPr lang="en-GB"/>
            </a:p>
          </p:txBody>
        </p:sp>
        <p:sp>
          <p:nvSpPr>
            <p:cNvPr id="9" name="Rectangle 8">
              <a:extLst>
                <a:ext uri="{FF2B5EF4-FFF2-40B4-BE49-F238E27FC236}">
                  <a16:creationId xmlns:a16="http://schemas.microsoft.com/office/drawing/2014/main" id="{AA283359-F30A-43D3-02AD-42E59D2585F6}"/>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Try to find examples that other councils have introduced to make themselves more sustainable. </a:t>
              </a:r>
            </a:p>
          </p:txBody>
        </p:sp>
        <p:sp>
          <p:nvSpPr>
            <p:cNvPr id="10" name="Rectangle 9">
              <a:extLst>
                <a:ext uri="{FF2B5EF4-FFF2-40B4-BE49-F238E27FC236}">
                  <a16:creationId xmlns:a16="http://schemas.microsoft.com/office/drawing/2014/main" id="{3D2371B1-6226-8291-EDCF-46ECFE6D17AB}"/>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s</a:t>
              </a:r>
              <a:r>
                <a:rPr lang="en-GB" sz="1600">
                  <a:ea typeface="+mn-lt"/>
                  <a:cs typeface="+mn-lt"/>
                </a:rPr>
                <a:t>ustainable, renewable energy, recycling, green space, economic, environmental, social</a:t>
              </a:r>
              <a:endParaRPr lang="en-GB" sz="1600">
                <a:cs typeface="Calibri"/>
              </a:endParaRPr>
            </a:p>
          </p:txBody>
        </p:sp>
        <p:sp>
          <p:nvSpPr>
            <p:cNvPr id="11" name="Rectangle 10">
              <a:extLst>
                <a:ext uri="{FF2B5EF4-FFF2-40B4-BE49-F238E27FC236}">
                  <a16:creationId xmlns:a16="http://schemas.microsoft.com/office/drawing/2014/main" id="{4FBD94E6-CC06-1B87-6A21-E2B4CB1016B5}"/>
                </a:ext>
              </a:extLst>
            </p:cNvPr>
            <p:cNvSpPr/>
            <p:nvPr/>
          </p:nvSpPr>
          <p:spPr>
            <a:xfrm>
              <a:off x="3811901" y="1261024"/>
              <a:ext cx="6561438" cy="82912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List the features of a sustainable city.</a:t>
              </a:r>
            </a:p>
          </p:txBody>
        </p:sp>
      </p:grpSp>
      <p:pic>
        <p:nvPicPr>
          <p:cNvPr id="2" name="Picture 1" descr="Image result for north east lincolnshire">
            <a:extLst>
              <a:ext uri="{FF2B5EF4-FFF2-40B4-BE49-F238E27FC236}">
                <a16:creationId xmlns:a16="http://schemas.microsoft.com/office/drawing/2014/main" id="{D8CC3655-06C0-1FE1-AC87-87B0CEE9B764}"/>
              </a:ext>
            </a:extLst>
          </p:cNvPr>
          <p:cNvPicPr>
            <a:picLocks noChangeAspect="1"/>
          </p:cNvPicPr>
          <p:nvPr/>
        </p:nvPicPr>
        <p:blipFill>
          <a:blip r:embed="rId3"/>
          <a:stretch>
            <a:fillRect/>
          </a:stretch>
        </p:blipFill>
        <p:spPr>
          <a:xfrm>
            <a:off x="3987238" y="3982558"/>
            <a:ext cx="2201697" cy="2228850"/>
          </a:xfrm>
          <a:prstGeom prst="rect">
            <a:avLst/>
          </a:prstGeom>
        </p:spPr>
      </p:pic>
      <p:pic>
        <p:nvPicPr>
          <p:cNvPr id="12" name="Picture 11" descr="Image result for sustainable">
            <a:extLst>
              <a:ext uri="{FF2B5EF4-FFF2-40B4-BE49-F238E27FC236}">
                <a16:creationId xmlns:a16="http://schemas.microsoft.com/office/drawing/2014/main" id="{9EBBCD43-4EE9-370D-9687-C97D14EB910F}"/>
              </a:ext>
            </a:extLst>
          </p:cNvPr>
          <p:cNvPicPr>
            <a:picLocks noChangeAspect="1"/>
          </p:cNvPicPr>
          <p:nvPr/>
        </p:nvPicPr>
        <p:blipFill>
          <a:blip r:embed="rId4"/>
          <a:stretch>
            <a:fillRect/>
          </a:stretch>
        </p:blipFill>
        <p:spPr>
          <a:xfrm>
            <a:off x="436660" y="3924964"/>
            <a:ext cx="2887054" cy="2660798"/>
          </a:xfrm>
          <a:prstGeom prst="rect">
            <a:avLst/>
          </a:prstGeom>
        </p:spPr>
      </p:pic>
    </p:spTree>
    <p:extLst>
      <p:ext uri="{BB962C8B-B14F-4D97-AF65-F5344CB8AC3E}">
        <p14:creationId xmlns:p14="http://schemas.microsoft.com/office/powerpoint/2010/main" val="158795044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9 History Homework – Half Term 4,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Flash Cards:</a:t>
            </a:r>
          </a:p>
          <a:p>
            <a:pPr marL="285750" indent="-285750">
              <a:buFont typeface="Arial"/>
              <a:buChar char="•"/>
            </a:pPr>
            <a:endParaRPr lang="en-US">
              <a:cs typeface="Calibri"/>
            </a:endParaRPr>
          </a:p>
          <a:p>
            <a:pPr marL="285750" indent="-285750">
              <a:buFont typeface="Arial"/>
              <a:buChar char="•"/>
            </a:pPr>
            <a:r>
              <a:rPr lang="en-US">
                <a:ea typeface="+mn-lt"/>
                <a:cs typeface="+mn-lt"/>
              </a:rPr>
              <a:t>Go back through the work we have completed on the Cold War.</a:t>
            </a:r>
            <a:endParaRPr lang="en-US">
              <a:cs typeface="Calibri" panose="020F0502020204030204"/>
            </a:endParaRPr>
          </a:p>
          <a:p>
            <a:pPr marL="285750" indent="-285750">
              <a:buFont typeface="Arial"/>
              <a:buChar char="•"/>
            </a:pPr>
            <a:r>
              <a:rPr lang="en-US">
                <a:ea typeface="+mn-lt"/>
                <a:cs typeface="+mn-lt"/>
              </a:rPr>
              <a:t>Pick 3-4 key bits from each week. </a:t>
            </a:r>
            <a:endParaRPr lang="en-US">
              <a:cs typeface="Calibri" panose="020F0502020204030204"/>
            </a:endParaRPr>
          </a:p>
          <a:p>
            <a:pPr marL="285750" indent="-285750">
              <a:buFont typeface="Arial"/>
              <a:buChar char="•"/>
            </a:pPr>
            <a:r>
              <a:rPr lang="en-US">
                <a:ea typeface="+mn-lt"/>
                <a:cs typeface="+mn-lt"/>
              </a:rPr>
              <a:t>Take the bits and turn them into flash cards (examples available). </a:t>
            </a:r>
            <a:endParaRPr lang="en-US">
              <a:cs typeface="Calibri" panose="020F0502020204030204"/>
            </a:endParaRPr>
          </a:p>
          <a:p>
            <a:pPr marL="285750" indent="-285750">
              <a:buFont typeface="Arial"/>
              <a:buChar char="•"/>
            </a:pPr>
            <a:r>
              <a:rPr lang="en-US">
                <a:ea typeface="+mn-lt"/>
                <a:cs typeface="+mn-lt"/>
              </a:rPr>
              <a:t>Each card should be around 10cm long and 5cm high. </a:t>
            </a:r>
            <a:endParaRPr lang="en-US" sz="2000">
              <a:cs typeface="Calibri" panose="020F0502020204030204"/>
            </a:endParaRPr>
          </a:p>
          <a:p>
            <a:pPr marL="285750" indent="-285750">
              <a:buFont typeface="Arial"/>
              <a:buChar char="•"/>
            </a:pPr>
            <a:r>
              <a:rPr lang="en-US">
                <a:ea typeface="+mn-lt"/>
                <a:cs typeface="+mn-lt"/>
              </a:rPr>
              <a:t>Each card should have 1 of the key bits described on one side and on the other side it should have a word/clue/picture to </a:t>
            </a:r>
            <a:r>
              <a:rPr lang="en-US" err="1">
                <a:ea typeface="+mn-lt"/>
                <a:cs typeface="+mn-lt"/>
              </a:rPr>
              <a:t>summarise</a:t>
            </a:r>
            <a:r>
              <a:rPr lang="en-US">
                <a:ea typeface="+mn-lt"/>
                <a:cs typeface="+mn-lt"/>
              </a:rPr>
              <a:t> it.</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pPr lvl="0">
                        <a:buNone/>
                      </a:pPr>
                      <a:r>
                        <a:rPr lang="en-GB" sz="1100"/>
                        <a:t>1. What was Agent Orange?</a:t>
                      </a:r>
                      <a:endParaRPr lang="en-US"/>
                    </a:p>
                  </a:txBody>
                  <a:tcPr/>
                </a:tc>
                <a:extLst>
                  <a:ext uri="{0D108BD9-81ED-4DB2-BD59-A6C34878D82A}">
                    <a16:rowId xmlns:a16="http://schemas.microsoft.com/office/drawing/2014/main" val="3427877305"/>
                  </a:ext>
                </a:extLst>
              </a:tr>
              <a:tr h="334459">
                <a:tc>
                  <a:txBody>
                    <a:bodyPr/>
                    <a:lstStyle/>
                    <a:p>
                      <a:r>
                        <a:rPr lang="en-GB" sz="1100"/>
                        <a:t>2. What was the </a:t>
                      </a:r>
                      <a:r>
                        <a:rPr lang="en-GB" sz="1100" b="0" i="0" u="none" strike="noStrike" noProof="0">
                          <a:latin typeface="Calibri"/>
                        </a:rPr>
                        <a:t>Ho Chi Minh Trail?</a:t>
                      </a:r>
                      <a:endParaRPr lang="en-GB" sz="1100"/>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a:latin typeface="Calibri"/>
                        </a:rPr>
                        <a:t>3. What was the Tet Offensive?</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 How many Vietcong were killed?</a:t>
                      </a:r>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a:latin typeface="Calibri"/>
                        </a:rPr>
                        <a:t>5. How many Americans were killed?</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Communism, Capitalism, conflict, ideology, </a:t>
            </a:r>
            <a:endParaRPr lang="en-GB">
              <a:cs typeface="Calibri"/>
            </a:endParaRPr>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3"/>
          <a:stretch>
            <a:fillRect/>
          </a:stretch>
        </p:blipFill>
        <p:spPr>
          <a:xfrm>
            <a:off x="1368193" y="7082013"/>
            <a:ext cx="1060952" cy="1061862"/>
          </a:xfrm>
          <a:prstGeom prst="rect">
            <a:avLst/>
          </a:prstGeom>
        </p:spPr>
      </p:pic>
      <p:pic>
        <p:nvPicPr>
          <p:cNvPr id="10" name="Picture 9" descr="Qr code&#10;&#10;Description automatically generated">
            <a:extLst>
              <a:ext uri="{FF2B5EF4-FFF2-40B4-BE49-F238E27FC236}">
                <a16:creationId xmlns:a16="http://schemas.microsoft.com/office/drawing/2014/main" id="{AA9D00D3-9E8D-61C4-22E1-2D4EB9AD6D98}"/>
              </a:ext>
            </a:extLst>
          </p:cNvPr>
          <p:cNvPicPr>
            <a:picLocks noChangeAspect="1"/>
          </p:cNvPicPr>
          <p:nvPr/>
        </p:nvPicPr>
        <p:blipFill>
          <a:blip r:embed="rId4"/>
          <a:stretch>
            <a:fillRect/>
          </a:stretch>
        </p:blipFill>
        <p:spPr>
          <a:xfrm>
            <a:off x="4311404" y="6997854"/>
            <a:ext cx="1130705" cy="1146567"/>
          </a:xfrm>
          <a:prstGeom prst="rect">
            <a:avLst/>
          </a:prstGeom>
        </p:spPr>
      </p:pic>
    </p:spTree>
    <p:extLst>
      <p:ext uri="{BB962C8B-B14F-4D97-AF65-F5344CB8AC3E}">
        <p14:creationId xmlns:p14="http://schemas.microsoft.com/office/powerpoint/2010/main" val="322326105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endParaRPr lang="en-US"/>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279293131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9 Mathematics Homework </a:t>
              </a:r>
            </a:p>
            <a:p>
              <a:pPr algn="ctr"/>
              <a:r>
                <a:rPr lang="en-GB" sz="2400" b="1" dirty="0">
                  <a:ea typeface="+mn-lt"/>
                  <a:cs typeface="+mn-lt"/>
                </a:rPr>
                <a:t>Half Term 4, Week 6</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459506"/>
              <a:ext cx="6561438" cy="14838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b="1" dirty="0">
                  <a:ea typeface="+mn-lt"/>
                  <a:cs typeface="+mn-lt"/>
                </a:rPr>
                <a:t>Main Task </a:t>
              </a:r>
              <a:r>
                <a:rPr lang="en-GB" sz="1600" dirty="0">
                  <a:ea typeface="+mn-lt"/>
                  <a:cs typeface="+mn-lt"/>
                </a:rPr>
                <a:t>– </a:t>
              </a:r>
            </a:p>
            <a:p>
              <a:pPr algn="ctr"/>
              <a:r>
                <a:rPr lang="en-GB" sz="1600" dirty="0">
                  <a:ea typeface="+mn-lt"/>
                  <a:cs typeface="+mn-lt"/>
                </a:rPr>
                <a:t>Create a single side of A4 summarising everything you have learnt about Pythagoras Theorem.</a:t>
              </a:r>
            </a:p>
            <a:p>
              <a:pPr algn="ctr"/>
              <a:r>
                <a:rPr lang="en-GB" sz="1600" dirty="0">
                  <a:ea typeface="+mn-lt"/>
                  <a:cs typeface="+mn-lt"/>
                </a:rPr>
                <a:t> Include clearly worked examples.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ea typeface="+mn-lt"/>
                  <a:cs typeface="+mn-lt"/>
                </a:rPr>
                <a:t>Extension Task </a:t>
              </a:r>
              <a:r>
                <a:rPr lang="en-GB" dirty="0">
                  <a:ea typeface="+mn-lt"/>
                  <a:cs typeface="+mn-lt"/>
                </a:rPr>
                <a:t>– get a friend or relative to test your understanding of Pythagoras’ Theorem using your notes.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 Pythagoras, Hypotenuse, Pythagorean Triple, Square, Square Root, Right Angled </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4133132"/>
            </a:xfrm>
            <a:prstGeom prst="rect">
              <a:avLst/>
            </a:prstGeom>
          </p:spPr>
          <p:style>
            <a:lnRef idx="2">
              <a:schemeClr val="dk1"/>
            </a:lnRef>
            <a:fillRef idx="1">
              <a:schemeClr val="lt1"/>
            </a:fillRef>
            <a:effectRef idx="0">
              <a:schemeClr val="dk1"/>
            </a:effectRef>
            <a:fontRef idx="minor">
              <a:schemeClr val="dk1"/>
            </a:fontRef>
          </p:style>
          <p:txBody>
            <a:bodyPr rtlCol="0" anchor="t"/>
            <a:lstStyle/>
            <a:p>
              <a:pPr algn="ctr"/>
              <a:r>
                <a:rPr lang="en-GB" b="1" dirty="0"/>
                <a:t>Recap Task </a:t>
              </a:r>
              <a:r>
                <a:rPr lang="en-GB" dirty="0"/>
                <a:t>– Angles </a:t>
              </a:r>
            </a:p>
            <a:p>
              <a:pPr algn="ctr"/>
              <a:endParaRPr lang="en-GB" dirty="0"/>
            </a:p>
            <a:p>
              <a:pPr algn="ctr"/>
              <a:r>
                <a:rPr lang="en-GB" dirty="0"/>
                <a:t> </a:t>
              </a:r>
            </a:p>
          </p:txBody>
        </p:sp>
      </p:grpSp>
      <p:pic>
        <p:nvPicPr>
          <p:cNvPr id="10" name="Picture 9">
            <a:extLst>
              <a:ext uri="{FF2B5EF4-FFF2-40B4-BE49-F238E27FC236}">
                <a16:creationId xmlns:a16="http://schemas.microsoft.com/office/drawing/2014/main" id="{3827A088-7364-5789-7F61-88E6475F3FFB}"/>
              </a:ext>
            </a:extLst>
          </p:cNvPr>
          <p:cNvPicPr>
            <a:picLocks noChangeAspect="1"/>
          </p:cNvPicPr>
          <p:nvPr/>
        </p:nvPicPr>
        <p:blipFill>
          <a:blip r:embed="rId3"/>
          <a:stretch>
            <a:fillRect/>
          </a:stretch>
        </p:blipFill>
        <p:spPr>
          <a:xfrm>
            <a:off x="417419" y="2209945"/>
            <a:ext cx="2876550" cy="2657475"/>
          </a:xfrm>
          <a:prstGeom prst="rect">
            <a:avLst/>
          </a:prstGeom>
        </p:spPr>
      </p:pic>
      <p:pic>
        <p:nvPicPr>
          <p:cNvPr id="13" name="Picture 12">
            <a:extLst>
              <a:ext uri="{FF2B5EF4-FFF2-40B4-BE49-F238E27FC236}">
                <a16:creationId xmlns:a16="http://schemas.microsoft.com/office/drawing/2014/main" id="{D0B27A7D-9C49-3320-E98F-A7D37F30E7B4}"/>
              </a:ext>
            </a:extLst>
          </p:cNvPr>
          <p:cNvPicPr>
            <a:picLocks noChangeAspect="1"/>
          </p:cNvPicPr>
          <p:nvPr/>
        </p:nvPicPr>
        <p:blipFill>
          <a:blip r:embed="rId4"/>
          <a:stretch>
            <a:fillRect/>
          </a:stretch>
        </p:blipFill>
        <p:spPr>
          <a:xfrm>
            <a:off x="3215210" y="1899127"/>
            <a:ext cx="3225371" cy="3363083"/>
          </a:xfrm>
          <a:prstGeom prst="rect">
            <a:avLst/>
          </a:prstGeom>
        </p:spPr>
      </p:pic>
    </p:spTree>
    <p:extLst>
      <p:ext uri="{BB962C8B-B14F-4D97-AF65-F5344CB8AC3E}">
        <p14:creationId xmlns:p14="http://schemas.microsoft.com/office/powerpoint/2010/main" val="213280586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69A7C-6014-7746-5F24-E3211A1E0BA6}"/>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050F911-DD27-8859-AC93-B5DBB5136E7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3C8F98A-CE97-5580-D76F-79BF025B0C12}"/>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B782EEE8-62DB-A711-93C3-5BDC1039570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3F9CF7C-2836-B661-823D-4344CACA1EBF}"/>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Music - Musical Theatre</a:t>
              </a:r>
              <a:endParaRPr lang="en-US"/>
            </a:p>
            <a:p>
              <a:pPr algn="ctr"/>
              <a:r>
                <a:rPr lang="en-GB" sz="2400" b="1">
                  <a:ea typeface="+mn-lt"/>
                  <a:cs typeface="+mn-lt"/>
                </a:rPr>
                <a:t>Homework - Half Term 4 Week 6</a:t>
              </a:r>
              <a:endParaRPr lang="en-GB"/>
            </a:p>
          </p:txBody>
        </p:sp>
        <p:sp>
          <p:nvSpPr>
            <p:cNvPr id="5" name="Rectangle 4">
              <a:extLst>
                <a:ext uri="{FF2B5EF4-FFF2-40B4-BE49-F238E27FC236}">
                  <a16:creationId xmlns:a16="http://schemas.microsoft.com/office/drawing/2014/main" id="{0F0D9982-2C35-0F3F-1F88-5F09C723641B}"/>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a:ea typeface="+mn-lt"/>
                <a:cs typeface="+mn-lt"/>
              </a:endParaRPr>
            </a:p>
            <a:p>
              <a:r>
                <a:rPr lang="en-GB" sz="1600">
                  <a:ea typeface="+mn-lt"/>
                  <a:cs typeface="+mn-lt"/>
                </a:rPr>
                <a:t>This week’s listening – Title: Light At The End Of The Tunnel </a:t>
              </a:r>
              <a:endParaRPr lang="en-GB"/>
            </a:p>
            <a:p>
              <a:r>
                <a:rPr lang="en-GB" sz="1600">
                  <a:ea typeface="+mn-lt"/>
                  <a:cs typeface="+mn-lt"/>
                </a:rPr>
                <a:t>                (from Starlight Express)</a:t>
              </a:r>
              <a:endParaRPr lang="en-US"/>
            </a:p>
            <a:p>
              <a:r>
                <a:rPr lang="en-GB" sz="1600">
                  <a:ea typeface="+mn-lt"/>
                  <a:cs typeface="+mn-lt"/>
                </a:rPr>
                <a:t>                                        Composer: Andrew Lloyd Webber &amp; Richard </a:t>
              </a:r>
              <a:r>
                <a:rPr lang="en-GB" sz="1600" err="1">
                  <a:ea typeface="+mn-lt"/>
                  <a:cs typeface="+mn-lt"/>
                </a:rPr>
                <a:t>Stilgoe</a:t>
              </a:r>
              <a:endParaRPr lang="en-GB" err="1"/>
            </a:p>
            <a:p>
              <a:r>
                <a:rPr lang="en-GB" sz="1600">
                  <a:ea typeface="+mn-lt"/>
                  <a:cs typeface="+mn-lt"/>
                </a:rPr>
                <a:t>                                        Genre: Musical Theatre (Concept)</a:t>
              </a:r>
              <a:endParaRPr lang="en-GB"/>
            </a:p>
            <a:p>
              <a:r>
                <a:rPr lang="en-GB" u="sng">
                  <a:ea typeface="+mn-lt"/>
                  <a:cs typeface="+mn-lt"/>
                  <a:hlinkClick r:id="rId3"/>
                </a:rPr>
                <a:t>www.youtube.com/watch?v=u-UoGYc906c&amp;t=151s</a:t>
              </a:r>
              <a:endParaRPr lang="en-GB"/>
            </a:p>
            <a:p>
              <a:endParaRPr lang="en-GB" sz="1600">
                <a:ea typeface="+mn-lt"/>
                <a:cs typeface="+mn-lt"/>
              </a:endParaRPr>
            </a:p>
            <a:p>
              <a:r>
                <a:rPr lang="en-GB" sz="1600">
                  <a:ea typeface="+mn-lt"/>
                  <a:cs typeface="+mn-lt"/>
                </a:rPr>
                <a:t>Spend time listening to the above piece of music.</a:t>
              </a:r>
              <a:endParaRPr lang="en-GB">
                <a:ea typeface="Calibri"/>
                <a:cs typeface="Calibri"/>
              </a:endParaRPr>
            </a:p>
            <a:p>
              <a:r>
                <a:rPr lang="en-GB" sz="1600">
                  <a:ea typeface="+mn-lt"/>
                  <a:cs typeface="+mn-lt"/>
                </a:rPr>
                <a:t>Complete the page in your listening booklet –</a:t>
              </a:r>
              <a:endParaRPr lang="en-GB"/>
            </a:p>
            <a:p>
              <a:r>
                <a:rPr lang="en-GB" sz="1600">
                  <a:ea typeface="+mn-lt"/>
                  <a:cs typeface="+mn-lt"/>
                </a:rPr>
                <a:t>1.Give some background information of the piece and artist/composer</a:t>
              </a:r>
              <a:endParaRPr lang="en-GB"/>
            </a:p>
            <a:p>
              <a:r>
                <a:rPr lang="en-GB" sz="1600">
                  <a:ea typeface="+mn-lt"/>
                  <a:cs typeface="+mn-lt"/>
                </a:rPr>
                <a:t>2.Comment on the instrumentation and how the musical elements are used in as much detail as you can.</a:t>
              </a:r>
              <a:endParaRPr lang="en-GB"/>
            </a:p>
            <a:p>
              <a:r>
                <a:rPr lang="en-GB" sz="1600">
                  <a:ea typeface="+mn-lt"/>
                  <a:cs typeface="+mn-lt"/>
                </a:rPr>
                <a:t>3.Give your personal response to the music – remember to explain why you liked or did not like the piece of music.</a:t>
              </a:r>
              <a:endParaRPr lang="en-GB"/>
            </a:p>
            <a:p>
              <a:endParaRPr lang="en-GB" sz="1600">
                <a:ea typeface="Calibri"/>
                <a:cs typeface="Calibri"/>
              </a:endParaRPr>
            </a:p>
            <a:p>
              <a:endParaRPr lang="en-GB" sz="1600">
                <a:ea typeface="+mn-lt"/>
                <a:cs typeface="+mn-lt"/>
              </a:endParaRPr>
            </a:p>
            <a:p>
              <a:endParaRPr lang="en-GB" sz="1600">
                <a:ea typeface="+mn-lt"/>
                <a:cs typeface="+mn-lt"/>
              </a:endParaRPr>
            </a:p>
            <a:p>
              <a:endParaRPr lang="en-GB" sz="1600">
                <a:ea typeface="+mn-lt"/>
                <a:cs typeface="+mn-lt"/>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B7ABB4EF-1300-8A35-D06C-17DFAF2EF947}"/>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121FBD33-71E2-199E-44B4-EDDC51D4CF80}"/>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20E12EE-A75A-711F-66D6-B059D228C5D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6">
            <a:extLst>
              <a:ext uri="{FF2B5EF4-FFF2-40B4-BE49-F238E27FC236}">
                <a16:creationId xmlns:a16="http://schemas.microsoft.com/office/drawing/2014/main" id="{CF7DCDDC-BCA8-AC81-287D-B33E99A7DCA8}"/>
              </a:ext>
            </a:extLst>
          </p:cNvPr>
          <p:cNvGraphicFramePr>
            <a:graphicFrameLocks noGrp="1"/>
          </p:cNvGraphicFramePr>
          <p:nvPr>
            <p:extLst>
              <p:ext uri="{D42A27DB-BD31-4B8C-83A1-F6EECF244321}">
                <p14:modId xmlns:p14="http://schemas.microsoft.com/office/powerpoint/2010/main" val="866478295"/>
              </p:ext>
            </p:extLst>
          </p:nvPr>
        </p:nvGraphicFramePr>
        <p:xfrm>
          <a:off x="145020" y="1243762"/>
          <a:ext cx="6590858" cy="1656982"/>
        </p:xfrm>
        <a:graphic>
          <a:graphicData uri="http://schemas.openxmlformats.org/drawingml/2006/table">
            <a:tbl>
              <a:tblPr firstRow="1" bandRow="1">
                <a:tableStyleId>{5940675A-B579-460E-94D1-54222C63F5DA}</a:tableStyleId>
              </a:tblPr>
              <a:tblGrid>
                <a:gridCol w="6590858">
                  <a:extLst>
                    <a:ext uri="{9D8B030D-6E8A-4147-A177-3AD203B41FA5}">
                      <a16:colId xmlns:a16="http://schemas.microsoft.com/office/drawing/2014/main" val="1295060696"/>
                    </a:ext>
                  </a:extLst>
                </a:gridCol>
              </a:tblGrid>
              <a:tr h="1656982">
                <a:tc>
                  <a:txBody>
                    <a:bodyPr/>
                    <a:lstStyle/>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What is a </a:t>
                      </a:r>
                      <a:r>
                        <a:rPr lang="en-GB" sz="1600" b="1" i="0" u="none" strike="noStrike" noProof="0">
                          <a:solidFill>
                            <a:srgbClr val="000000"/>
                          </a:solidFill>
                          <a:latin typeface="Calibri"/>
                        </a:rPr>
                        <a:t>concept musical</a:t>
                      </a:r>
                      <a:r>
                        <a:rPr lang="en-GB" sz="1600" b="0" i="0" u="none" strike="noStrike" noProof="0">
                          <a:solidFill>
                            <a:srgbClr val="000000"/>
                          </a:solidFill>
                          <a:latin typeface="Calibri"/>
                        </a:rPr>
                        <a:t>?</a:t>
                      </a:r>
                      <a:endParaRPr lang="en-GB"/>
                    </a:p>
                    <a:p>
                      <a:pPr marL="342900" lvl="0" indent="-342900" algn="ctr">
                        <a:lnSpc>
                          <a:spcPct val="100000"/>
                        </a:lnSpc>
                        <a:spcBef>
                          <a:spcPts val="0"/>
                        </a:spcBef>
                        <a:spcAft>
                          <a:spcPts val="0"/>
                        </a:spcAft>
                        <a:buAutoNum type="arabicPeriod"/>
                      </a:pPr>
                      <a:r>
                        <a:rPr lang="en-GB" sz="1600" b="0" i="0" u="none" strike="noStrike" noProof="0">
                          <a:solidFill>
                            <a:srgbClr val="000000"/>
                          </a:solidFill>
                          <a:latin typeface="Calibri"/>
                        </a:rPr>
                        <a:t>Name some famous </a:t>
                      </a:r>
                      <a:r>
                        <a:rPr lang="en-GB" sz="1600" b="1" i="0" u="none" strike="noStrike" noProof="0">
                          <a:solidFill>
                            <a:srgbClr val="000000"/>
                          </a:solidFill>
                          <a:latin typeface="Calibri"/>
                        </a:rPr>
                        <a:t>concept musicals</a:t>
                      </a:r>
                      <a:r>
                        <a:rPr lang="en-GB" sz="1600" b="0" i="0" u="none" strike="noStrike" noProof="0">
                          <a:solidFill>
                            <a:srgbClr val="000000"/>
                          </a:solidFill>
                          <a:latin typeface="Calibri"/>
                        </a:rPr>
                        <a:t>.</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124086423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6A4A88-3E57-D4D6-F650-DDCA942942E1}"/>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2" name="Group 1">
            <a:extLst>
              <a:ext uri="{FF2B5EF4-FFF2-40B4-BE49-F238E27FC236}">
                <a16:creationId xmlns:a16="http://schemas.microsoft.com/office/drawing/2014/main" id="{2E874B6B-B300-E004-AE5F-F69712E26472}"/>
              </a:ext>
            </a:extLst>
          </p:cNvPr>
          <p:cNvGrpSpPr/>
          <p:nvPr/>
        </p:nvGrpSpPr>
        <p:grpSpPr>
          <a:xfrm>
            <a:off x="77712" y="54899"/>
            <a:ext cx="6784058" cy="9119392"/>
            <a:chOff x="3819828" y="-97971"/>
            <a:chExt cx="6732528" cy="9440716"/>
          </a:xfrm>
        </p:grpSpPr>
        <p:pic>
          <p:nvPicPr>
            <p:cNvPr id="4" name="Picture 3">
              <a:extLst>
                <a:ext uri="{FF2B5EF4-FFF2-40B4-BE49-F238E27FC236}">
                  <a16:creationId xmlns:a16="http://schemas.microsoft.com/office/drawing/2014/main" id="{FE0B72BA-C4AD-DE4D-5C13-1A4C3BABC264}"/>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13563" y="-97971"/>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F3AAAE17-B868-61A3-C1F1-8226AFC2F419}"/>
                </a:ext>
              </a:extLst>
            </p:cNvPr>
            <p:cNvSpPr/>
            <p:nvPr/>
          </p:nvSpPr>
          <p:spPr>
            <a:xfrm>
              <a:off x="3830280" y="13240"/>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9 RE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90331BC4-A03E-889A-D5B4-47B2B2DE4CEA}"/>
                </a:ext>
              </a:extLst>
            </p:cNvPr>
            <p:cNvSpPr/>
            <p:nvPr/>
          </p:nvSpPr>
          <p:spPr>
            <a:xfrm>
              <a:off x="3823654" y="2020174"/>
              <a:ext cx="6561436" cy="4424372"/>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latin typeface="Calibri"/>
                  <a:ea typeface="+mn-lt"/>
                  <a:cs typeface="+mn-lt"/>
                </a:rPr>
                <a:t> 'We should consult the Bible today for important decisions.'</a:t>
              </a:r>
              <a:endParaRPr lang="en-US" sz="2000">
                <a:latin typeface="Calibri"/>
                <a:ea typeface="+mn-lt"/>
                <a:cs typeface="+mn-lt"/>
              </a:endParaRPr>
            </a:p>
            <a:p>
              <a:endParaRPr lang="en-GB" sz="2000">
                <a:latin typeface="Calibri"/>
                <a:ea typeface="+mn-lt"/>
                <a:cs typeface="+mn-lt"/>
              </a:endParaRPr>
            </a:p>
            <a:p>
              <a:r>
                <a:rPr lang="en-GB" sz="2000">
                  <a:latin typeface="Calibri"/>
                  <a:ea typeface="+mn-lt"/>
                  <a:cs typeface="+mn-lt"/>
                </a:rPr>
                <a:t>Write a paragraph supporting the statement above and a second paragraph disagreeing with the statement above. </a:t>
              </a:r>
              <a:endParaRPr lang="en-US" sz="2000">
                <a:latin typeface="Calibri"/>
                <a:ea typeface="+mn-lt"/>
                <a:cs typeface="+mn-lt"/>
              </a:endParaRPr>
            </a:p>
            <a:p>
              <a:endParaRPr lang="en-GB" sz="2000">
                <a:latin typeface="Calibri"/>
                <a:ea typeface="+mn-lt"/>
                <a:cs typeface="+mn-lt"/>
              </a:endParaRPr>
            </a:p>
            <a:p>
              <a:r>
                <a:rPr lang="en-GB" sz="2000">
                  <a:latin typeface="Calibri"/>
                  <a:ea typeface="+mn-lt"/>
                  <a:cs typeface="+mn-lt"/>
                </a:rPr>
                <a:t>Include a third paragraph, giving your opinion. Justify your argument.</a:t>
              </a:r>
            </a:p>
            <a:p>
              <a:endParaRPr lang="en-GB" sz="2000">
                <a:latin typeface="Calibri"/>
                <a:ea typeface="Calibri"/>
                <a:cs typeface="Calibri"/>
              </a:endParaRPr>
            </a:p>
            <a:p>
              <a:endParaRPr lang="en-GB" sz="2000">
                <a:latin typeface="Calibri"/>
                <a:ea typeface="Calibri"/>
                <a:cs typeface="Calibri"/>
              </a:endParaRPr>
            </a:p>
            <a:p>
              <a:endParaRPr lang="en-GB" sz="2000">
                <a:latin typeface="Calibri"/>
                <a:ea typeface="Calibri"/>
                <a:cs typeface="Calibri"/>
              </a:endParaRPr>
            </a:p>
            <a:p>
              <a:endParaRPr lang="en-GB" sz="2000">
                <a:latin typeface="Calibri"/>
                <a:ea typeface="Calibri"/>
                <a:cs typeface="Calibri"/>
              </a:endParaRPr>
            </a:p>
            <a:p>
              <a:endParaRPr lang="en-GB" sz="2000">
                <a:latin typeface="Calibri"/>
                <a:ea typeface="Calibri"/>
                <a:cs typeface="Calibri"/>
              </a:endParaRPr>
            </a:p>
            <a:p>
              <a:endParaRPr lang="en-GB" sz="2000">
                <a:latin typeface="Calibri"/>
                <a:ea typeface="Calibri"/>
                <a:cs typeface="Calibri"/>
              </a:endParaRPr>
            </a:p>
          </p:txBody>
        </p:sp>
        <p:sp>
          <p:nvSpPr>
            <p:cNvPr id="7" name="Rectangle 6">
              <a:extLst>
                <a:ext uri="{FF2B5EF4-FFF2-40B4-BE49-F238E27FC236}">
                  <a16:creationId xmlns:a16="http://schemas.microsoft.com/office/drawing/2014/main" id="{469D7CA7-8A96-76C9-D9F5-711AC689823C}"/>
                </a:ext>
              </a:extLst>
            </p:cNvPr>
            <p:cNvSpPr/>
            <p:nvPr/>
          </p:nvSpPr>
          <p:spPr>
            <a:xfrm>
              <a:off x="3839376" y="8271895"/>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600"/>
                <a:t>What have been your strengths in RE this week?</a:t>
              </a:r>
              <a:endParaRPr lang="en-GB" sz="1600">
                <a:cs typeface="Calibri"/>
              </a:endParaRPr>
            </a:p>
            <a:p>
              <a:pPr marL="236855" indent="-236855">
                <a:buFont typeface="+mj-lt"/>
                <a:buAutoNum type="arabicPeriod"/>
              </a:pPr>
              <a:r>
                <a:rPr lang="en-GB" sz="1600"/>
                <a:t>What have been the areas that have challenged you in Types of Christianity this week?</a:t>
              </a:r>
              <a:endParaRPr lang="en-GB" sz="1600">
                <a:cs typeface="Calibri"/>
              </a:endParaRPr>
            </a:p>
            <a:p>
              <a:pPr marL="236855" indent="-236855">
                <a:buFont typeface="+mj-lt"/>
                <a:buAutoNum type="arabicPeriod"/>
              </a:pPr>
              <a:r>
                <a:rPr lang="en-GB" sz="1600"/>
                <a:t>How could you improve next week?</a:t>
              </a:r>
              <a:endParaRPr lang="en-GB" sz="1600">
                <a:cs typeface="Calibri"/>
              </a:endParaRPr>
            </a:p>
          </p:txBody>
        </p:sp>
        <p:sp>
          <p:nvSpPr>
            <p:cNvPr id="8" name="Rectangle 7">
              <a:extLst>
                <a:ext uri="{FF2B5EF4-FFF2-40B4-BE49-F238E27FC236}">
                  <a16:creationId xmlns:a16="http://schemas.microsoft.com/office/drawing/2014/main" id="{EC8EC9CD-6F77-1F85-F407-CD81815122CF}"/>
                </a:ext>
              </a:extLst>
            </p:cNvPr>
            <p:cNvSpPr/>
            <p:nvPr/>
          </p:nvSpPr>
          <p:spPr>
            <a:xfrm>
              <a:off x="3823653" y="7252151"/>
              <a:ext cx="6561438" cy="97708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Extension Task –  Where/ who do you think we should consult for important decisions?</a:t>
              </a:r>
              <a:endParaRPr lang="en-US" sz="2000">
                <a:cs typeface="Calibri"/>
              </a:endParaRPr>
            </a:p>
          </p:txBody>
        </p:sp>
        <p:sp>
          <p:nvSpPr>
            <p:cNvPr id="9" name="Rectangle 8">
              <a:extLst>
                <a:ext uri="{FF2B5EF4-FFF2-40B4-BE49-F238E27FC236}">
                  <a16:creationId xmlns:a16="http://schemas.microsoft.com/office/drawing/2014/main" id="{228F2295-3BD9-FC6A-96BF-CA7E0A626DB2}"/>
                </a:ext>
              </a:extLst>
            </p:cNvPr>
            <p:cNvSpPr/>
            <p:nvPr/>
          </p:nvSpPr>
          <p:spPr>
            <a:xfrm>
              <a:off x="3819828" y="6515951"/>
              <a:ext cx="6564390" cy="59298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t>Key words –  Bible, liberal, fundamental</a:t>
              </a:r>
              <a:endParaRPr lang="en-GB" sz="2000">
                <a:cs typeface="Calibri"/>
              </a:endParaRPr>
            </a:p>
          </p:txBody>
        </p:sp>
        <p:sp>
          <p:nvSpPr>
            <p:cNvPr id="10" name="Rectangle 9">
              <a:extLst>
                <a:ext uri="{FF2B5EF4-FFF2-40B4-BE49-F238E27FC236}">
                  <a16:creationId xmlns:a16="http://schemas.microsoft.com/office/drawing/2014/main" id="{5DD40A4C-63C6-BE23-6469-92B3F20F206F}"/>
                </a:ext>
              </a:extLst>
            </p:cNvPr>
            <p:cNvSpPr/>
            <p:nvPr/>
          </p:nvSpPr>
          <p:spPr>
            <a:xfrm>
              <a:off x="3824102" y="1163054"/>
              <a:ext cx="6561438" cy="75580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a:ea typeface="+mn-lt"/>
                  <a:cs typeface="+mn-lt"/>
                </a:rPr>
                <a:t>List three beliefs/practices of Protestantism.</a:t>
              </a:r>
              <a:endParaRPr lang="en-US"/>
            </a:p>
          </p:txBody>
        </p:sp>
      </p:grpSp>
      <p:pic>
        <p:nvPicPr>
          <p:cNvPr id="11" name="Picture 10" descr="Image result for bible">
            <a:extLst>
              <a:ext uri="{FF2B5EF4-FFF2-40B4-BE49-F238E27FC236}">
                <a16:creationId xmlns:a16="http://schemas.microsoft.com/office/drawing/2014/main" id="{1CA6638D-32D2-E3CE-1FDA-84B6D36C2EEF}"/>
              </a:ext>
            </a:extLst>
          </p:cNvPr>
          <p:cNvPicPr>
            <a:picLocks noChangeAspect="1"/>
          </p:cNvPicPr>
          <p:nvPr/>
        </p:nvPicPr>
        <p:blipFill>
          <a:blip r:embed="rId3"/>
          <a:stretch>
            <a:fillRect/>
          </a:stretch>
        </p:blipFill>
        <p:spPr>
          <a:xfrm>
            <a:off x="4073573" y="4184134"/>
            <a:ext cx="2442414" cy="1984079"/>
          </a:xfrm>
          <a:prstGeom prst="rect">
            <a:avLst/>
          </a:prstGeom>
        </p:spPr>
      </p:pic>
      <p:pic>
        <p:nvPicPr>
          <p:cNvPr id="12" name="Picture 11" descr="Image result for advice">
            <a:extLst>
              <a:ext uri="{FF2B5EF4-FFF2-40B4-BE49-F238E27FC236}">
                <a16:creationId xmlns:a16="http://schemas.microsoft.com/office/drawing/2014/main" id="{E402BDB8-0F8D-69A1-5D6B-68A647CB78CA}"/>
              </a:ext>
            </a:extLst>
          </p:cNvPr>
          <p:cNvPicPr>
            <a:picLocks noChangeAspect="1"/>
          </p:cNvPicPr>
          <p:nvPr/>
        </p:nvPicPr>
        <p:blipFill>
          <a:blip r:embed="rId4"/>
          <a:stretch>
            <a:fillRect/>
          </a:stretch>
        </p:blipFill>
        <p:spPr>
          <a:xfrm>
            <a:off x="349993" y="4819428"/>
            <a:ext cx="3626717" cy="1246225"/>
          </a:xfrm>
          <a:prstGeom prst="rect">
            <a:avLst/>
          </a:prstGeom>
        </p:spPr>
      </p:pic>
    </p:spTree>
    <p:extLst>
      <p:ext uri="{BB962C8B-B14F-4D97-AF65-F5344CB8AC3E}">
        <p14:creationId xmlns:p14="http://schemas.microsoft.com/office/powerpoint/2010/main" val="369758284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Science Homework – Half Term 4, Week 6</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grpSp>
      <p:sp>
        <p:nvSpPr>
          <p:cNvPr id="11" name="Rectangle 2">
            <a:extLst>
              <a:ext uri="{FF2B5EF4-FFF2-40B4-BE49-F238E27FC236}">
                <a16:creationId xmlns:a16="http://schemas.microsoft.com/office/drawing/2014/main" id="{CCB3FBCB-0E9C-41EA-1B7D-190892AC79C1}"/>
              </a:ext>
            </a:extLst>
          </p:cNvPr>
          <p:cNvSpPr>
            <a:spLocks noChangeArrowheads="1"/>
          </p:cNvSpPr>
          <p:nvPr/>
        </p:nvSpPr>
        <p:spPr bwMode="auto">
          <a:xfrm>
            <a:off x="471488" y="5954073"/>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Rectangle 3">
            <a:extLst>
              <a:ext uri="{FF2B5EF4-FFF2-40B4-BE49-F238E27FC236}">
                <a16:creationId xmlns:a16="http://schemas.microsoft.com/office/drawing/2014/main" id="{E9FA04D7-4D32-9491-B8C3-1A262DFD4714}"/>
              </a:ext>
            </a:extLst>
          </p:cNvPr>
          <p:cNvSpPr/>
          <p:nvPr/>
        </p:nvSpPr>
        <p:spPr>
          <a:xfrm>
            <a:off x="143380" y="1457740"/>
            <a:ext cx="6547804" cy="679343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normAutofit lnSpcReduction="10000"/>
          </a:bodyPr>
          <a:lstStyle/>
          <a:p>
            <a:pPr algn="ctr"/>
            <a:r>
              <a:rPr lang="en-GB" sz="1600">
                <a:ea typeface="+mn-lt"/>
                <a:cs typeface="+mn-lt"/>
              </a:rPr>
              <a:t>Main Task:</a:t>
            </a:r>
          </a:p>
          <a:p>
            <a:pPr algn="ctr"/>
            <a:endParaRPr lang="en-GB" sz="1600">
              <a:ea typeface="+mn-lt"/>
              <a:cs typeface="+mn-lt"/>
            </a:endParaRPr>
          </a:p>
          <a:p>
            <a:r>
              <a:rPr lang="en-GB" sz="1600">
                <a:ea typeface="+mn-lt"/>
                <a:cs typeface="+mn-lt"/>
              </a:rPr>
              <a:t>You should have the following within your folders:</a:t>
            </a:r>
          </a:p>
          <a:p>
            <a:endParaRPr lang="en-GB" sz="1600">
              <a:ea typeface="+mn-lt"/>
              <a:cs typeface="+mn-lt"/>
            </a:endParaRPr>
          </a:p>
          <a:p>
            <a:pPr marL="342900" indent="-342900">
              <a:buAutoNum type="arabicParenR"/>
            </a:pPr>
            <a:r>
              <a:rPr lang="en-GB" sz="1600">
                <a:ea typeface="+mn-lt"/>
                <a:cs typeface="+mn-lt"/>
              </a:rPr>
              <a:t>Subject Dividers – Biology, Chemistry and Physics </a:t>
            </a:r>
          </a:p>
          <a:p>
            <a:pPr marL="342900" indent="-342900">
              <a:buAutoNum type="arabicParenR"/>
            </a:pPr>
            <a:endParaRPr lang="en-GB" sz="1600">
              <a:ea typeface="+mn-lt"/>
              <a:cs typeface="+mn-lt"/>
            </a:endParaRPr>
          </a:p>
          <a:p>
            <a:r>
              <a:rPr lang="en-GB" sz="1600">
                <a:ea typeface="+mn-lt"/>
                <a:cs typeface="+mn-lt"/>
              </a:rPr>
              <a:t>Booklets: </a:t>
            </a: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endParaRPr lang="en-GB" sz="1600">
              <a:ea typeface="+mn-lt"/>
              <a:cs typeface="+mn-lt"/>
            </a:endParaRPr>
          </a:p>
          <a:p>
            <a:r>
              <a:rPr lang="en-GB" sz="1600">
                <a:ea typeface="+mn-lt"/>
                <a:cs typeface="+mn-lt"/>
              </a:rPr>
              <a:t>Exam Mastery Booklets</a:t>
            </a:r>
          </a:p>
          <a:p>
            <a:endParaRPr lang="en-GB">
              <a:ea typeface="+mn-lt"/>
              <a:cs typeface="+mn-lt"/>
            </a:endParaRPr>
          </a:p>
          <a:p>
            <a:endParaRPr lang="en-GB">
              <a:ea typeface="+mn-lt"/>
              <a:cs typeface="+mn-lt"/>
            </a:endParaRPr>
          </a:p>
          <a:p>
            <a:endParaRPr lang="en-GB">
              <a:ea typeface="+mn-lt"/>
              <a:cs typeface="+mn-lt"/>
            </a:endParaRPr>
          </a:p>
          <a:p>
            <a:pPr algn="ctr"/>
            <a:endParaRPr lang="en-GB">
              <a:ea typeface="+mn-lt"/>
              <a:cs typeface="+mn-lt"/>
            </a:endParaRPr>
          </a:p>
          <a:p>
            <a:pPr algn="ctr"/>
            <a:endParaRPr lang="en-GB">
              <a:ea typeface="+mn-lt"/>
              <a:cs typeface="+mn-lt"/>
            </a:endParaRPr>
          </a:p>
          <a:p>
            <a:pPr algn="ctr"/>
            <a:endParaRPr lang="en-GB">
              <a:ea typeface="+mn-lt"/>
              <a:cs typeface="+mn-lt"/>
            </a:endParaRPr>
          </a:p>
          <a:p>
            <a:r>
              <a:rPr lang="en-GB">
                <a:ea typeface="+mn-lt"/>
                <a:cs typeface="+mn-lt"/>
              </a:rPr>
              <a:t>Your task is to confirm and show me that all is present by the 18</a:t>
            </a:r>
            <a:r>
              <a:rPr lang="en-GB" baseline="30000">
                <a:ea typeface="+mn-lt"/>
                <a:cs typeface="+mn-lt"/>
              </a:rPr>
              <a:t>th</a:t>
            </a:r>
            <a:r>
              <a:rPr lang="en-GB">
                <a:ea typeface="+mn-lt"/>
                <a:cs typeface="+mn-lt"/>
              </a:rPr>
              <a:t> of April</a:t>
            </a:r>
          </a:p>
        </p:txBody>
      </p:sp>
      <p:graphicFrame>
        <p:nvGraphicFramePr>
          <p:cNvPr id="5" name="Table 4">
            <a:extLst>
              <a:ext uri="{FF2B5EF4-FFF2-40B4-BE49-F238E27FC236}">
                <a16:creationId xmlns:a16="http://schemas.microsoft.com/office/drawing/2014/main" id="{E79F1EEA-DD76-DE58-0F4D-ECC4EF7334BA}"/>
              </a:ext>
            </a:extLst>
          </p:cNvPr>
          <p:cNvGraphicFramePr>
            <a:graphicFrameLocks noGrp="1"/>
          </p:cNvGraphicFramePr>
          <p:nvPr>
            <p:extLst>
              <p:ext uri="{D42A27DB-BD31-4B8C-83A1-F6EECF244321}">
                <p14:modId xmlns:p14="http://schemas.microsoft.com/office/powerpoint/2010/main" val="2665343989"/>
              </p:ext>
            </p:extLst>
          </p:nvPr>
        </p:nvGraphicFramePr>
        <p:xfrm>
          <a:off x="367715" y="3053586"/>
          <a:ext cx="6099129" cy="2492883"/>
        </p:xfrm>
        <a:graphic>
          <a:graphicData uri="http://schemas.openxmlformats.org/drawingml/2006/table">
            <a:tbl>
              <a:tblPr firstRow="1" bandRow="1">
                <a:tableStyleId>{5C22544A-7EE6-4342-B048-85BDC9FD1C3A}</a:tableStyleId>
              </a:tblPr>
              <a:tblGrid>
                <a:gridCol w="2033043">
                  <a:extLst>
                    <a:ext uri="{9D8B030D-6E8A-4147-A177-3AD203B41FA5}">
                      <a16:colId xmlns:a16="http://schemas.microsoft.com/office/drawing/2014/main" val="591325461"/>
                    </a:ext>
                  </a:extLst>
                </a:gridCol>
                <a:gridCol w="2033043">
                  <a:extLst>
                    <a:ext uri="{9D8B030D-6E8A-4147-A177-3AD203B41FA5}">
                      <a16:colId xmlns:a16="http://schemas.microsoft.com/office/drawing/2014/main" val="176823247"/>
                    </a:ext>
                  </a:extLst>
                </a:gridCol>
                <a:gridCol w="2033043">
                  <a:extLst>
                    <a:ext uri="{9D8B030D-6E8A-4147-A177-3AD203B41FA5}">
                      <a16:colId xmlns:a16="http://schemas.microsoft.com/office/drawing/2014/main" val="606877939"/>
                    </a:ext>
                  </a:extLst>
                </a:gridCol>
              </a:tblGrid>
              <a:tr h="229236">
                <a:tc>
                  <a:txBody>
                    <a:bodyPr/>
                    <a:lstStyle/>
                    <a:p>
                      <a:r>
                        <a:rPr lang="en-GB"/>
                        <a:t>Biology</a:t>
                      </a:r>
                    </a:p>
                  </a:txBody>
                  <a:tcPr/>
                </a:tc>
                <a:tc>
                  <a:txBody>
                    <a:bodyPr/>
                    <a:lstStyle/>
                    <a:p>
                      <a:r>
                        <a:rPr lang="en-GB"/>
                        <a:t>Chemistry</a:t>
                      </a:r>
                    </a:p>
                  </a:txBody>
                  <a:tcPr/>
                </a:tc>
                <a:tc>
                  <a:txBody>
                    <a:bodyPr/>
                    <a:lstStyle/>
                    <a:p>
                      <a:r>
                        <a:rPr lang="en-GB"/>
                        <a:t>Physics</a:t>
                      </a:r>
                    </a:p>
                  </a:txBody>
                  <a:tcPr/>
                </a:tc>
                <a:extLst>
                  <a:ext uri="{0D108BD9-81ED-4DB2-BD59-A6C34878D82A}">
                    <a16:rowId xmlns:a16="http://schemas.microsoft.com/office/drawing/2014/main" val="763081228"/>
                  </a:ext>
                </a:extLst>
              </a:tr>
              <a:tr h="387967">
                <a:tc>
                  <a:txBody>
                    <a:bodyPr/>
                    <a:lstStyle/>
                    <a:p>
                      <a:r>
                        <a:rPr lang="en-GB"/>
                        <a:t>Cell Structure</a:t>
                      </a:r>
                    </a:p>
                  </a:txBody>
                  <a:tcPr/>
                </a:tc>
                <a:tc>
                  <a:txBody>
                    <a:bodyPr/>
                    <a:lstStyle/>
                    <a:p>
                      <a:r>
                        <a:rPr lang="en-GB"/>
                        <a:t>C1 – Atoms and the Periodic Table </a:t>
                      </a:r>
                    </a:p>
                  </a:txBody>
                  <a:tcPr/>
                </a:tc>
                <a:tc>
                  <a:txBody>
                    <a:bodyPr/>
                    <a:lstStyle/>
                    <a:p>
                      <a:r>
                        <a:rPr lang="en-GB"/>
                        <a:t>P1 – Energy </a:t>
                      </a:r>
                    </a:p>
                  </a:txBody>
                  <a:tcPr/>
                </a:tc>
                <a:extLst>
                  <a:ext uri="{0D108BD9-81ED-4DB2-BD59-A6C34878D82A}">
                    <a16:rowId xmlns:a16="http://schemas.microsoft.com/office/drawing/2014/main" val="241962349"/>
                  </a:ext>
                </a:extLst>
              </a:tr>
              <a:tr h="387967">
                <a:tc>
                  <a:txBody>
                    <a:bodyPr/>
                    <a:lstStyle/>
                    <a:p>
                      <a:r>
                        <a:rPr lang="en-GB"/>
                        <a:t>Cell Division</a:t>
                      </a:r>
                    </a:p>
                  </a:txBody>
                  <a:tcPr/>
                </a:tc>
                <a:tc>
                  <a:txBody>
                    <a:bodyPr/>
                    <a:lstStyle/>
                    <a:p>
                      <a:endParaRPr lang="en-GB"/>
                    </a:p>
                  </a:txBody>
                  <a:tcPr/>
                </a:tc>
                <a:tc>
                  <a:txBody>
                    <a:bodyPr/>
                    <a:lstStyle/>
                    <a:p>
                      <a:r>
                        <a:rPr lang="en-GB"/>
                        <a:t>P3: Particle Model of Matter</a:t>
                      </a:r>
                    </a:p>
                  </a:txBody>
                  <a:tcPr/>
                </a:tc>
                <a:extLst>
                  <a:ext uri="{0D108BD9-81ED-4DB2-BD59-A6C34878D82A}">
                    <a16:rowId xmlns:a16="http://schemas.microsoft.com/office/drawing/2014/main" val="2181955990"/>
                  </a:ext>
                </a:extLst>
              </a:tr>
              <a:tr h="229236">
                <a:tc>
                  <a:txBody>
                    <a:bodyPr/>
                    <a:lstStyle/>
                    <a:p>
                      <a:r>
                        <a:rPr lang="en-GB"/>
                        <a:t>Cell Transport</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255523691"/>
                  </a:ext>
                </a:extLst>
              </a:tr>
              <a:tr h="229236">
                <a:tc>
                  <a:txBody>
                    <a:bodyPr/>
                    <a:lstStyle/>
                    <a:p>
                      <a:r>
                        <a:rPr lang="en-GB"/>
                        <a:t>Principles of Organisation</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15329589"/>
                  </a:ext>
                </a:extLst>
              </a:tr>
              <a:tr h="229236">
                <a:tc>
                  <a:txBody>
                    <a:bodyPr/>
                    <a:lstStyle/>
                    <a:p>
                      <a:r>
                        <a:rPr lang="en-GB"/>
                        <a:t>Animal Tissues</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21141306"/>
                  </a:ext>
                </a:extLst>
              </a:tr>
              <a:tr h="229236">
                <a:tc>
                  <a:txBody>
                    <a:bodyPr/>
                    <a:lstStyle/>
                    <a:p>
                      <a:r>
                        <a:rPr lang="en-GB"/>
                        <a:t>Coronary Heart Disease</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50374944"/>
                  </a:ext>
                </a:extLst>
              </a:tr>
            </a:tbl>
          </a:graphicData>
        </a:graphic>
      </p:graphicFrame>
      <p:graphicFrame>
        <p:nvGraphicFramePr>
          <p:cNvPr id="9" name="Table 8">
            <a:extLst>
              <a:ext uri="{FF2B5EF4-FFF2-40B4-BE49-F238E27FC236}">
                <a16:creationId xmlns:a16="http://schemas.microsoft.com/office/drawing/2014/main" id="{AFD25099-958A-7FC5-E639-22E7A42596D3}"/>
              </a:ext>
            </a:extLst>
          </p:cNvPr>
          <p:cNvGraphicFramePr>
            <a:graphicFrameLocks noGrp="1"/>
          </p:cNvGraphicFramePr>
          <p:nvPr>
            <p:extLst>
              <p:ext uri="{D42A27DB-BD31-4B8C-83A1-F6EECF244321}">
                <p14:modId xmlns:p14="http://schemas.microsoft.com/office/powerpoint/2010/main" val="3765384681"/>
              </p:ext>
            </p:extLst>
          </p:nvPr>
        </p:nvGraphicFramePr>
        <p:xfrm>
          <a:off x="376174" y="5980059"/>
          <a:ext cx="6099129" cy="1303655"/>
        </p:xfrm>
        <a:graphic>
          <a:graphicData uri="http://schemas.openxmlformats.org/drawingml/2006/table">
            <a:tbl>
              <a:tblPr firstRow="1" bandRow="1">
                <a:tableStyleId>{5C22544A-7EE6-4342-B048-85BDC9FD1C3A}</a:tableStyleId>
              </a:tblPr>
              <a:tblGrid>
                <a:gridCol w="2033043">
                  <a:extLst>
                    <a:ext uri="{9D8B030D-6E8A-4147-A177-3AD203B41FA5}">
                      <a16:colId xmlns:a16="http://schemas.microsoft.com/office/drawing/2014/main" val="591325461"/>
                    </a:ext>
                  </a:extLst>
                </a:gridCol>
                <a:gridCol w="2033043">
                  <a:extLst>
                    <a:ext uri="{9D8B030D-6E8A-4147-A177-3AD203B41FA5}">
                      <a16:colId xmlns:a16="http://schemas.microsoft.com/office/drawing/2014/main" val="176823247"/>
                    </a:ext>
                  </a:extLst>
                </a:gridCol>
                <a:gridCol w="2033043">
                  <a:extLst>
                    <a:ext uri="{9D8B030D-6E8A-4147-A177-3AD203B41FA5}">
                      <a16:colId xmlns:a16="http://schemas.microsoft.com/office/drawing/2014/main" val="606877939"/>
                    </a:ext>
                  </a:extLst>
                </a:gridCol>
              </a:tblGrid>
              <a:tr h="200871">
                <a:tc>
                  <a:txBody>
                    <a:bodyPr/>
                    <a:lstStyle/>
                    <a:p>
                      <a:r>
                        <a:rPr lang="en-GB"/>
                        <a:t>Biology</a:t>
                      </a:r>
                    </a:p>
                  </a:txBody>
                  <a:tcPr/>
                </a:tc>
                <a:tc>
                  <a:txBody>
                    <a:bodyPr/>
                    <a:lstStyle/>
                    <a:p>
                      <a:r>
                        <a:rPr lang="en-GB"/>
                        <a:t>Chemistry</a:t>
                      </a:r>
                    </a:p>
                  </a:txBody>
                  <a:tcPr/>
                </a:tc>
                <a:tc>
                  <a:txBody>
                    <a:bodyPr/>
                    <a:lstStyle/>
                    <a:p>
                      <a:r>
                        <a:rPr lang="en-GB"/>
                        <a:t>Physics</a:t>
                      </a:r>
                    </a:p>
                  </a:txBody>
                  <a:tcPr/>
                </a:tc>
                <a:extLst>
                  <a:ext uri="{0D108BD9-81ED-4DB2-BD59-A6C34878D82A}">
                    <a16:rowId xmlns:a16="http://schemas.microsoft.com/office/drawing/2014/main" val="763081228"/>
                  </a:ext>
                </a:extLst>
              </a:tr>
              <a:tr h="339963">
                <a:tc>
                  <a:txBody>
                    <a:bodyPr/>
                    <a:lstStyle/>
                    <a:p>
                      <a:r>
                        <a:rPr lang="en-GB"/>
                        <a:t>B1 – Cells</a:t>
                      </a:r>
                    </a:p>
                  </a:txBody>
                  <a:tcPr/>
                </a:tc>
                <a:tc>
                  <a:txBody>
                    <a:bodyPr/>
                    <a:lstStyle/>
                    <a:p>
                      <a:r>
                        <a:rPr lang="en-GB"/>
                        <a:t>C1 – Atomic Structure and the Periodic Table</a:t>
                      </a:r>
                    </a:p>
                  </a:txBody>
                  <a:tcPr/>
                </a:tc>
                <a:tc>
                  <a:txBody>
                    <a:bodyPr/>
                    <a:lstStyle/>
                    <a:p>
                      <a:r>
                        <a:rPr lang="en-GB"/>
                        <a:t>P1 – Energy </a:t>
                      </a:r>
                    </a:p>
                  </a:txBody>
                  <a:tcPr/>
                </a:tc>
                <a:extLst>
                  <a:ext uri="{0D108BD9-81ED-4DB2-BD59-A6C34878D82A}">
                    <a16:rowId xmlns:a16="http://schemas.microsoft.com/office/drawing/2014/main" val="241962349"/>
                  </a:ext>
                </a:extLst>
              </a:tr>
              <a:tr h="339963">
                <a:tc>
                  <a:txBody>
                    <a:bodyPr/>
                    <a:lstStyle/>
                    <a:p>
                      <a:r>
                        <a:rPr lang="en-GB"/>
                        <a:t>B2 - Organisation</a:t>
                      </a:r>
                    </a:p>
                  </a:txBody>
                  <a:tcPr/>
                </a:tc>
                <a:tc>
                  <a:txBody>
                    <a:bodyPr/>
                    <a:lstStyle/>
                    <a:p>
                      <a:r>
                        <a:rPr lang="en-GB"/>
                        <a:t>C2 – Structure and Bonding</a:t>
                      </a:r>
                    </a:p>
                  </a:txBody>
                  <a:tcPr/>
                </a:tc>
                <a:tc>
                  <a:txBody>
                    <a:bodyPr/>
                    <a:lstStyle/>
                    <a:p>
                      <a:r>
                        <a:rPr lang="en-GB"/>
                        <a:t>P3: Particle Model and Matter </a:t>
                      </a:r>
                    </a:p>
                  </a:txBody>
                  <a:tcPr/>
                </a:tc>
                <a:extLst>
                  <a:ext uri="{0D108BD9-81ED-4DB2-BD59-A6C34878D82A}">
                    <a16:rowId xmlns:a16="http://schemas.microsoft.com/office/drawing/2014/main" val="2181955990"/>
                  </a:ext>
                </a:extLst>
              </a:tr>
            </a:tbl>
          </a:graphicData>
        </a:graphic>
      </p:graphicFrame>
    </p:spTree>
    <p:extLst>
      <p:ext uri="{BB962C8B-B14F-4D97-AF65-F5344CB8AC3E}">
        <p14:creationId xmlns:p14="http://schemas.microsoft.com/office/powerpoint/2010/main" val="184941721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152" y="0"/>
            <a:ext cx="6732848" cy="9827201"/>
            <a:chOff x="125152" y="0"/>
            <a:chExt cx="6732848" cy="9173228"/>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9 Young Enterprise, Homework – 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7" y="2508072"/>
              <a:ext cx="6576711" cy="351484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sz="2000" u="sng">
                <a:solidFill>
                  <a:srgbClr val="000000"/>
                </a:solidFill>
                <a:latin typeface="Calibri"/>
                <a:cs typeface="Calibri"/>
              </a:endParaRPr>
            </a:p>
            <a:p>
              <a:pPr algn="ctr"/>
              <a:r>
                <a:rPr lang="en-GB" sz="2000" b="0" i="0" strike="noStrike">
                  <a:solidFill>
                    <a:srgbClr val="000000"/>
                  </a:solidFill>
                  <a:effectLst/>
                  <a:latin typeface="Calibri"/>
                  <a:cs typeface="Calibri"/>
                </a:rPr>
                <a:t>Main </a:t>
              </a:r>
              <a:r>
                <a:rPr lang="en-GB" sz="2000">
                  <a:solidFill>
                    <a:srgbClr val="000000"/>
                  </a:solidFill>
                  <a:latin typeface="Calibri"/>
                  <a:cs typeface="Calibri"/>
                </a:rPr>
                <a:t>Task</a:t>
              </a:r>
              <a:endParaRPr lang="en-GB" sz="2000">
                <a:solidFill>
                  <a:srgbClr val="000000"/>
                </a:solidFill>
                <a:latin typeface="Calibri"/>
                <a:ea typeface="Calibri"/>
                <a:cs typeface="Calibri"/>
              </a:endParaRPr>
            </a:p>
            <a:p>
              <a:pPr algn="ctr"/>
              <a:endParaRPr lang="en-GB" sz="2000">
                <a:solidFill>
                  <a:schemeClr val="tx1"/>
                </a:solidFill>
                <a:latin typeface="Calibri"/>
                <a:ea typeface="Calibri"/>
                <a:cs typeface="Calibri"/>
              </a:endParaRPr>
            </a:p>
            <a:p>
              <a:pPr algn="ctr"/>
              <a:r>
                <a:rPr lang="en-GB" sz="2400">
                  <a:solidFill>
                    <a:srgbClr val="000000"/>
                  </a:solidFill>
                  <a:latin typeface="Calibri"/>
                  <a:cs typeface="Calibri"/>
                </a:rPr>
                <a:t>Carry out a SWOT analysis (Strengths, Weaknesses, Opportunities, Threats) on yourself.</a:t>
              </a:r>
            </a:p>
            <a:p>
              <a:pPr algn="ctr"/>
              <a:endParaRPr lang="en-GB" sz="2400">
                <a:solidFill>
                  <a:srgbClr val="000000"/>
                </a:solidFill>
                <a:latin typeface="Calibri"/>
                <a:cs typeface="Calibri"/>
              </a:endParaRPr>
            </a:p>
            <a:p>
              <a:pPr algn="ctr"/>
              <a:r>
                <a:rPr lang="en-GB" sz="2400">
                  <a:solidFill>
                    <a:srgbClr val="000000"/>
                  </a:solidFill>
                  <a:latin typeface="Calibri"/>
                  <a:cs typeface="Calibri"/>
                </a:rPr>
                <a:t>How has this term gone? </a:t>
              </a:r>
              <a:endParaRPr lang="en-GB"/>
            </a:p>
            <a:p>
              <a:pPr algn="ctr"/>
              <a:endParaRPr lang="en-GB" sz="2400">
                <a:solidFill>
                  <a:srgbClr val="000000"/>
                </a:solidFill>
                <a:latin typeface="Calibri"/>
                <a:cs typeface="Calibri"/>
              </a:endParaRPr>
            </a:p>
            <a:p>
              <a:pPr algn="ctr"/>
              <a:r>
                <a:rPr lang="en-GB" sz="2400">
                  <a:solidFill>
                    <a:srgbClr val="000000"/>
                  </a:solidFill>
                  <a:latin typeface="Calibri"/>
                  <a:cs typeface="Calibri"/>
                </a:rPr>
                <a:t>Use a full page and split it into quarters and complete a SWOT.</a:t>
              </a:r>
              <a:endParaRPr lang="en-GB"/>
            </a:p>
            <a:p>
              <a:pPr marL="457200" indent="-457200" algn="ctr">
                <a:buAutoNum type="arabicPeriod"/>
              </a:pPr>
              <a:endParaRPr lang="en-GB" sz="2000">
                <a:solidFill>
                  <a:srgbClr val="000000"/>
                </a:solidFill>
                <a:latin typeface="-webkit-standard"/>
                <a:cs typeface="Calibri"/>
              </a:endParaRPr>
            </a:p>
            <a:p>
              <a:pPr algn="ctr"/>
              <a:endParaRPr lang="en-GB" u="sng">
                <a:solidFill>
                  <a:srgbClr val="000000"/>
                </a:solidFill>
                <a:latin typeface="-webkit-standard"/>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7542222"/>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29746" y="8773118"/>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6" y="6853693"/>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What actions could you take to help bring around more success at  school in future. At least five points.</a:t>
              </a:r>
            </a:p>
          </p:txBody>
        </p:sp>
        <p:sp>
          <p:nvSpPr>
            <p:cNvPr id="7" name="Rectangle 6">
              <a:extLst>
                <a:ext uri="{FF2B5EF4-FFF2-40B4-BE49-F238E27FC236}">
                  <a16:creationId xmlns:a16="http://schemas.microsoft.com/office/drawing/2014/main" id="{D3695D3E-C125-EF5F-32F6-B7E32E204520}"/>
                </a:ext>
              </a:extLst>
            </p:cNvPr>
            <p:cNvSpPr/>
            <p:nvPr/>
          </p:nvSpPr>
          <p:spPr>
            <a:xfrm>
              <a:off x="125152" y="6147403"/>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Reflection, SWOT, Review</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14606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a:cs typeface="Calibri"/>
                </a:rPr>
                <a:t>Recap</a:t>
              </a:r>
            </a:p>
            <a:p>
              <a:pPr algn="ctr"/>
              <a:r>
                <a:rPr lang="en-GB" sz="2000">
                  <a:ea typeface="Calibri"/>
                  <a:cs typeface="Calibri"/>
                </a:rPr>
                <a:t>How could a business try to adapt to changing economic conditions?</a:t>
              </a:r>
            </a:p>
            <a:p>
              <a:pPr algn="ctr"/>
              <a:endParaRPr lang="en-GB" sz="2000">
                <a:ea typeface="Calibri"/>
                <a:cs typeface="Calibri"/>
              </a:endParaRPr>
            </a:p>
          </p:txBody>
        </p:sp>
      </p:grpSp>
      <p:pic>
        <p:nvPicPr>
          <p:cNvPr id="10" name="Picture 2" descr="A logo with a scallop and a ribbon&#10;&#10;Description automatically generated">
            <a:extLst>
              <a:ext uri="{FF2B5EF4-FFF2-40B4-BE49-F238E27FC236}">
                <a16:creationId xmlns:a16="http://schemas.microsoft.com/office/drawing/2014/main" id="{E0A718A8-24C6-35CD-AB89-ED8BABC64CDB}"/>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536501" y="113211"/>
            <a:ext cx="1238793" cy="12439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A logo with a scallop and a ribbon&#10;&#10;Description automatically generated">
            <a:extLst>
              <a:ext uri="{FF2B5EF4-FFF2-40B4-BE49-F238E27FC236}">
                <a16:creationId xmlns:a16="http://schemas.microsoft.com/office/drawing/2014/main" id="{58469117-33A4-1395-E4B7-4A0EF67B337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365612" y="20662"/>
            <a:ext cx="1415141" cy="1430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612049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877450" y="1505875"/>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DB5A0EC-545B-9BA9-A639-E29A43F1F046}"/>
              </a:ext>
            </a:extLst>
          </p:cNvPr>
          <p:cNvSpPr txBox="1"/>
          <p:nvPr/>
        </p:nvSpPr>
        <p:spPr>
          <a:xfrm>
            <a:off x="148280" y="7029524"/>
            <a:ext cx="6561438" cy="1569660"/>
          </a:xfrm>
          <a:prstGeom prst="rect">
            <a:avLst/>
          </a:prstGeom>
          <a:noFill/>
        </p:spPr>
        <p:txBody>
          <a:bodyPr wrap="square">
            <a:spAutoFit/>
          </a:bodyPr>
          <a:lstStyle/>
          <a:p>
            <a:pPr algn="ctr" rtl="0" fontAlgn="base"/>
            <a:r>
              <a:rPr lang="en-US" sz="24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2400">
                <a:solidFill>
                  <a:srgbClr val="000000"/>
                </a:solidFill>
                <a:latin typeface="Calibri" panose="020F0502020204030204" pitchFamily="34" charset="0"/>
              </a:rPr>
              <a:t> </a:t>
            </a:r>
            <a:endParaRPr lang="en-US" sz="2400">
              <a:solidFill>
                <a:srgbClr val="000000"/>
              </a:solidFill>
              <a:latin typeface="Segoe UI" panose="020B0502040204020203" pitchFamily="34" charset="0"/>
            </a:endParaRPr>
          </a:p>
        </p:txBody>
      </p:sp>
    </p:spTree>
    <p:extLst>
      <p:ext uri="{BB962C8B-B14F-4D97-AF65-F5344CB8AC3E}">
        <p14:creationId xmlns:p14="http://schemas.microsoft.com/office/powerpoint/2010/main" val="22763091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0</TotalTime>
  <Words>13648</Words>
  <Application>Microsoft Office PowerPoint</Application>
  <PresentationFormat>A4 Paper (210x297 mm)</PresentationFormat>
  <Paragraphs>1649</Paragraphs>
  <Slides>89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89</vt:i4>
      </vt:variant>
    </vt:vector>
  </HeadingPairs>
  <TitlesOfParts>
    <vt:vector size="100" baseType="lpstr">
      <vt:lpstr>Arial</vt:lpstr>
      <vt:lpstr>Arial,Sans-Serif</vt:lpstr>
      <vt:lpstr>Calibri</vt:lpstr>
      <vt:lpstr>Calibri Light</vt:lpstr>
      <vt:lpstr>Cambria Math</vt:lpstr>
      <vt:lpstr>Century Gothic</vt:lpstr>
      <vt:lpstr>Georgia</vt:lpstr>
      <vt:lpstr>Segoe UI</vt:lpstr>
      <vt:lpstr>Times New Roman</vt:lpstr>
      <vt:lpstr>-webkit-standard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David Rose</cp:lastModifiedBy>
  <cp:revision>103</cp:revision>
  <dcterms:created xsi:type="dcterms:W3CDTF">2023-02-02T12:08:08Z</dcterms:created>
  <dcterms:modified xsi:type="dcterms:W3CDTF">2024-02-07T09:48:33Z</dcterms:modified>
</cp:coreProperties>
</file>