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5" r:id="rId1"/>
  </p:sldMasterIdLst>
  <p:notesMasterIdLst>
    <p:notesMasterId r:id="rId92"/>
  </p:notesMasterIdLst>
  <p:sldIdLst>
    <p:sldId id="714" r:id="rId2"/>
    <p:sldId id="450" r:id="rId3"/>
    <p:sldId id="421" r:id="rId4"/>
    <p:sldId id="420" r:id="rId5"/>
    <p:sldId id="419" r:id="rId6"/>
    <p:sldId id="750" r:id="rId7"/>
    <p:sldId id="418" r:id="rId8"/>
    <p:sldId id="417" r:id="rId9"/>
    <p:sldId id="416" r:id="rId10"/>
    <p:sldId id="500" r:id="rId11"/>
    <p:sldId id="743" r:id="rId12"/>
    <p:sldId id="415" r:id="rId13"/>
    <p:sldId id="414" r:id="rId14"/>
    <p:sldId id="413" r:id="rId15"/>
    <p:sldId id="412" r:id="rId16"/>
    <p:sldId id="598" r:id="rId17"/>
    <p:sldId id="642" r:id="rId18"/>
    <p:sldId id="662" r:id="rId19"/>
    <p:sldId id="408" r:id="rId20"/>
    <p:sldId id="680" r:id="rId21"/>
    <p:sldId id="391" r:id="rId22"/>
    <p:sldId id="352" r:id="rId23"/>
    <p:sldId id="363" r:id="rId24"/>
    <p:sldId id="558" r:id="rId25"/>
    <p:sldId id="258" r:id="rId26"/>
    <p:sldId id="737" r:id="rId27"/>
    <p:sldId id="385" r:id="rId28"/>
    <p:sldId id="726" r:id="rId29"/>
    <p:sldId id="643" r:id="rId30"/>
    <p:sldId id="644" r:id="rId31"/>
    <p:sldId id="663" r:id="rId32"/>
    <p:sldId id="407" r:id="rId33"/>
    <p:sldId id="732" r:id="rId34"/>
    <p:sldId id="353" r:id="rId35"/>
    <p:sldId id="362" r:id="rId36"/>
    <p:sldId id="673" r:id="rId37"/>
    <p:sldId id="259" r:id="rId38"/>
    <p:sldId id="738" r:id="rId39"/>
    <p:sldId id="386" r:id="rId40"/>
    <p:sldId id="745" r:id="rId41"/>
    <p:sldId id="744" r:id="rId42"/>
    <p:sldId id="645" r:id="rId43"/>
    <p:sldId id="646" r:id="rId44"/>
    <p:sldId id="664" r:id="rId45"/>
    <p:sldId id="406" r:id="rId46"/>
    <p:sldId id="733" r:id="rId47"/>
    <p:sldId id="354" r:id="rId48"/>
    <p:sldId id="361" r:id="rId49"/>
    <p:sldId id="674" r:id="rId50"/>
    <p:sldId id="260" r:id="rId51"/>
    <p:sldId id="739" r:id="rId52"/>
    <p:sldId id="746" r:id="rId53"/>
    <p:sldId id="387" r:id="rId54"/>
    <p:sldId id="647" r:id="rId55"/>
    <p:sldId id="648" r:id="rId56"/>
    <p:sldId id="665" r:id="rId57"/>
    <p:sldId id="405" r:id="rId58"/>
    <p:sldId id="734" r:id="rId59"/>
    <p:sldId id="355" r:id="rId60"/>
    <p:sldId id="360" r:id="rId61"/>
    <p:sldId id="675" r:id="rId62"/>
    <p:sldId id="749" r:id="rId63"/>
    <p:sldId id="740" r:id="rId64"/>
    <p:sldId id="747" r:id="rId65"/>
    <p:sldId id="388" r:id="rId66"/>
    <p:sldId id="649" r:id="rId67"/>
    <p:sldId id="650" r:id="rId68"/>
    <p:sldId id="669" r:id="rId69"/>
    <p:sldId id="404" r:id="rId70"/>
    <p:sldId id="735" r:id="rId71"/>
    <p:sldId id="356" r:id="rId72"/>
    <p:sldId id="359" r:id="rId73"/>
    <p:sldId id="676" r:id="rId74"/>
    <p:sldId id="262" r:id="rId75"/>
    <p:sldId id="741" r:id="rId76"/>
    <p:sldId id="748" r:id="rId77"/>
    <p:sldId id="389" r:id="rId78"/>
    <p:sldId id="651" r:id="rId79"/>
    <p:sldId id="652" r:id="rId80"/>
    <p:sldId id="670" r:id="rId81"/>
    <p:sldId id="403" r:id="rId82"/>
    <p:sldId id="736" r:id="rId83"/>
    <p:sldId id="357" r:id="rId84"/>
    <p:sldId id="358" r:id="rId85"/>
    <p:sldId id="677" r:id="rId86"/>
    <p:sldId id="263" r:id="rId87"/>
    <p:sldId id="742" r:id="rId88"/>
    <p:sldId id="731" r:id="rId89"/>
    <p:sldId id="390" r:id="rId90"/>
    <p:sldId id="267" r:id="rId91"/>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6AA3EC-BA21-A5EE-33E8-5FAFA431743C}" v="1" dt="2024-02-04T09:53:33.816"/>
    <p1510:client id="{8FE96B1D-2821-6F15-FC05-F6A5357B13BB}" v="978" dt="2024-02-05T13:06:13.782"/>
    <p1510:client id="{BBC1E43B-CF22-E69A-01F6-AE24833A7A50}" v="7" dt="2024-02-05T12:45:50.8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6" d="100"/>
          <a:sy n="56" d="100"/>
        </p:scale>
        <p:origin x="254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theme" Target="theme/theme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microsoft.com/office/2016/11/relationships/changesInfo" Target="changesInfos/changesInfo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notesMaster" Target="notesMasters/notesMaster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presProps" Target="presProps.xml"/><Relationship Id="rId98"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tair Wilkinson" userId="S::alistair.wilkinson@saintjamesschool.co.uk::8ba8c0da-53dc-46b0-8dc2-32484224b744" providerId="AD" clId="Web-{561AA3C2-265E-F130-A8B0-004F97C82AA4}"/>
    <pc:docChg chg="addSld delSld modSld">
      <pc:chgData name="Alistair Wilkinson" userId="S::alistair.wilkinson@saintjamesschool.co.uk::8ba8c0da-53dc-46b0-8dc2-32484224b744" providerId="AD" clId="Web-{561AA3C2-265E-F130-A8B0-004F97C82AA4}" dt="2023-12-06T17:57:22.694" v="364" actId="20577"/>
      <pc:docMkLst>
        <pc:docMk/>
      </pc:docMkLst>
      <pc:sldChg chg="modSp">
        <pc:chgData name="Alistair Wilkinson" userId="S::alistair.wilkinson@saintjamesschool.co.uk::8ba8c0da-53dc-46b0-8dc2-32484224b744" providerId="AD" clId="Web-{561AA3C2-265E-F130-A8B0-004F97C82AA4}" dt="2023-12-06T17:45:38.132" v="4"/>
        <pc:sldMkLst>
          <pc:docMk/>
          <pc:sldMk cId="2377307524" sldId="391"/>
        </pc:sldMkLst>
        <pc:spChg chg="mod">
          <ac:chgData name="Alistair Wilkinson" userId="S::alistair.wilkinson@saintjamesschool.co.uk::8ba8c0da-53dc-46b0-8dc2-32484224b744" providerId="AD" clId="Web-{561AA3C2-265E-F130-A8B0-004F97C82AA4}" dt="2023-12-06T17:45:38.132" v="4"/>
          <ac:spMkLst>
            <pc:docMk/>
            <pc:sldMk cId="2377307524" sldId="391"/>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2348663373" sldId="394"/>
        </pc:sldMkLst>
        <pc:spChg chg="mod">
          <ac:chgData name="Alistair Wilkinson" userId="S::alistair.wilkinson@saintjamesschool.co.uk::8ba8c0da-53dc-46b0-8dc2-32484224b744" providerId="AD" clId="Web-{561AA3C2-265E-F130-A8B0-004F97C82AA4}" dt="2023-12-06T17:45:38.132" v="4"/>
          <ac:spMkLst>
            <pc:docMk/>
            <pc:sldMk cId="2348663373" sldId="394"/>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967419582" sldId="395"/>
        </pc:sldMkLst>
        <pc:spChg chg="mod">
          <ac:chgData name="Alistair Wilkinson" userId="S::alistair.wilkinson@saintjamesschool.co.uk::8ba8c0da-53dc-46b0-8dc2-32484224b744" providerId="AD" clId="Web-{561AA3C2-265E-F130-A8B0-004F97C82AA4}" dt="2023-12-06T17:45:38.132" v="4"/>
          <ac:spMkLst>
            <pc:docMk/>
            <pc:sldMk cId="967419582" sldId="395"/>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3308359587" sldId="396"/>
        </pc:sldMkLst>
        <pc:spChg chg="mod">
          <ac:chgData name="Alistair Wilkinson" userId="S::alistair.wilkinson@saintjamesschool.co.uk::8ba8c0da-53dc-46b0-8dc2-32484224b744" providerId="AD" clId="Web-{561AA3C2-265E-F130-A8B0-004F97C82AA4}" dt="2023-12-06T17:45:38.132" v="4"/>
          <ac:spMkLst>
            <pc:docMk/>
            <pc:sldMk cId="3308359587" sldId="396"/>
            <ac:spMk id="2" creationId="{2FE46170-FA0F-FBA5-026E-DBFFF709D98C}"/>
          </ac:spMkLst>
        </pc:spChg>
      </pc:sldChg>
      <pc:sldChg chg="modSp">
        <pc:chgData name="Alistair Wilkinson" userId="S::alistair.wilkinson@saintjamesschool.co.uk::8ba8c0da-53dc-46b0-8dc2-32484224b744" providerId="AD" clId="Web-{561AA3C2-265E-F130-A8B0-004F97C82AA4}" dt="2023-12-06T17:57:22.694" v="364" actId="20577"/>
        <pc:sldMkLst>
          <pc:docMk/>
          <pc:sldMk cId="455093460" sldId="403"/>
        </pc:sldMkLst>
        <pc:spChg chg="mod">
          <ac:chgData name="Alistair Wilkinson" userId="S::alistair.wilkinson@saintjamesschool.co.uk::8ba8c0da-53dc-46b0-8dc2-32484224b744" providerId="AD" clId="Web-{561AA3C2-265E-F130-A8B0-004F97C82AA4}" dt="2023-12-06T17:45:38.132" v="4"/>
          <ac:spMkLst>
            <pc:docMk/>
            <pc:sldMk cId="455093460" sldId="403"/>
            <ac:spMk id="2" creationId="{2FE46170-FA0F-FBA5-026E-DBFFF709D98C}"/>
          </ac:spMkLst>
        </pc:spChg>
        <pc:spChg chg="mod">
          <ac:chgData name="Alistair Wilkinson" userId="S::alistair.wilkinson@saintjamesschool.co.uk::8ba8c0da-53dc-46b0-8dc2-32484224b744" providerId="AD" clId="Web-{561AA3C2-265E-F130-A8B0-004F97C82AA4}" dt="2023-12-06T17:57:22.694" v="364" actId="20577"/>
          <ac:spMkLst>
            <pc:docMk/>
            <pc:sldMk cId="455093460" sldId="403"/>
            <ac:spMk id="5" creationId="{DA2A138E-5BA6-3D9F-0372-EFB31043A970}"/>
          </ac:spMkLst>
        </pc:spChg>
        <pc:spChg chg="mod">
          <ac:chgData name="Alistair Wilkinson" userId="S::alistair.wilkinson@saintjamesschool.co.uk::8ba8c0da-53dc-46b0-8dc2-32484224b744" providerId="AD" clId="Web-{561AA3C2-265E-F130-A8B0-004F97C82AA4}" dt="2023-12-06T17:56:41.990" v="263" actId="20577"/>
          <ac:spMkLst>
            <pc:docMk/>
            <pc:sldMk cId="455093460" sldId="403"/>
            <ac:spMk id="7" creationId="{D3695D3E-C125-EF5F-32F6-B7E32E204520}"/>
          </ac:spMkLst>
        </pc:spChg>
        <pc:graphicFrameChg chg="mod modGraphic">
          <ac:chgData name="Alistair Wilkinson" userId="S::alistair.wilkinson@saintjamesschool.co.uk::8ba8c0da-53dc-46b0-8dc2-32484224b744" providerId="AD" clId="Web-{561AA3C2-265E-F130-A8B0-004F97C82AA4}" dt="2023-12-06T17:57:03.319" v="321"/>
          <ac:graphicFrameMkLst>
            <pc:docMk/>
            <pc:sldMk cId="455093460" sldId="403"/>
            <ac:graphicFrameMk id="4" creationId="{218CFA3A-0A95-6B5B-92B6-C32DA95E3BC7}"/>
          </ac:graphicFrameMkLst>
        </pc:graphicFrameChg>
      </pc:sldChg>
      <pc:sldChg chg="modSp">
        <pc:chgData name="Alistair Wilkinson" userId="S::alistair.wilkinson@saintjamesschool.co.uk::8ba8c0da-53dc-46b0-8dc2-32484224b744" providerId="AD" clId="Web-{561AA3C2-265E-F130-A8B0-004F97C82AA4}" dt="2023-12-06T17:55:50.661" v="214" actId="20577"/>
        <pc:sldMkLst>
          <pc:docMk/>
          <pc:sldMk cId="3410156080" sldId="404"/>
        </pc:sldMkLst>
        <pc:spChg chg="mod">
          <ac:chgData name="Alistair Wilkinson" userId="S::alistair.wilkinson@saintjamesschool.co.uk::8ba8c0da-53dc-46b0-8dc2-32484224b744" providerId="AD" clId="Web-{561AA3C2-265E-F130-A8B0-004F97C82AA4}" dt="2023-12-06T17:45:38.132" v="4"/>
          <ac:spMkLst>
            <pc:docMk/>
            <pc:sldMk cId="3410156080" sldId="404"/>
            <ac:spMk id="2" creationId="{2FE46170-FA0F-FBA5-026E-DBFFF709D98C}"/>
          </ac:spMkLst>
        </pc:spChg>
        <pc:spChg chg="mod">
          <ac:chgData name="Alistair Wilkinson" userId="S::alistair.wilkinson@saintjamesschool.co.uk::8ba8c0da-53dc-46b0-8dc2-32484224b744" providerId="AD" clId="Web-{561AA3C2-265E-F130-A8B0-004F97C82AA4}" dt="2023-12-06T17:55:50.661" v="214" actId="20577"/>
          <ac:spMkLst>
            <pc:docMk/>
            <pc:sldMk cId="3410156080" sldId="404"/>
            <ac:spMk id="11" creationId="{38A54583-C5E1-773D-C272-C7C4920A8AD8}"/>
          </ac:spMkLst>
        </pc:spChg>
      </pc:sldChg>
      <pc:sldChg chg="modSp">
        <pc:chgData name="Alistair Wilkinson" userId="S::alistair.wilkinson@saintjamesschool.co.uk::8ba8c0da-53dc-46b0-8dc2-32484224b744" providerId="AD" clId="Web-{561AA3C2-265E-F130-A8B0-004F97C82AA4}" dt="2023-12-06T17:50:52.436" v="154" actId="20577"/>
        <pc:sldMkLst>
          <pc:docMk/>
          <pc:sldMk cId="1254301766" sldId="405"/>
        </pc:sldMkLst>
        <pc:spChg chg="mod">
          <ac:chgData name="Alistair Wilkinson" userId="S::alistair.wilkinson@saintjamesschool.co.uk::8ba8c0da-53dc-46b0-8dc2-32484224b744" providerId="AD" clId="Web-{561AA3C2-265E-F130-A8B0-004F97C82AA4}" dt="2023-12-06T17:45:38.132" v="4"/>
          <ac:spMkLst>
            <pc:docMk/>
            <pc:sldMk cId="1254301766" sldId="405"/>
            <ac:spMk id="2" creationId="{2FE46170-FA0F-FBA5-026E-DBFFF709D98C}"/>
          </ac:spMkLst>
        </pc:spChg>
        <pc:spChg chg="mod">
          <ac:chgData name="Alistair Wilkinson" userId="S::alistair.wilkinson@saintjamesschool.co.uk::8ba8c0da-53dc-46b0-8dc2-32484224b744" providerId="AD" clId="Web-{561AA3C2-265E-F130-A8B0-004F97C82AA4}" dt="2023-12-06T17:50:52.436" v="154" actId="20577"/>
          <ac:spMkLst>
            <pc:docMk/>
            <pc:sldMk cId="1254301766" sldId="405"/>
            <ac:spMk id="11" creationId="{38A54583-C5E1-773D-C272-C7C4920A8AD8}"/>
          </ac:spMkLst>
        </pc:spChg>
      </pc:sldChg>
      <pc:sldChg chg="modSp">
        <pc:chgData name="Alistair Wilkinson" userId="S::alistair.wilkinson@saintjamesschool.co.uk::8ba8c0da-53dc-46b0-8dc2-32484224b744" providerId="AD" clId="Web-{561AA3C2-265E-F130-A8B0-004F97C82AA4}" dt="2023-12-06T17:49:32.294" v="134" actId="20577"/>
        <pc:sldMkLst>
          <pc:docMk/>
          <pc:sldMk cId="4253620497" sldId="406"/>
        </pc:sldMkLst>
        <pc:spChg chg="mod">
          <ac:chgData name="Alistair Wilkinson" userId="S::alistair.wilkinson@saintjamesschool.co.uk::8ba8c0da-53dc-46b0-8dc2-32484224b744" providerId="AD" clId="Web-{561AA3C2-265E-F130-A8B0-004F97C82AA4}" dt="2023-12-06T17:45:38.132" v="4"/>
          <ac:spMkLst>
            <pc:docMk/>
            <pc:sldMk cId="4253620497" sldId="406"/>
            <ac:spMk id="2" creationId="{2FE46170-FA0F-FBA5-026E-DBFFF709D98C}"/>
          </ac:spMkLst>
        </pc:spChg>
        <pc:spChg chg="mod">
          <ac:chgData name="Alistair Wilkinson" userId="S::alistair.wilkinson@saintjamesschool.co.uk::8ba8c0da-53dc-46b0-8dc2-32484224b744" providerId="AD" clId="Web-{561AA3C2-265E-F130-A8B0-004F97C82AA4}" dt="2023-12-06T17:49:32.294" v="134" actId="20577"/>
          <ac:spMkLst>
            <pc:docMk/>
            <pc:sldMk cId="4253620497" sldId="406"/>
            <ac:spMk id="11" creationId="{38A54583-C5E1-773D-C272-C7C4920A8AD8}"/>
          </ac:spMkLst>
        </pc:spChg>
      </pc:sldChg>
      <pc:sldChg chg="modSp">
        <pc:chgData name="Alistair Wilkinson" userId="S::alistair.wilkinson@saintjamesschool.co.uk::8ba8c0da-53dc-46b0-8dc2-32484224b744" providerId="AD" clId="Web-{561AA3C2-265E-F130-A8B0-004F97C82AA4}" dt="2023-12-06T17:48:13.261" v="55" actId="20577"/>
        <pc:sldMkLst>
          <pc:docMk/>
          <pc:sldMk cId="4197059228" sldId="407"/>
        </pc:sldMkLst>
        <pc:spChg chg="mod">
          <ac:chgData name="Alistair Wilkinson" userId="S::alistair.wilkinson@saintjamesschool.co.uk::8ba8c0da-53dc-46b0-8dc2-32484224b744" providerId="AD" clId="Web-{561AA3C2-265E-F130-A8B0-004F97C82AA4}" dt="2023-12-06T17:45:38.132" v="4"/>
          <ac:spMkLst>
            <pc:docMk/>
            <pc:sldMk cId="4197059228" sldId="407"/>
            <ac:spMk id="2" creationId="{2FE46170-FA0F-FBA5-026E-DBFFF709D98C}"/>
          </ac:spMkLst>
        </pc:spChg>
        <pc:spChg chg="mod">
          <ac:chgData name="Alistair Wilkinson" userId="S::alistair.wilkinson@saintjamesschool.co.uk::8ba8c0da-53dc-46b0-8dc2-32484224b744" providerId="AD" clId="Web-{561AA3C2-265E-F130-A8B0-004F97C82AA4}" dt="2023-12-06T17:48:13.261" v="55" actId="20577"/>
          <ac:spMkLst>
            <pc:docMk/>
            <pc:sldMk cId="4197059228" sldId="407"/>
            <ac:spMk id="11" creationId="{38A54583-C5E1-773D-C272-C7C4920A8AD8}"/>
          </ac:spMkLst>
        </pc:spChg>
      </pc:sldChg>
      <pc:sldChg chg="modSp">
        <pc:chgData name="Alistair Wilkinson" userId="S::alistair.wilkinson@saintjamesschool.co.uk::8ba8c0da-53dc-46b0-8dc2-32484224b744" providerId="AD" clId="Web-{561AA3C2-265E-F130-A8B0-004F97C82AA4}" dt="2023-12-06T17:47:45.932" v="31" actId="20577"/>
        <pc:sldMkLst>
          <pc:docMk/>
          <pc:sldMk cId="3564014583" sldId="408"/>
        </pc:sldMkLst>
        <pc:spChg chg="mod">
          <ac:chgData name="Alistair Wilkinson" userId="S::alistair.wilkinson@saintjamesschool.co.uk::8ba8c0da-53dc-46b0-8dc2-32484224b744" providerId="AD" clId="Web-{561AA3C2-265E-F130-A8B0-004F97C82AA4}" dt="2023-12-06T17:45:38.132" v="4"/>
          <ac:spMkLst>
            <pc:docMk/>
            <pc:sldMk cId="3564014583" sldId="408"/>
            <ac:spMk id="2" creationId="{2FE46170-FA0F-FBA5-026E-DBFFF709D98C}"/>
          </ac:spMkLst>
        </pc:spChg>
        <pc:spChg chg="mod">
          <ac:chgData name="Alistair Wilkinson" userId="S::alistair.wilkinson@saintjamesschool.co.uk::8ba8c0da-53dc-46b0-8dc2-32484224b744" providerId="AD" clId="Web-{561AA3C2-265E-F130-A8B0-004F97C82AA4}" dt="2023-12-06T17:47:45.932" v="31" actId="20577"/>
          <ac:spMkLst>
            <pc:docMk/>
            <pc:sldMk cId="3564014583" sldId="408"/>
            <ac:spMk id="11" creationId="{38A54583-C5E1-773D-C272-C7C4920A8AD8}"/>
          </ac:spMkLst>
        </pc:spChg>
      </pc:sldChg>
      <pc:sldChg chg="modSp">
        <pc:chgData name="Alistair Wilkinson" userId="S::alistair.wilkinson@saintjamesschool.co.uk::8ba8c0da-53dc-46b0-8dc2-32484224b744" providerId="AD" clId="Web-{561AA3C2-265E-F130-A8B0-004F97C82AA4}" dt="2023-12-06T17:45:38.132" v="4"/>
        <pc:sldMkLst>
          <pc:docMk/>
          <pc:sldMk cId="1841077979" sldId="558"/>
        </pc:sldMkLst>
        <pc:spChg chg="mod">
          <ac:chgData name="Alistair Wilkinson" userId="S::alistair.wilkinson@saintjamesschool.co.uk::8ba8c0da-53dc-46b0-8dc2-32484224b744" providerId="AD" clId="Web-{561AA3C2-265E-F130-A8B0-004F97C82AA4}" dt="2023-12-06T17:45:38.132" v="4"/>
          <ac:spMkLst>
            <pc:docMk/>
            <pc:sldMk cId="1841077979" sldId="558"/>
            <ac:spMk id="5" creationId="{4913BD5C-9DD6-9B5E-A6B8-BC774D0AB24E}"/>
          </ac:spMkLst>
        </pc:spChg>
      </pc:sldChg>
      <pc:sldChg chg="modSp">
        <pc:chgData name="Alistair Wilkinson" userId="S::alistair.wilkinson@saintjamesschool.co.uk::8ba8c0da-53dc-46b0-8dc2-32484224b744" providerId="AD" clId="Web-{561AA3C2-265E-F130-A8B0-004F97C82AA4}" dt="2023-12-06T17:45:38.132" v="4"/>
        <pc:sldMkLst>
          <pc:docMk/>
          <pc:sldMk cId="589166764" sldId="581"/>
        </pc:sldMkLst>
        <pc:spChg chg="mod">
          <ac:chgData name="Alistair Wilkinson" userId="S::alistair.wilkinson@saintjamesschool.co.uk::8ba8c0da-53dc-46b0-8dc2-32484224b744" providerId="AD" clId="Web-{561AA3C2-265E-F130-A8B0-004F97C82AA4}" dt="2023-12-06T17:45:38.132" v="4"/>
          <ac:spMkLst>
            <pc:docMk/>
            <pc:sldMk cId="589166764" sldId="581"/>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3860158504" sldId="582"/>
        </pc:sldMkLst>
        <pc:spChg chg="mod">
          <ac:chgData name="Alistair Wilkinson" userId="S::alistair.wilkinson@saintjamesschool.co.uk::8ba8c0da-53dc-46b0-8dc2-32484224b744" providerId="AD" clId="Web-{561AA3C2-265E-F130-A8B0-004F97C82AA4}" dt="2023-12-06T17:45:38.132" v="4"/>
          <ac:spMkLst>
            <pc:docMk/>
            <pc:sldMk cId="3860158504" sldId="582"/>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205960505" sldId="583"/>
        </pc:sldMkLst>
        <pc:spChg chg="mod">
          <ac:chgData name="Alistair Wilkinson" userId="S::alistair.wilkinson@saintjamesschool.co.uk::8ba8c0da-53dc-46b0-8dc2-32484224b744" providerId="AD" clId="Web-{561AA3C2-265E-F130-A8B0-004F97C82AA4}" dt="2023-12-06T17:45:38.132" v="4"/>
          <ac:spMkLst>
            <pc:docMk/>
            <pc:sldMk cId="205960505" sldId="583"/>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946331599" sldId="584"/>
        </pc:sldMkLst>
        <pc:spChg chg="mod">
          <ac:chgData name="Alistair Wilkinson" userId="S::alistair.wilkinson@saintjamesschool.co.uk::8ba8c0da-53dc-46b0-8dc2-32484224b744" providerId="AD" clId="Web-{561AA3C2-265E-F130-A8B0-004F97C82AA4}" dt="2023-12-06T17:45:38.132" v="4"/>
          <ac:spMkLst>
            <pc:docMk/>
            <pc:sldMk cId="946331599" sldId="584"/>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865158536" sldId="592"/>
        </pc:sldMkLst>
        <pc:spChg chg="mod">
          <ac:chgData name="Alistair Wilkinson" userId="S::alistair.wilkinson@saintjamesschool.co.uk::8ba8c0da-53dc-46b0-8dc2-32484224b744" providerId="AD" clId="Web-{561AA3C2-265E-F130-A8B0-004F97C82AA4}" dt="2023-12-06T17:45:38.132" v="4"/>
          <ac:spMkLst>
            <pc:docMk/>
            <pc:sldMk cId="865158536" sldId="592"/>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3826208939" sldId="593"/>
        </pc:sldMkLst>
        <pc:spChg chg="mod">
          <ac:chgData name="Alistair Wilkinson" userId="S::alistair.wilkinson@saintjamesschool.co.uk::8ba8c0da-53dc-46b0-8dc2-32484224b744" providerId="AD" clId="Web-{561AA3C2-265E-F130-A8B0-004F97C82AA4}" dt="2023-12-06T17:45:38.132" v="4"/>
          <ac:spMkLst>
            <pc:docMk/>
            <pc:sldMk cId="3826208939" sldId="593"/>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430874107" sldId="594"/>
        </pc:sldMkLst>
        <pc:spChg chg="mod">
          <ac:chgData name="Alistair Wilkinson" userId="S::alistair.wilkinson@saintjamesschool.co.uk::8ba8c0da-53dc-46b0-8dc2-32484224b744" providerId="AD" clId="Web-{561AA3C2-265E-F130-A8B0-004F97C82AA4}" dt="2023-12-06T17:45:38.132" v="4"/>
          <ac:spMkLst>
            <pc:docMk/>
            <pc:sldMk cId="430874107" sldId="594"/>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3478186409" sldId="595"/>
        </pc:sldMkLst>
        <pc:spChg chg="mod">
          <ac:chgData name="Alistair Wilkinson" userId="S::alistair.wilkinson@saintjamesschool.co.uk::8ba8c0da-53dc-46b0-8dc2-32484224b744" providerId="AD" clId="Web-{561AA3C2-265E-F130-A8B0-004F97C82AA4}" dt="2023-12-06T17:45:38.132" v="4"/>
          <ac:spMkLst>
            <pc:docMk/>
            <pc:sldMk cId="3478186409" sldId="595"/>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613761780" sldId="596"/>
        </pc:sldMkLst>
        <pc:spChg chg="mod">
          <ac:chgData name="Alistair Wilkinson" userId="S::alistair.wilkinson@saintjamesschool.co.uk::8ba8c0da-53dc-46b0-8dc2-32484224b744" providerId="AD" clId="Web-{561AA3C2-265E-F130-A8B0-004F97C82AA4}" dt="2023-12-06T17:45:38.132" v="4"/>
          <ac:spMkLst>
            <pc:docMk/>
            <pc:sldMk cId="613761780" sldId="596"/>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3863736314" sldId="597"/>
        </pc:sldMkLst>
        <pc:spChg chg="mod">
          <ac:chgData name="Alistair Wilkinson" userId="S::alistair.wilkinson@saintjamesschool.co.uk::8ba8c0da-53dc-46b0-8dc2-32484224b744" providerId="AD" clId="Web-{561AA3C2-265E-F130-A8B0-004F97C82AA4}" dt="2023-12-06T17:45:38.132" v="4"/>
          <ac:spMkLst>
            <pc:docMk/>
            <pc:sldMk cId="3863736314" sldId="597"/>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2189835568" sldId="657"/>
        </pc:sldMkLst>
        <pc:spChg chg="mod">
          <ac:chgData name="Alistair Wilkinson" userId="S::alistair.wilkinson@saintjamesschool.co.uk::8ba8c0da-53dc-46b0-8dc2-32484224b744" providerId="AD" clId="Web-{561AA3C2-265E-F130-A8B0-004F97C82AA4}" dt="2023-12-06T17:45:38.132" v="4"/>
          <ac:spMkLst>
            <pc:docMk/>
            <pc:sldMk cId="2189835568" sldId="657"/>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3055923141" sldId="658"/>
        </pc:sldMkLst>
        <pc:spChg chg="mod">
          <ac:chgData name="Alistair Wilkinson" userId="S::alistair.wilkinson@saintjamesschool.co.uk::8ba8c0da-53dc-46b0-8dc2-32484224b744" providerId="AD" clId="Web-{561AA3C2-265E-F130-A8B0-004F97C82AA4}" dt="2023-12-06T17:45:38.132" v="4"/>
          <ac:spMkLst>
            <pc:docMk/>
            <pc:sldMk cId="3055923141" sldId="658"/>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2944085895" sldId="659"/>
        </pc:sldMkLst>
        <pc:spChg chg="mod">
          <ac:chgData name="Alistair Wilkinson" userId="S::alistair.wilkinson@saintjamesschool.co.uk::8ba8c0da-53dc-46b0-8dc2-32484224b744" providerId="AD" clId="Web-{561AA3C2-265E-F130-A8B0-004F97C82AA4}" dt="2023-12-06T17:45:38.132" v="4"/>
          <ac:spMkLst>
            <pc:docMk/>
            <pc:sldMk cId="2944085895" sldId="659"/>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1859828146" sldId="660"/>
        </pc:sldMkLst>
        <pc:spChg chg="mod">
          <ac:chgData name="Alistair Wilkinson" userId="S::alistair.wilkinson@saintjamesschool.co.uk::8ba8c0da-53dc-46b0-8dc2-32484224b744" providerId="AD" clId="Web-{561AA3C2-265E-F130-A8B0-004F97C82AA4}" dt="2023-12-06T17:45:38.132" v="4"/>
          <ac:spMkLst>
            <pc:docMk/>
            <pc:sldMk cId="1859828146" sldId="660"/>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3846118677" sldId="673"/>
        </pc:sldMkLst>
        <pc:spChg chg="mod">
          <ac:chgData name="Alistair Wilkinson" userId="S::alistair.wilkinson@saintjamesschool.co.uk::8ba8c0da-53dc-46b0-8dc2-32484224b744" providerId="AD" clId="Web-{561AA3C2-265E-F130-A8B0-004F97C82AA4}" dt="2023-12-06T17:45:38.132" v="4"/>
          <ac:spMkLst>
            <pc:docMk/>
            <pc:sldMk cId="3846118677" sldId="673"/>
            <ac:spMk id="5" creationId="{4913BD5C-9DD6-9B5E-A6B8-BC774D0AB24E}"/>
          </ac:spMkLst>
        </pc:spChg>
      </pc:sldChg>
      <pc:sldChg chg="modSp">
        <pc:chgData name="Alistair Wilkinson" userId="S::alistair.wilkinson@saintjamesschool.co.uk::8ba8c0da-53dc-46b0-8dc2-32484224b744" providerId="AD" clId="Web-{561AA3C2-265E-F130-A8B0-004F97C82AA4}" dt="2023-12-06T17:45:38.132" v="4"/>
        <pc:sldMkLst>
          <pc:docMk/>
          <pc:sldMk cId="1579251894" sldId="674"/>
        </pc:sldMkLst>
        <pc:spChg chg="mod">
          <ac:chgData name="Alistair Wilkinson" userId="S::alistair.wilkinson@saintjamesschool.co.uk::8ba8c0da-53dc-46b0-8dc2-32484224b744" providerId="AD" clId="Web-{561AA3C2-265E-F130-A8B0-004F97C82AA4}" dt="2023-12-06T17:45:38.132" v="4"/>
          <ac:spMkLst>
            <pc:docMk/>
            <pc:sldMk cId="1579251894" sldId="674"/>
            <ac:spMk id="5" creationId="{4913BD5C-9DD6-9B5E-A6B8-BC774D0AB24E}"/>
          </ac:spMkLst>
        </pc:spChg>
      </pc:sldChg>
      <pc:sldChg chg="modSp">
        <pc:chgData name="Alistair Wilkinson" userId="S::alistair.wilkinson@saintjamesschool.co.uk::8ba8c0da-53dc-46b0-8dc2-32484224b744" providerId="AD" clId="Web-{561AA3C2-265E-F130-A8B0-004F97C82AA4}" dt="2023-12-06T17:45:38.132" v="4"/>
        <pc:sldMkLst>
          <pc:docMk/>
          <pc:sldMk cId="3067494660" sldId="675"/>
        </pc:sldMkLst>
        <pc:spChg chg="mod">
          <ac:chgData name="Alistair Wilkinson" userId="S::alistair.wilkinson@saintjamesschool.co.uk::8ba8c0da-53dc-46b0-8dc2-32484224b744" providerId="AD" clId="Web-{561AA3C2-265E-F130-A8B0-004F97C82AA4}" dt="2023-12-06T17:45:38.132" v="4"/>
          <ac:spMkLst>
            <pc:docMk/>
            <pc:sldMk cId="3067494660" sldId="675"/>
            <ac:spMk id="5" creationId="{4913BD5C-9DD6-9B5E-A6B8-BC774D0AB24E}"/>
          </ac:spMkLst>
        </pc:spChg>
      </pc:sldChg>
      <pc:sldChg chg="modSp">
        <pc:chgData name="Alistair Wilkinson" userId="S::alistair.wilkinson@saintjamesschool.co.uk::8ba8c0da-53dc-46b0-8dc2-32484224b744" providerId="AD" clId="Web-{561AA3C2-265E-F130-A8B0-004F97C82AA4}" dt="2023-12-06T17:45:38.132" v="4"/>
        <pc:sldMkLst>
          <pc:docMk/>
          <pc:sldMk cId="53703798" sldId="676"/>
        </pc:sldMkLst>
        <pc:spChg chg="mod">
          <ac:chgData name="Alistair Wilkinson" userId="S::alistair.wilkinson@saintjamesschool.co.uk::8ba8c0da-53dc-46b0-8dc2-32484224b744" providerId="AD" clId="Web-{561AA3C2-265E-F130-A8B0-004F97C82AA4}" dt="2023-12-06T17:45:38.132" v="4"/>
          <ac:spMkLst>
            <pc:docMk/>
            <pc:sldMk cId="53703798" sldId="676"/>
            <ac:spMk id="5" creationId="{4913BD5C-9DD6-9B5E-A6B8-BC774D0AB24E}"/>
          </ac:spMkLst>
        </pc:spChg>
      </pc:sldChg>
      <pc:sldChg chg="modSp">
        <pc:chgData name="Alistair Wilkinson" userId="S::alistair.wilkinson@saintjamesschool.co.uk::8ba8c0da-53dc-46b0-8dc2-32484224b744" providerId="AD" clId="Web-{561AA3C2-265E-F130-A8B0-004F97C82AA4}" dt="2023-12-06T17:45:38.132" v="4"/>
        <pc:sldMkLst>
          <pc:docMk/>
          <pc:sldMk cId="3033074854" sldId="677"/>
        </pc:sldMkLst>
        <pc:spChg chg="mod">
          <ac:chgData name="Alistair Wilkinson" userId="S::alistair.wilkinson@saintjamesschool.co.uk::8ba8c0da-53dc-46b0-8dc2-32484224b744" providerId="AD" clId="Web-{561AA3C2-265E-F130-A8B0-004F97C82AA4}" dt="2023-12-06T17:45:38.132" v="4"/>
          <ac:spMkLst>
            <pc:docMk/>
            <pc:sldMk cId="3033074854" sldId="677"/>
            <ac:spMk id="5" creationId="{4913BD5C-9DD6-9B5E-A6B8-BC774D0AB24E}"/>
          </ac:spMkLst>
        </pc:spChg>
      </pc:sldChg>
      <pc:sldChg chg="modSp">
        <pc:chgData name="Alistair Wilkinson" userId="S::alistair.wilkinson@saintjamesschool.co.uk::8ba8c0da-53dc-46b0-8dc2-32484224b744" providerId="AD" clId="Web-{561AA3C2-265E-F130-A8B0-004F97C82AA4}" dt="2023-12-06T17:45:38.132" v="4"/>
        <pc:sldMkLst>
          <pc:docMk/>
          <pc:sldMk cId="3005556486" sldId="691"/>
        </pc:sldMkLst>
        <pc:spChg chg="mod">
          <ac:chgData name="Alistair Wilkinson" userId="S::alistair.wilkinson@saintjamesschool.co.uk::8ba8c0da-53dc-46b0-8dc2-32484224b744" providerId="AD" clId="Web-{561AA3C2-265E-F130-A8B0-004F97C82AA4}" dt="2023-12-06T17:45:38.132" v="4"/>
          <ac:spMkLst>
            <pc:docMk/>
            <pc:sldMk cId="3005556486" sldId="691"/>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3231542813" sldId="692"/>
        </pc:sldMkLst>
        <pc:spChg chg="mod">
          <ac:chgData name="Alistair Wilkinson" userId="S::alistair.wilkinson@saintjamesschool.co.uk::8ba8c0da-53dc-46b0-8dc2-32484224b744" providerId="AD" clId="Web-{561AA3C2-265E-F130-A8B0-004F97C82AA4}" dt="2023-12-06T17:45:38.132" v="4"/>
          <ac:spMkLst>
            <pc:docMk/>
            <pc:sldMk cId="3231542813" sldId="692"/>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109188057" sldId="694"/>
        </pc:sldMkLst>
        <pc:spChg chg="mod">
          <ac:chgData name="Alistair Wilkinson" userId="S::alistair.wilkinson@saintjamesschool.co.uk::8ba8c0da-53dc-46b0-8dc2-32484224b744" providerId="AD" clId="Web-{561AA3C2-265E-F130-A8B0-004F97C82AA4}" dt="2023-12-06T17:45:38.132" v="4"/>
          <ac:spMkLst>
            <pc:docMk/>
            <pc:sldMk cId="109188057" sldId="694"/>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3018617847" sldId="695"/>
        </pc:sldMkLst>
        <pc:spChg chg="mod">
          <ac:chgData name="Alistair Wilkinson" userId="S::alistair.wilkinson@saintjamesschool.co.uk::8ba8c0da-53dc-46b0-8dc2-32484224b744" providerId="AD" clId="Web-{561AA3C2-265E-F130-A8B0-004F97C82AA4}" dt="2023-12-06T17:45:38.132" v="4"/>
          <ac:spMkLst>
            <pc:docMk/>
            <pc:sldMk cId="3018617847" sldId="695"/>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3567809629" sldId="696"/>
        </pc:sldMkLst>
        <pc:spChg chg="mod">
          <ac:chgData name="Alistair Wilkinson" userId="S::alistair.wilkinson@saintjamesschool.co.uk::8ba8c0da-53dc-46b0-8dc2-32484224b744" providerId="AD" clId="Web-{561AA3C2-265E-F130-A8B0-004F97C82AA4}" dt="2023-12-06T17:45:38.132" v="4"/>
          <ac:spMkLst>
            <pc:docMk/>
            <pc:sldMk cId="3567809629" sldId="696"/>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1379944300" sldId="697"/>
        </pc:sldMkLst>
        <pc:spChg chg="mod">
          <ac:chgData name="Alistair Wilkinson" userId="S::alistair.wilkinson@saintjamesschool.co.uk::8ba8c0da-53dc-46b0-8dc2-32484224b744" providerId="AD" clId="Web-{561AA3C2-265E-F130-A8B0-004F97C82AA4}" dt="2023-12-06T17:45:38.132" v="4"/>
          <ac:spMkLst>
            <pc:docMk/>
            <pc:sldMk cId="1379944300" sldId="697"/>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1349044548" sldId="698"/>
        </pc:sldMkLst>
        <pc:spChg chg="mod">
          <ac:chgData name="Alistair Wilkinson" userId="S::alistair.wilkinson@saintjamesschool.co.uk::8ba8c0da-53dc-46b0-8dc2-32484224b744" providerId="AD" clId="Web-{561AA3C2-265E-F130-A8B0-004F97C82AA4}" dt="2023-12-06T17:45:38.132" v="4"/>
          <ac:spMkLst>
            <pc:docMk/>
            <pc:sldMk cId="1349044548" sldId="698"/>
            <ac:spMk id="2" creationId="{2FE46170-FA0F-FBA5-026E-DBFFF709D98C}"/>
          </ac:spMkLst>
        </pc:spChg>
      </pc:sldChg>
      <pc:sldChg chg="modSp">
        <pc:chgData name="Alistair Wilkinson" userId="S::alistair.wilkinson@saintjamesschool.co.uk::8ba8c0da-53dc-46b0-8dc2-32484224b744" providerId="AD" clId="Web-{561AA3C2-265E-F130-A8B0-004F97C82AA4}" dt="2023-12-06T17:45:38.132" v="4"/>
        <pc:sldMkLst>
          <pc:docMk/>
          <pc:sldMk cId="3334704975" sldId="699"/>
        </pc:sldMkLst>
        <pc:spChg chg="mod">
          <ac:chgData name="Alistair Wilkinson" userId="S::alistair.wilkinson@saintjamesschool.co.uk::8ba8c0da-53dc-46b0-8dc2-32484224b744" providerId="AD" clId="Web-{561AA3C2-265E-F130-A8B0-004F97C82AA4}" dt="2023-12-06T17:45:38.132" v="4"/>
          <ac:spMkLst>
            <pc:docMk/>
            <pc:sldMk cId="3334704975" sldId="699"/>
            <ac:spMk id="2" creationId="{2FE46170-FA0F-FBA5-026E-DBFFF709D98C}"/>
          </ac:spMkLst>
        </pc:spChg>
      </pc:sldChg>
      <pc:sldChg chg="add del">
        <pc:chgData name="Alistair Wilkinson" userId="S::alistair.wilkinson@saintjamesschool.co.uk::8ba8c0da-53dc-46b0-8dc2-32484224b744" providerId="AD" clId="Web-{561AA3C2-265E-F130-A8B0-004F97C82AA4}" dt="2023-12-06T17:45:05.491" v="3"/>
        <pc:sldMkLst>
          <pc:docMk/>
          <pc:sldMk cId="2739484423" sldId="710"/>
        </pc:sldMkLst>
      </pc:sldChg>
      <pc:sldChg chg="add del">
        <pc:chgData name="Alistair Wilkinson" userId="S::alistair.wilkinson@saintjamesschool.co.uk::8ba8c0da-53dc-46b0-8dc2-32484224b744" providerId="AD" clId="Web-{561AA3C2-265E-F130-A8B0-004F97C82AA4}" dt="2023-12-06T17:45:05.444" v="2"/>
        <pc:sldMkLst>
          <pc:docMk/>
          <pc:sldMk cId="3100860366" sldId="714"/>
        </pc:sldMkLst>
      </pc:sldChg>
    </pc:docChg>
  </pc:docChgLst>
  <pc:docChgLst>
    <pc:chgData name="David Rose" userId="S::david.rose@saintjamesschool.co.uk::8d788d76-18ca-49d3-996c-1baa68da9a15" providerId="AD" clId="Web-{E57882F0-12DB-7FD8-6642-853CE86A79C9}"/>
    <pc:docChg chg="addSld delSld modSld">
      <pc:chgData name="David Rose" userId="S::david.rose@saintjamesschool.co.uk::8d788d76-18ca-49d3-996c-1baa68da9a15" providerId="AD" clId="Web-{E57882F0-12DB-7FD8-6642-853CE86A79C9}" dt="2024-01-04T15:01:48.349" v="21"/>
      <pc:docMkLst>
        <pc:docMk/>
      </pc:docMkLst>
      <pc:sldChg chg="add">
        <pc:chgData name="David Rose" userId="S::david.rose@saintjamesschool.co.uk::8d788d76-18ca-49d3-996c-1baa68da9a15" providerId="AD" clId="Web-{E57882F0-12DB-7FD8-6642-853CE86A79C9}" dt="2024-01-04T15:01:48.349" v="21"/>
        <pc:sldMkLst>
          <pc:docMk/>
          <pc:sldMk cId="1728257569" sldId="358"/>
        </pc:sldMkLst>
      </pc:sldChg>
      <pc:sldChg chg="modSp add">
        <pc:chgData name="David Rose" userId="S::david.rose@saintjamesschool.co.uk::8d788d76-18ca-49d3-996c-1baa68da9a15" providerId="AD" clId="Web-{E57882F0-12DB-7FD8-6642-853CE86A79C9}" dt="2024-01-04T15:01:35.864" v="19" actId="20577"/>
        <pc:sldMkLst>
          <pc:docMk/>
          <pc:sldMk cId="4215100222" sldId="359"/>
        </pc:sldMkLst>
        <pc:spChg chg="mod">
          <ac:chgData name="David Rose" userId="S::david.rose@saintjamesschool.co.uk::8d788d76-18ca-49d3-996c-1baa68da9a15" providerId="AD" clId="Web-{E57882F0-12DB-7FD8-6642-853CE86A79C9}" dt="2024-01-04T15:01:35.864" v="19" actId="20577"/>
          <ac:spMkLst>
            <pc:docMk/>
            <pc:sldMk cId="4215100222" sldId="359"/>
            <ac:spMk id="5" creationId="{DA2A138E-5BA6-3D9F-0372-EFB31043A970}"/>
          </ac:spMkLst>
        </pc:spChg>
      </pc:sldChg>
      <pc:sldChg chg="modSp add">
        <pc:chgData name="David Rose" userId="S::david.rose@saintjamesschool.co.uk::8d788d76-18ca-49d3-996c-1baa68da9a15" providerId="AD" clId="Web-{E57882F0-12DB-7FD8-6642-853CE86A79C9}" dt="2024-01-04T15:01:05.160" v="14" actId="20577"/>
        <pc:sldMkLst>
          <pc:docMk/>
          <pc:sldMk cId="4214907811" sldId="360"/>
        </pc:sldMkLst>
        <pc:spChg chg="mod">
          <ac:chgData name="David Rose" userId="S::david.rose@saintjamesschool.co.uk::8d788d76-18ca-49d3-996c-1baa68da9a15" providerId="AD" clId="Web-{E57882F0-12DB-7FD8-6642-853CE86A79C9}" dt="2024-01-04T15:01:05.160" v="14" actId="20577"/>
          <ac:spMkLst>
            <pc:docMk/>
            <pc:sldMk cId="4214907811" sldId="360"/>
            <ac:spMk id="5" creationId="{DA2A138E-5BA6-3D9F-0372-EFB31043A970}"/>
          </ac:spMkLst>
        </pc:spChg>
      </pc:sldChg>
      <pc:sldChg chg="add">
        <pc:chgData name="David Rose" userId="S::david.rose@saintjamesschool.co.uk::8d788d76-18ca-49d3-996c-1baa68da9a15" providerId="AD" clId="Web-{E57882F0-12DB-7FD8-6642-853CE86A79C9}" dt="2024-01-04T15:00:35.816" v="11"/>
        <pc:sldMkLst>
          <pc:docMk/>
          <pc:sldMk cId="3429442687" sldId="361"/>
        </pc:sldMkLst>
      </pc:sldChg>
      <pc:sldChg chg="add">
        <pc:chgData name="David Rose" userId="S::david.rose@saintjamesschool.co.uk::8d788d76-18ca-49d3-996c-1baa68da9a15" providerId="AD" clId="Web-{E57882F0-12DB-7FD8-6642-853CE86A79C9}" dt="2024-01-04T15:00:09.018" v="9"/>
        <pc:sldMkLst>
          <pc:docMk/>
          <pc:sldMk cId="31307954" sldId="362"/>
        </pc:sldMkLst>
      </pc:sldChg>
      <pc:sldChg chg="modSp add">
        <pc:chgData name="David Rose" userId="S::david.rose@saintjamesschool.co.uk::8d788d76-18ca-49d3-996c-1baa68da9a15" providerId="AD" clId="Web-{E57882F0-12DB-7FD8-6642-853CE86A79C9}" dt="2024-01-04T14:59:54.908" v="7" actId="20577"/>
        <pc:sldMkLst>
          <pc:docMk/>
          <pc:sldMk cId="27565714" sldId="363"/>
        </pc:sldMkLst>
        <pc:spChg chg="mod">
          <ac:chgData name="David Rose" userId="S::david.rose@saintjamesschool.co.uk::8d788d76-18ca-49d3-996c-1baa68da9a15" providerId="AD" clId="Web-{E57882F0-12DB-7FD8-6642-853CE86A79C9}" dt="2024-01-04T14:59:54.908" v="7" actId="20577"/>
          <ac:spMkLst>
            <pc:docMk/>
            <pc:sldMk cId="27565714" sldId="363"/>
            <ac:spMk id="5" creationId="{DA2A138E-5BA6-3D9F-0372-EFB31043A970}"/>
          </ac:spMkLst>
        </pc:spChg>
        <pc:picChg chg="mod">
          <ac:chgData name="David Rose" userId="S::david.rose@saintjamesschool.co.uk::8d788d76-18ca-49d3-996c-1baa68da9a15" providerId="AD" clId="Web-{E57882F0-12DB-7FD8-6642-853CE86A79C9}" dt="2024-01-04T14:59:42.751" v="3" actId="1076"/>
          <ac:picMkLst>
            <pc:docMk/>
            <pc:sldMk cId="27565714" sldId="363"/>
            <ac:picMk id="3" creationId="{45A55DDB-C72C-3ACF-E8DF-34542618D453}"/>
          </ac:picMkLst>
        </pc:picChg>
      </pc:sldChg>
      <pc:sldChg chg="del">
        <pc:chgData name="David Rose" userId="S::david.rose@saintjamesschool.co.uk::8d788d76-18ca-49d3-996c-1baa68da9a15" providerId="AD" clId="Web-{E57882F0-12DB-7FD8-6642-853CE86A79C9}" dt="2024-01-04T15:01:41.724" v="20"/>
        <pc:sldMkLst>
          <pc:docMk/>
          <pc:sldMk cId="2120837220" sldId="512"/>
        </pc:sldMkLst>
      </pc:sldChg>
      <pc:sldChg chg="del">
        <pc:chgData name="David Rose" userId="S::david.rose@saintjamesschool.co.uk::8d788d76-18ca-49d3-996c-1baa68da9a15" providerId="AD" clId="Web-{E57882F0-12DB-7FD8-6642-853CE86A79C9}" dt="2024-01-04T15:01:17.098" v="15"/>
        <pc:sldMkLst>
          <pc:docMk/>
          <pc:sldMk cId="1101494836" sldId="513"/>
        </pc:sldMkLst>
      </pc:sldChg>
      <pc:sldChg chg="del">
        <pc:chgData name="David Rose" userId="S::david.rose@saintjamesschool.co.uk::8d788d76-18ca-49d3-996c-1baa68da9a15" providerId="AD" clId="Web-{E57882F0-12DB-7FD8-6642-853CE86A79C9}" dt="2024-01-04T15:00:49.004" v="12"/>
        <pc:sldMkLst>
          <pc:docMk/>
          <pc:sldMk cId="4141593985" sldId="514"/>
        </pc:sldMkLst>
      </pc:sldChg>
      <pc:sldChg chg="del">
        <pc:chgData name="David Rose" userId="S::david.rose@saintjamesschool.co.uk::8d788d76-18ca-49d3-996c-1baa68da9a15" providerId="AD" clId="Web-{E57882F0-12DB-7FD8-6642-853CE86A79C9}" dt="2024-01-04T15:00:29.487" v="10"/>
        <pc:sldMkLst>
          <pc:docMk/>
          <pc:sldMk cId="3054308499" sldId="515"/>
        </pc:sldMkLst>
      </pc:sldChg>
      <pc:sldChg chg="del">
        <pc:chgData name="David Rose" userId="S::david.rose@saintjamesschool.co.uk::8d788d76-18ca-49d3-996c-1baa68da9a15" providerId="AD" clId="Web-{E57882F0-12DB-7FD8-6642-853CE86A79C9}" dt="2024-01-04T15:00:03.221" v="8"/>
        <pc:sldMkLst>
          <pc:docMk/>
          <pc:sldMk cId="2385077732" sldId="516"/>
        </pc:sldMkLst>
      </pc:sldChg>
      <pc:sldChg chg="del">
        <pc:chgData name="David Rose" userId="S::david.rose@saintjamesschool.co.uk::8d788d76-18ca-49d3-996c-1baa68da9a15" providerId="AD" clId="Web-{E57882F0-12DB-7FD8-6642-853CE86A79C9}" dt="2024-01-04T14:59:31.626" v="0"/>
        <pc:sldMkLst>
          <pc:docMk/>
          <pc:sldMk cId="952108372" sldId="587"/>
        </pc:sldMkLst>
      </pc:sldChg>
    </pc:docChg>
  </pc:docChgLst>
  <pc:docChgLst>
    <pc:chgData name="Kevin Chan" userId="d7f1e113-3f10-4d05-b890-7f01e0f820a4" providerId="ADAL" clId="{42252594-4BF1-4A56-91A2-730617C06C8A}"/>
    <pc:docChg chg="undo custSel addSld delSld modSld sldOrd">
      <pc:chgData name="Kevin Chan" userId="d7f1e113-3f10-4d05-b890-7f01e0f820a4" providerId="ADAL" clId="{42252594-4BF1-4A56-91A2-730617C06C8A}" dt="2024-02-02T15:57:53.292" v="373" actId="14826"/>
      <pc:docMkLst>
        <pc:docMk/>
      </pc:docMkLst>
      <pc:sldChg chg="addSp delSp modSp mod">
        <pc:chgData name="Kevin Chan" userId="d7f1e113-3f10-4d05-b890-7f01e0f820a4" providerId="ADAL" clId="{42252594-4BF1-4A56-91A2-730617C06C8A}" dt="2024-01-31T09:08:15.528" v="210" actId="27636"/>
        <pc:sldMkLst>
          <pc:docMk/>
          <pc:sldMk cId="994002834" sldId="726"/>
        </pc:sldMkLst>
        <pc:spChg chg="mod">
          <ac:chgData name="Kevin Chan" userId="d7f1e113-3f10-4d05-b890-7f01e0f820a4" providerId="ADAL" clId="{42252594-4BF1-4A56-91A2-730617C06C8A}" dt="2024-01-31T09:02:35.261" v="7" actId="20577"/>
          <ac:spMkLst>
            <pc:docMk/>
            <pc:sldMk cId="994002834" sldId="726"/>
            <ac:spMk id="2" creationId="{2FE46170-FA0F-FBA5-026E-DBFFF709D98C}"/>
          </ac:spMkLst>
        </pc:spChg>
        <pc:spChg chg="mod">
          <ac:chgData name="Kevin Chan" userId="d7f1e113-3f10-4d05-b890-7f01e0f820a4" providerId="ADAL" clId="{42252594-4BF1-4A56-91A2-730617C06C8A}" dt="2024-01-31T09:06:23.546" v="194" actId="20577"/>
          <ac:spMkLst>
            <pc:docMk/>
            <pc:sldMk cId="994002834" sldId="726"/>
            <ac:spMk id="9" creationId="{4ADBF347-6500-75C1-7CB9-A9EED3C919E9}"/>
          </ac:spMkLst>
        </pc:spChg>
        <pc:spChg chg="mod">
          <ac:chgData name="Kevin Chan" userId="d7f1e113-3f10-4d05-b890-7f01e0f820a4" providerId="ADAL" clId="{42252594-4BF1-4A56-91A2-730617C06C8A}" dt="2024-01-31T09:08:15.528" v="210" actId="27636"/>
          <ac:spMkLst>
            <pc:docMk/>
            <pc:sldMk cId="994002834" sldId="726"/>
            <ac:spMk id="10" creationId="{72DA49A5-8C5A-D2C8-56B8-CA739D43C8CD}"/>
          </ac:spMkLst>
        </pc:spChg>
        <pc:graphicFrameChg chg="del">
          <ac:chgData name="Kevin Chan" userId="d7f1e113-3f10-4d05-b890-7f01e0f820a4" providerId="ADAL" clId="{42252594-4BF1-4A56-91A2-730617C06C8A}" dt="2024-01-31T09:02:20.849" v="3" actId="478"/>
          <ac:graphicFrameMkLst>
            <pc:docMk/>
            <pc:sldMk cId="994002834" sldId="726"/>
            <ac:graphicFrameMk id="5" creationId="{AF108D35-AF38-124D-FFD3-FB1B58ADA668}"/>
          </ac:graphicFrameMkLst>
        </pc:graphicFrameChg>
        <pc:picChg chg="del">
          <ac:chgData name="Kevin Chan" userId="d7f1e113-3f10-4d05-b890-7f01e0f820a4" providerId="ADAL" clId="{42252594-4BF1-4A56-91A2-730617C06C8A}" dt="2024-01-31T09:02:18.267" v="0" actId="478"/>
          <ac:picMkLst>
            <pc:docMk/>
            <pc:sldMk cId="994002834" sldId="726"/>
            <ac:picMk id="4" creationId="{ECBB2A57-C4E8-917D-7286-39AB0643352A}"/>
          </ac:picMkLst>
        </pc:picChg>
        <pc:picChg chg="add mod">
          <ac:chgData name="Kevin Chan" userId="d7f1e113-3f10-4d05-b890-7f01e0f820a4" providerId="ADAL" clId="{42252594-4BF1-4A56-91A2-730617C06C8A}" dt="2024-01-31T09:07:06.479" v="199" actId="1076"/>
          <ac:picMkLst>
            <pc:docMk/>
            <pc:sldMk cId="994002834" sldId="726"/>
            <ac:picMk id="7" creationId="{2BFD48DB-C198-AF3E-93F8-2058D38965A0}"/>
          </ac:picMkLst>
        </pc:picChg>
        <pc:picChg chg="del">
          <ac:chgData name="Kevin Chan" userId="d7f1e113-3f10-4d05-b890-7f01e0f820a4" providerId="ADAL" clId="{42252594-4BF1-4A56-91A2-730617C06C8A}" dt="2024-01-31T09:02:18.872" v="1" actId="478"/>
          <ac:picMkLst>
            <pc:docMk/>
            <pc:sldMk cId="994002834" sldId="726"/>
            <ac:picMk id="11" creationId="{5124AED7-4701-6931-AEBD-804D46AC2259}"/>
          </ac:picMkLst>
        </pc:picChg>
        <pc:picChg chg="del">
          <ac:chgData name="Kevin Chan" userId="d7f1e113-3f10-4d05-b890-7f01e0f820a4" providerId="ADAL" clId="{42252594-4BF1-4A56-91A2-730617C06C8A}" dt="2024-01-31T09:02:19.146" v="2" actId="478"/>
          <ac:picMkLst>
            <pc:docMk/>
            <pc:sldMk cId="994002834" sldId="726"/>
            <ac:picMk id="14" creationId="{0A87A038-EECE-299C-0ABC-A794F0C31659}"/>
          </ac:picMkLst>
        </pc:picChg>
        <pc:picChg chg="add mod">
          <ac:chgData name="Kevin Chan" userId="d7f1e113-3f10-4d05-b890-7f01e0f820a4" providerId="ADAL" clId="{42252594-4BF1-4A56-91A2-730617C06C8A}" dt="2024-01-31T09:07:05.413" v="198" actId="14100"/>
          <ac:picMkLst>
            <pc:docMk/>
            <pc:sldMk cId="994002834" sldId="726"/>
            <ac:picMk id="1028" creationId="{2D7DB71C-31BE-0B09-FB1E-3113B836E933}"/>
          </ac:picMkLst>
        </pc:picChg>
        <pc:picChg chg="add mod">
          <ac:chgData name="Kevin Chan" userId="d7f1e113-3f10-4d05-b890-7f01e0f820a4" providerId="ADAL" clId="{42252594-4BF1-4A56-91A2-730617C06C8A}" dt="2024-01-31T09:08:08.727" v="203" actId="14100"/>
          <ac:picMkLst>
            <pc:docMk/>
            <pc:sldMk cId="994002834" sldId="726"/>
            <ac:picMk id="1030" creationId="{0D4C240B-4838-4552-5BDB-0DBA9F21588A}"/>
          </ac:picMkLst>
        </pc:picChg>
      </pc:sldChg>
      <pc:sldChg chg="del">
        <pc:chgData name="Kevin Chan" userId="d7f1e113-3f10-4d05-b890-7f01e0f820a4" providerId="ADAL" clId="{42252594-4BF1-4A56-91A2-730617C06C8A}" dt="2024-01-31T09:08:38.481" v="211" actId="47"/>
        <pc:sldMkLst>
          <pc:docMk/>
          <pc:sldMk cId="1576943934" sldId="727"/>
        </pc:sldMkLst>
      </pc:sldChg>
      <pc:sldChg chg="del">
        <pc:chgData name="Kevin Chan" userId="d7f1e113-3f10-4d05-b890-7f01e0f820a4" providerId="ADAL" clId="{42252594-4BF1-4A56-91A2-730617C06C8A}" dt="2024-02-01T15:01:33.948" v="262" actId="47"/>
        <pc:sldMkLst>
          <pc:docMk/>
          <pc:sldMk cId="3801924186" sldId="728"/>
        </pc:sldMkLst>
      </pc:sldChg>
      <pc:sldChg chg="del">
        <pc:chgData name="Kevin Chan" userId="d7f1e113-3f10-4d05-b890-7f01e0f820a4" providerId="ADAL" clId="{42252594-4BF1-4A56-91A2-730617C06C8A}" dt="2024-02-02T15:20:37.323" v="299" actId="47"/>
        <pc:sldMkLst>
          <pc:docMk/>
          <pc:sldMk cId="3594292718" sldId="729"/>
        </pc:sldMkLst>
      </pc:sldChg>
      <pc:sldChg chg="del">
        <pc:chgData name="Kevin Chan" userId="d7f1e113-3f10-4d05-b890-7f01e0f820a4" providerId="ADAL" clId="{42252594-4BF1-4A56-91A2-730617C06C8A}" dt="2024-02-02T15:41:07.614" v="331" actId="47"/>
        <pc:sldMkLst>
          <pc:docMk/>
          <pc:sldMk cId="2056791625" sldId="730"/>
        </pc:sldMkLst>
      </pc:sldChg>
      <pc:sldChg chg="modSp mod">
        <pc:chgData name="Kevin Chan" userId="d7f1e113-3f10-4d05-b890-7f01e0f820a4" providerId="ADAL" clId="{42252594-4BF1-4A56-91A2-730617C06C8A}" dt="2024-02-02T15:57:28.847" v="371" actId="20577"/>
        <pc:sldMkLst>
          <pc:docMk/>
          <pc:sldMk cId="3937012550" sldId="731"/>
        </pc:sldMkLst>
        <pc:spChg chg="mod">
          <ac:chgData name="Kevin Chan" userId="d7f1e113-3f10-4d05-b890-7f01e0f820a4" providerId="ADAL" clId="{42252594-4BF1-4A56-91A2-730617C06C8A}" dt="2024-02-02T15:56:09.935" v="359" actId="20577"/>
          <ac:spMkLst>
            <pc:docMk/>
            <pc:sldMk cId="3937012550" sldId="731"/>
            <ac:spMk id="2" creationId="{2FE46170-FA0F-FBA5-026E-DBFFF709D98C}"/>
          </ac:spMkLst>
        </pc:spChg>
        <pc:spChg chg="mod">
          <ac:chgData name="Kevin Chan" userId="d7f1e113-3f10-4d05-b890-7f01e0f820a4" providerId="ADAL" clId="{42252594-4BF1-4A56-91A2-730617C06C8A}" dt="2024-02-02T15:57:28.847" v="371" actId="20577"/>
          <ac:spMkLst>
            <pc:docMk/>
            <pc:sldMk cId="3937012550" sldId="731"/>
            <ac:spMk id="10" creationId="{72DA49A5-8C5A-D2C8-56B8-CA739D43C8CD}"/>
          </ac:spMkLst>
        </pc:spChg>
      </pc:sldChg>
      <pc:sldChg chg="addSp modSp">
        <pc:chgData name="Kevin Chan" userId="d7f1e113-3f10-4d05-b890-7f01e0f820a4" providerId="ADAL" clId="{42252594-4BF1-4A56-91A2-730617C06C8A}" dt="2024-02-01T15:01:37.828" v="264"/>
        <pc:sldMkLst>
          <pc:docMk/>
          <pc:sldMk cId="1540121382" sldId="739"/>
        </pc:sldMkLst>
        <pc:picChg chg="add mod">
          <ac:chgData name="Kevin Chan" userId="d7f1e113-3f10-4d05-b890-7f01e0f820a4" providerId="ADAL" clId="{42252594-4BF1-4A56-91A2-730617C06C8A}" dt="2024-02-01T15:01:35.145" v="263"/>
          <ac:picMkLst>
            <pc:docMk/>
            <pc:sldMk cId="1540121382" sldId="739"/>
            <ac:picMk id="2" creationId="{C8FCBE65-8070-103F-49E9-29291BA8C33F}"/>
          </ac:picMkLst>
        </pc:picChg>
        <pc:picChg chg="add mod">
          <ac:chgData name="Kevin Chan" userId="d7f1e113-3f10-4d05-b890-7f01e0f820a4" providerId="ADAL" clId="{42252594-4BF1-4A56-91A2-730617C06C8A}" dt="2024-02-01T15:01:37.828" v="264"/>
          <ac:picMkLst>
            <pc:docMk/>
            <pc:sldMk cId="1540121382" sldId="739"/>
            <ac:picMk id="7" creationId="{29F5FB96-ECD3-3D76-74FE-7484AEF13234}"/>
          </ac:picMkLst>
        </pc:picChg>
      </pc:sldChg>
      <pc:sldChg chg="delSp modSp add mod">
        <pc:chgData name="Kevin Chan" userId="d7f1e113-3f10-4d05-b890-7f01e0f820a4" providerId="ADAL" clId="{42252594-4BF1-4A56-91A2-730617C06C8A}" dt="2024-01-31T09:09:04.313" v="235" actId="478"/>
        <pc:sldMkLst>
          <pc:docMk/>
          <pc:sldMk cId="2684609129" sldId="744"/>
        </pc:sldMkLst>
        <pc:spChg chg="mod">
          <ac:chgData name="Kevin Chan" userId="d7f1e113-3f10-4d05-b890-7f01e0f820a4" providerId="ADAL" clId="{42252594-4BF1-4A56-91A2-730617C06C8A}" dt="2024-01-31T09:09:01.922" v="232" actId="20577"/>
          <ac:spMkLst>
            <pc:docMk/>
            <pc:sldMk cId="2684609129" sldId="744"/>
            <ac:spMk id="9" creationId="{4ADBF347-6500-75C1-7CB9-A9EED3C919E9}"/>
          </ac:spMkLst>
        </pc:spChg>
        <pc:picChg chg="del">
          <ac:chgData name="Kevin Chan" userId="d7f1e113-3f10-4d05-b890-7f01e0f820a4" providerId="ADAL" clId="{42252594-4BF1-4A56-91A2-730617C06C8A}" dt="2024-01-31T09:09:04.313" v="235" actId="478"/>
          <ac:picMkLst>
            <pc:docMk/>
            <pc:sldMk cId="2684609129" sldId="744"/>
            <ac:picMk id="7" creationId="{2BFD48DB-C198-AF3E-93F8-2058D38965A0}"/>
          </ac:picMkLst>
        </pc:picChg>
        <pc:picChg chg="del">
          <ac:chgData name="Kevin Chan" userId="d7f1e113-3f10-4d05-b890-7f01e0f820a4" providerId="ADAL" clId="{42252594-4BF1-4A56-91A2-730617C06C8A}" dt="2024-01-31T09:09:04.058" v="234" actId="478"/>
          <ac:picMkLst>
            <pc:docMk/>
            <pc:sldMk cId="2684609129" sldId="744"/>
            <ac:picMk id="1028" creationId="{2D7DB71C-31BE-0B09-FB1E-3113B836E933}"/>
          </ac:picMkLst>
        </pc:picChg>
        <pc:picChg chg="del">
          <ac:chgData name="Kevin Chan" userId="d7f1e113-3f10-4d05-b890-7f01e0f820a4" providerId="ADAL" clId="{42252594-4BF1-4A56-91A2-730617C06C8A}" dt="2024-01-31T09:09:03.672" v="233" actId="478"/>
          <ac:picMkLst>
            <pc:docMk/>
            <pc:sldMk cId="2684609129" sldId="744"/>
            <ac:picMk id="1030" creationId="{0D4C240B-4838-4552-5BDB-0DBA9F21588A}"/>
          </ac:picMkLst>
        </pc:picChg>
      </pc:sldChg>
      <pc:sldChg chg="modSp add mod">
        <pc:chgData name="Kevin Chan" userId="d7f1e113-3f10-4d05-b890-7f01e0f820a4" providerId="ADAL" clId="{42252594-4BF1-4A56-91A2-730617C06C8A}" dt="2024-02-01T15:01:27.113" v="261" actId="14826"/>
        <pc:sldMkLst>
          <pc:docMk/>
          <pc:sldMk cId="3481667823" sldId="745"/>
        </pc:sldMkLst>
        <pc:spChg chg="mod">
          <ac:chgData name="Kevin Chan" userId="d7f1e113-3f10-4d05-b890-7f01e0f820a4" providerId="ADAL" clId="{42252594-4BF1-4A56-91A2-730617C06C8A}" dt="2024-02-01T14:35:01.254" v="240" actId="20577"/>
          <ac:spMkLst>
            <pc:docMk/>
            <pc:sldMk cId="3481667823" sldId="745"/>
            <ac:spMk id="2" creationId="{2FE46170-FA0F-FBA5-026E-DBFFF709D98C}"/>
          </ac:spMkLst>
        </pc:spChg>
        <pc:spChg chg="mod">
          <ac:chgData name="Kevin Chan" userId="d7f1e113-3f10-4d05-b890-7f01e0f820a4" providerId="ADAL" clId="{42252594-4BF1-4A56-91A2-730617C06C8A}" dt="2024-02-01T14:35:05.870" v="257" actId="20577"/>
          <ac:spMkLst>
            <pc:docMk/>
            <pc:sldMk cId="3481667823" sldId="745"/>
            <ac:spMk id="9" creationId="{4ADBF347-6500-75C1-7CB9-A9EED3C919E9}"/>
          </ac:spMkLst>
        </pc:spChg>
        <pc:picChg chg="mod">
          <ac:chgData name="Kevin Chan" userId="d7f1e113-3f10-4d05-b890-7f01e0f820a4" providerId="ADAL" clId="{42252594-4BF1-4A56-91A2-730617C06C8A}" dt="2024-02-01T14:59:12.530" v="258" actId="14826"/>
          <ac:picMkLst>
            <pc:docMk/>
            <pc:sldMk cId="3481667823" sldId="745"/>
            <ac:picMk id="7" creationId="{2BFD48DB-C198-AF3E-93F8-2058D38965A0}"/>
          </ac:picMkLst>
        </pc:picChg>
        <pc:picChg chg="mod">
          <ac:chgData name="Kevin Chan" userId="d7f1e113-3f10-4d05-b890-7f01e0f820a4" providerId="ADAL" clId="{42252594-4BF1-4A56-91A2-730617C06C8A}" dt="2024-02-01T15:00:31.324" v="260" actId="14826"/>
          <ac:picMkLst>
            <pc:docMk/>
            <pc:sldMk cId="3481667823" sldId="745"/>
            <ac:picMk id="1028" creationId="{2D7DB71C-31BE-0B09-FB1E-3113B836E933}"/>
          </ac:picMkLst>
        </pc:picChg>
        <pc:picChg chg="mod">
          <ac:chgData name="Kevin Chan" userId="d7f1e113-3f10-4d05-b890-7f01e0f820a4" providerId="ADAL" clId="{42252594-4BF1-4A56-91A2-730617C06C8A}" dt="2024-02-01T15:01:27.113" v="261" actId="14826"/>
          <ac:picMkLst>
            <pc:docMk/>
            <pc:sldMk cId="3481667823" sldId="745"/>
            <ac:picMk id="1030" creationId="{0D4C240B-4838-4552-5BDB-0DBA9F21588A}"/>
          </ac:picMkLst>
        </pc:picChg>
      </pc:sldChg>
      <pc:sldChg chg="modSp add mod">
        <pc:chgData name="Kevin Chan" userId="d7f1e113-3f10-4d05-b890-7f01e0f820a4" providerId="ADAL" clId="{42252594-4BF1-4A56-91A2-730617C06C8A}" dt="2024-02-02T15:20:26.429" v="297" actId="14826"/>
        <pc:sldMkLst>
          <pc:docMk/>
          <pc:sldMk cId="2106794048" sldId="746"/>
        </pc:sldMkLst>
        <pc:spChg chg="mod">
          <ac:chgData name="Kevin Chan" userId="d7f1e113-3f10-4d05-b890-7f01e0f820a4" providerId="ADAL" clId="{42252594-4BF1-4A56-91A2-730617C06C8A}" dt="2024-02-02T09:26:48.116" v="267" actId="20577"/>
          <ac:spMkLst>
            <pc:docMk/>
            <pc:sldMk cId="2106794048" sldId="746"/>
            <ac:spMk id="2" creationId="{2FE46170-FA0F-FBA5-026E-DBFFF709D98C}"/>
          </ac:spMkLst>
        </pc:spChg>
        <pc:spChg chg="mod">
          <ac:chgData name="Kevin Chan" userId="d7f1e113-3f10-4d05-b890-7f01e0f820a4" providerId="ADAL" clId="{42252594-4BF1-4A56-91A2-730617C06C8A}" dt="2024-02-02T15:15:52.772" v="294" actId="20577"/>
          <ac:spMkLst>
            <pc:docMk/>
            <pc:sldMk cId="2106794048" sldId="746"/>
            <ac:spMk id="9" creationId="{4ADBF347-6500-75C1-7CB9-A9EED3C919E9}"/>
          </ac:spMkLst>
        </pc:spChg>
        <pc:picChg chg="mod">
          <ac:chgData name="Kevin Chan" userId="d7f1e113-3f10-4d05-b890-7f01e0f820a4" providerId="ADAL" clId="{42252594-4BF1-4A56-91A2-730617C06C8A}" dt="2024-02-02T15:16:49.651" v="295" actId="14826"/>
          <ac:picMkLst>
            <pc:docMk/>
            <pc:sldMk cId="2106794048" sldId="746"/>
            <ac:picMk id="7" creationId="{2BFD48DB-C198-AF3E-93F8-2058D38965A0}"/>
          </ac:picMkLst>
        </pc:picChg>
        <pc:picChg chg="mod">
          <ac:chgData name="Kevin Chan" userId="d7f1e113-3f10-4d05-b890-7f01e0f820a4" providerId="ADAL" clId="{42252594-4BF1-4A56-91A2-730617C06C8A}" dt="2024-02-02T15:18:05.163" v="296" actId="14826"/>
          <ac:picMkLst>
            <pc:docMk/>
            <pc:sldMk cId="2106794048" sldId="746"/>
            <ac:picMk id="1028" creationId="{2D7DB71C-31BE-0B09-FB1E-3113B836E933}"/>
          </ac:picMkLst>
        </pc:picChg>
        <pc:picChg chg="mod">
          <ac:chgData name="Kevin Chan" userId="d7f1e113-3f10-4d05-b890-7f01e0f820a4" providerId="ADAL" clId="{42252594-4BF1-4A56-91A2-730617C06C8A}" dt="2024-02-02T15:20:26.429" v="297" actId="14826"/>
          <ac:picMkLst>
            <pc:docMk/>
            <pc:sldMk cId="2106794048" sldId="746"/>
            <ac:picMk id="1030" creationId="{0D4C240B-4838-4552-5BDB-0DBA9F21588A}"/>
          </ac:picMkLst>
        </pc:picChg>
      </pc:sldChg>
      <pc:sldChg chg="modSp add mod ord">
        <pc:chgData name="Kevin Chan" userId="d7f1e113-3f10-4d05-b890-7f01e0f820a4" providerId="ADAL" clId="{42252594-4BF1-4A56-91A2-730617C06C8A}" dt="2024-02-02T15:40:56.273" v="330"/>
        <pc:sldMkLst>
          <pc:docMk/>
          <pc:sldMk cId="3491474091" sldId="747"/>
        </pc:sldMkLst>
        <pc:spChg chg="mod">
          <ac:chgData name="Kevin Chan" userId="d7f1e113-3f10-4d05-b890-7f01e0f820a4" providerId="ADAL" clId="{42252594-4BF1-4A56-91A2-730617C06C8A}" dt="2024-02-02T15:20:39.817" v="301" actId="20577"/>
          <ac:spMkLst>
            <pc:docMk/>
            <pc:sldMk cId="3491474091" sldId="747"/>
            <ac:spMk id="2" creationId="{2FE46170-FA0F-FBA5-026E-DBFFF709D98C}"/>
          </ac:spMkLst>
        </pc:spChg>
        <pc:spChg chg="mod">
          <ac:chgData name="Kevin Chan" userId="d7f1e113-3f10-4d05-b890-7f01e0f820a4" providerId="ADAL" clId="{42252594-4BF1-4A56-91A2-730617C06C8A}" dt="2024-02-02T15:20:51.802" v="326" actId="20577"/>
          <ac:spMkLst>
            <pc:docMk/>
            <pc:sldMk cId="3491474091" sldId="747"/>
            <ac:spMk id="9" creationId="{4ADBF347-6500-75C1-7CB9-A9EED3C919E9}"/>
          </ac:spMkLst>
        </pc:spChg>
        <pc:picChg chg="mod">
          <ac:chgData name="Kevin Chan" userId="d7f1e113-3f10-4d05-b890-7f01e0f820a4" providerId="ADAL" clId="{42252594-4BF1-4A56-91A2-730617C06C8A}" dt="2024-02-02T15:35:07.320" v="327" actId="14826"/>
          <ac:picMkLst>
            <pc:docMk/>
            <pc:sldMk cId="3491474091" sldId="747"/>
            <ac:picMk id="1028" creationId="{2D7DB71C-31BE-0B09-FB1E-3113B836E933}"/>
          </ac:picMkLst>
        </pc:picChg>
        <pc:picChg chg="mod">
          <ac:chgData name="Kevin Chan" userId="d7f1e113-3f10-4d05-b890-7f01e0f820a4" providerId="ADAL" clId="{42252594-4BF1-4A56-91A2-730617C06C8A}" dt="2024-02-02T15:40:53.764" v="328" actId="14826"/>
          <ac:picMkLst>
            <pc:docMk/>
            <pc:sldMk cId="3491474091" sldId="747"/>
            <ac:picMk id="1030" creationId="{0D4C240B-4838-4552-5BDB-0DBA9F21588A}"/>
          </ac:picMkLst>
        </pc:picChg>
      </pc:sldChg>
      <pc:sldChg chg="modSp add mod">
        <pc:chgData name="Kevin Chan" userId="d7f1e113-3f10-4d05-b890-7f01e0f820a4" providerId="ADAL" clId="{42252594-4BF1-4A56-91A2-730617C06C8A}" dt="2024-02-02T15:57:53.292" v="373" actId="14826"/>
        <pc:sldMkLst>
          <pc:docMk/>
          <pc:sldMk cId="1329258324" sldId="748"/>
        </pc:sldMkLst>
        <pc:spChg chg="mod">
          <ac:chgData name="Kevin Chan" userId="d7f1e113-3f10-4d05-b890-7f01e0f820a4" providerId="ADAL" clId="{42252594-4BF1-4A56-91A2-730617C06C8A}" dt="2024-02-02T15:41:11.820" v="334" actId="20577"/>
          <ac:spMkLst>
            <pc:docMk/>
            <pc:sldMk cId="1329258324" sldId="748"/>
            <ac:spMk id="2" creationId="{2FE46170-FA0F-FBA5-026E-DBFFF709D98C}"/>
          </ac:spMkLst>
        </pc:spChg>
        <pc:spChg chg="mod">
          <ac:chgData name="Kevin Chan" userId="d7f1e113-3f10-4d05-b890-7f01e0f820a4" providerId="ADAL" clId="{42252594-4BF1-4A56-91A2-730617C06C8A}" dt="2024-02-02T15:41:20.868" v="357" actId="20577"/>
          <ac:spMkLst>
            <pc:docMk/>
            <pc:sldMk cId="1329258324" sldId="748"/>
            <ac:spMk id="9" creationId="{4ADBF347-6500-75C1-7CB9-A9EED3C919E9}"/>
          </ac:spMkLst>
        </pc:spChg>
        <pc:picChg chg="mod">
          <ac:chgData name="Kevin Chan" userId="d7f1e113-3f10-4d05-b890-7f01e0f820a4" providerId="ADAL" clId="{42252594-4BF1-4A56-91A2-730617C06C8A}" dt="2024-02-02T15:57:38.853" v="372" actId="1076"/>
          <ac:picMkLst>
            <pc:docMk/>
            <pc:sldMk cId="1329258324" sldId="748"/>
            <ac:picMk id="1028" creationId="{2D7DB71C-31BE-0B09-FB1E-3113B836E933}"/>
          </ac:picMkLst>
        </pc:picChg>
        <pc:picChg chg="mod">
          <ac:chgData name="Kevin Chan" userId="d7f1e113-3f10-4d05-b890-7f01e0f820a4" providerId="ADAL" clId="{42252594-4BF1-4A56-91A2-730617C06C8A}" dt="2024-02-02T15:57:53.292" v="373" actId="14826"/>
          <ac:picMkLst>
            <pc:docMk/>
            <pc:sldMk cId="1329258324" sldId="748"/>
            <ac:picMk id="1030" creationId="{0D4C240B-4838-4552-5BDB-0DBA9F21588A}"/>
          </ac:picMkLst>
        </pc:picChg>
      </pc:sldChg>
    </pc:docChg>
  </pc:docChgLst>
  <pc:docChgLst>
    <pc:chgData name="Emily Thompson" userId="S::emily.thompson@saintjamesschool.co.uk::847d66e7-aa60-471f-94f4-86d3024f7327" providerId="AD" clId="Web-{5834463C-C028-C607-BC37-39BA461F2A58}"/>
    <pc:docChg chg="addSld delSld">
      <pc:chgData name="Emily Thompson" userId="S::emily.thompson@saintjamesschool.co.uk::847d66e7-aa60-471f-94f4-86d3024f7327" providerId="AD" clId="Web-{5834463C-C028-C607-BC37-39BA461F2A58}" dt="2024-02-02T16:20:31.604" v="3"/>
      <pc:docMkLst>
        <pc:docMk/>
      </pc:docMkLst>
      <pc:sldChg chg="add">
        <pc:chgData name="Emily Thompson" userId="S::emily.thompson@saintjamesschool.co.uk::847d66e7-aa60-471f-94f4-86d3024f7327" providerId="AD" clId="Web-{5834463C-C028-C607-BC37-39BA461F2A58}" dt="2024-02-02T16:19:54.680" v="0"/>
        <pc:sldMkLst>
          <pc:docMk/>
          <pc:sldMk cId="2031463420" sldId="262"/>
        </pc:sldMkLst>
      </pc:sldChg>
      <pc:sldChg chg="add">
        <pc:chgData name="Emily Thompson" userId="S::emily.thompson@saintjamesschool.co.uk::847d66e7-aa60-471f-94f4-86d3024f7327" providerId="AD" clId="Web-{5834463C-C028-C607-BC37-39BA461F2A58}" dt="2024-02-02T16:20:29.464" v="2"/>
        <pc:sldMkLst>
          <pc:docMk/>
          <pc:sldMk cId="3203446281" sldId="263"/>
        </pc:sldMkLst>
      </pc:sldChg>
      <pc:sldChg chg="del">
        <pc:chgData name="Emily Thompson" userId="S::emily.thompson@saintjamesschool.co.uk::847d66e7-aa60-471f-94f4-86d3024f7327" providerId="AD" clId="Web-{5834463C-C028-C607-BC37-39BA461F2A58}" dt="2024-02-02T16:19:58.227" v="1"/>
        <pc:sldMkLst>
          <pc:docMk/>
          <pc:sldMk cId="2435285134" sldId="317"/>
        </pc:sldMkLst>
      </pc:sldChg>
      <pc:sldChg chg="del">
        <pc:chgData name="Emily Thompson" userId="S::emily.thompson@saintjamesschool.co.uk::847d66e7-aa60-471f-94f4-86d3024f7327" providerId="AD" clId="Web-{5834463C-C028-C607-BC37-39BA461F2A58}" dt="2024-02-02T16:20:31.604" v="3"/>
        <pc:sldMkLst>
          <pc:docMk/>
          <pc:sldMk cId="2568861258" sldId="323"/>
        </pc:sldMkLst>
      </pc:sldChg>
    </pc:docChg>
  </pc:docChgLst>
  <pc:docChgLst>
    <pc:chgData name="Ruth Varley" userId="S::ruth.varley@saintjamesschool.co.uk::18bb3d3a-016c-4ee2-8245-664e67839578" providerId="AD" clId="Web-{1657EDDC-EB57-F8DE-D92F-28A61CD22CBF}"/>
    <pc:docChg chg="delSld modSld">
      <pc:chgData name="Ruth Varley" userId="S::ruth.varley@saintjamesschool.co.uk::18bb3d3a-016c-4ee2-8245-664e67839578" providerId="AD" clId="Web-{1657EDDC-EB57-F8DE-D92F-28A61CD22CBF}" dt="2023-12-03T19:13:07.377" v="52" actId="1076"/>
      <pc:docMkLst>
        <pc:docMk/>
      </pc:docMkLst>
      <pc:sldChg chg="del">
        <pc:chgData name="Ruth Varley" userId="S::ruth.varley@saintjamesschool.co.uk::18bb3d3a-016c-4ee2-8245-664e67839578" providerId="AD" clId="Web-{1657EDDC-EB57-F8DE-D92F-28A61CD22CBF}" dt="2023-12-03T19:02:39.458" v="8"/>
        <pc:sldMkLst>
          <pc:docMk/>
          <pc:sldMk cId="763884690" sldId="553"/>
        </pc:sldMkLst>
      </pc:sldChg>
      <pc:sldChg chg="addSp modSp">
        <pc:chgData name="Ruth Varley" userId="S::ruth.varley@saintjamesschool.co.uk::18bb3d3a-016c-4ee2-8245-664e67839578" providerId="AD" clId="Web-{1657EDDC-EB57-F8DE-D92F-28A61CD22CBF}" dt="2023-12-03T19:07:33.409" v="31" actId="14100"/>
        <pc:sldMkLst>
          <pc:docMk/>
          <pc:sldMk cId="2708986574" sldId="722"/>
        </pc:sldMkLst>
        <pc:spChg chg="mod">
          <ac:chgData name="Ruth Varley" userId="S::ruth.varley@saintjamesschool.co.uk::18bb3d3a-016c-4ee2-8245-664e67839578" providerId="AD" clId="Web-{1657EDDC-EB57-F8DE-D92F-28A61CD22CBF}" dt="2023-12-03T19:07:24.752" v="29" actId="20577"/>
          <ac:spMkLst>
            <pc:docMk/>
            <pc:sldMk cId="2708986574" sldId="722"/>
            <ac:spMk id="7" creationId="{ED8EA90D-AD07-B7FB-D2E2-E768D498D677}"/>
          </ac:spMkLst>
        </pc:spChg>
        <pc:picChg chg="add mod">
          <ac:chgData name="Ruth Varley" userId="S::ruth.varley@saintjamesschool.co.uk::18bb3d3a-016c-4ee2-8245-664e67839578" providerId="AD" clId="Web-{1657EDDC-EB57-F8DE-D92F-28A61CD22CBF}" dt="2023-12-03T19:07:29.565" v="30" actId="1076"/>
          <ac:picMkLst>
            <pc:docMk/>
            <pc:sldMk cId="2708986574" sldId="722"/>
            <ac:picMk id="10" creationId="{AC7149BC-EB8B-F2D1-485D-EA8A1136F7A9}"/>
          </ac:picMkLst>
        </pc:picChg>
        <pc:picChg chg="add mod">
          <ac:chgData name="Ruth Varley" userId="S::ruth.varley@saintjamesschool.co.uk::18bb3d3a-016c-4ee2-8245-664e67839578" providerId="AD" clId="Web-{1657EDDC-EB57-F8DE-D92F-28A61CD22CBF}" dt="2023-12-03T19:07:33.409" v="31" actId="14100"/>
          <ac:picMkLst>
            <pc:docMk/>
            <pc:sldMk cId="2708986574" sldId="722"/>
            <ac:picMk id="12" creationId="{A9F1F2B1-A364-7850-2A73-48AC2C73F586}"/>
          </ac:picMkLst>
        </pc:picChg>
      </pc:sldChg>
      <pc:sldChg chg="addSp modSp">
        <pc:chgData name="Ruth Varley" userId="S::ruth.varley@saintjamesschool.co.uk::18bb3d3a-016c-4ee2-8245-664e67839578" providerId="AD" clId="Web-{1657EDDC-EB57-F8DE-D92F-28A61CD22CBF}" dt="2023-12-03T19:10:14.135" v="44" actId="1076"/>
        <pc:sldMkLst>
          <pc:docMk/>
          <pc:sldMk cId="701027894" sldId="723"/>
        </pc:sldMkLst>
        <pc:spChg chg="mod">
          <ac:chgData name="Ruth Varley" userId="S::ruth.varley@saintjamesschool.co.uk::18bb3d3a-016c-4ee2-8245-664e67839578" providerId="AD" clId="Web-{1657EDDC-EB57-F8DE-D92F-28A61CD22CBF}" dt="2023-12-03T19:10:10.541" v="43" actId="20577"/>
          <ac:spMkLst>
            <pc:docMk/>
            <pc:sldMk cId="701027894" sldId="723"/>
            <ac:spMk id="14" creationId="{5B88B8D7-B86D-943D-8048-AAA255D0DAEC}"/>
          </ac:spMkLst>
        </pc:spChg>
        <pc:picChg chg="add mod">
          <ac:chgData name="Ruth Varley" userId="S::ruth.varley@saintjamesschool.co.uk::18bb3d3a-016c-4ee2-8245-664e67839578" providerId="AD" clId="Web-{1657EDDC-EB57-F8DE-D92F-28A61CD22CBF}" dt="2023-12-03T19:10:14.135" v="44" actId="1076"/>
          <ac:picMkLst>
            <pc:docMk/>
            <pc:sldMk cId="701027894" sldId="723"/>
            <ac:picMk id="10" creationId="{CB5CE54E-3B47-B67E-703A-4E6CF2505013}"/>
          </ac:picMkLst>
        </pc:picChg>
        <pc:picChg chg="add mod">
          <ac:chgData name="Ruth Varley" userId="S::ruth.varley@saintjamesschool.co.uk::18bb3d3a-016c-4ee2-8245-664e67839578" providerId="AD" clId="Web-{1657EDDC-EB57-F8DE-D92F-28A61CD22CBF}" dt="2023-12-03T19:10:01.134" v="40" actId="14100"/>
          <ac:picMkLst>
            <pc:docMk/>
            <pc:sldMk cId="701027894" sldId="723"/>
            <ac:picMk id="12" creationId="{339001F4-8F25-9EB2-28E3-3277C4AF0BF8}"/>
          </ac:picMkLst>
        </pc:picChg>
        <pc:picChg chg="add mod">
          <ac:chgData name="Ruth Varley" userId="S::ruth.varley@saintjamesschool.co.uk::18bb3d3a-016c-4ee2-8245-664e67839578" providerId="AD" clId="Web-{1657EDDC-EB57-F8DE-D92F-28A61CD22CBF}" dt="2023-12-03T19:10:04.869" v="41" actId="1076"/>
          <ac:picMkLst>
            <pc:docMk/>
            <pc:sldMk cId="701027894" sldId="723"/>
            <ac:picMk id="13" creationId="{B7DBFB06-A986-9218-5505-9C72CB7CBA5B}"/>
          </ac:picMkLst>
        </pc:picChg>
      </pc:sldChg>
      <pc:sldChg chg="addSp delSp modSp">
        <pc:chgData name="Ruth Varley" userId="S::ruth.varley@saintjamesschool.co.uk::18bb3d3a-016c-4ee2-8245-664e67839578" providerId="AD" clId="Web-{1657EDDC-EB57-F8DE-D92F-28A61CD22CBF}" dt="2023-12-03T19:13:07.377" v="52" actId="1076"/>
        <pc:sldMkLst>
          <pc:docMk/>
          <pc:sldMk cId="1126532907" sldId="724"/>
        </pc:sldMkLst>
        <pc:spChg chg="del">
          <ac:chgData name="Ruth Varley" userId="S::ruth.varley@saintjamesschool.co.uk::18bb3d3a-016c-4ee2-8245-664e67839578" providerId="AD" clId="Web-{1657EDDC-EB57-F8DE-D92F-28A61CD22CBF}" dt="2023-12-03T19:04:19.744" v="9"/>
          <ac:spMkLst>
            <pc:docMk/>
            <pc:sldMk cId="1126532907" sldId="724"/>
            <ac:spMk id="2" creationId="{D25DE34D-D1EB-86C8-A6F8-BDCCB1B042BE}"/>
          </ac:spMkLst>
        </pc:spChg>
        <pc:spChg chg="add del">
          <ac:chgData name="Ruth Varley" userId="S::ruth.varley@saintjamesschool.co.uk::18bb3d3a-016c-4ee2-8245-664e67839578" providerId="AD" clId="Web-{1657EDDC-EB57-F8DE-D92F-28A61CD22CBF}" dt="2023-12-03T19:04:44.135" v="12"/>
          <ac:spMkLst>
            <pc:docMk/>
            <pc:sldMk cId="1126532907" sldId="724"/>
            <ac:spMk id="10" creationId="{7AA74F41-BD28-4F19-4210-51F4D1457EE3}"/>
          </ac:spMkLst>
        </pc:spChg>
        <pc:spChg chg="mod">
          <ac:chgData name="Ruth Varley" userId="S::ruth.varley@saintjamesschool.co.uk::18bb3d3a-016c-4ee2-8245-664e67839578" providerId="AD" clId="Web-{1657EDDC-EB57-F8DE-D92F-28A61CD22CBF}" dt="2023-12-03T19:02:14.113" v="7" actId="20577"/>
          <ac:spMkLst>
            <pc:docMk/>
            <pc:sldMk cId="1126532907" sldId="724"/>
            <ac:spMk id="14" creationId="{5B88B8D7-B86D-943D-8048-AAA255D0DAEC}"/>
          </ac:spMkLst>
        </pc:spChg>
        <pc:picChg chg="add mod">
          <ac:chgData name="Ruth Varley" userId="S::ruth.varley@saintjamesschool.co.uk::18bb3d3a-016c-4ee2-8245-664e67839578" providerId="AD" clId="Web-{1657EDDC-EB57-F8DE-D92F-28A61CD22CBF}" dt="2023-12-03T19:13:07.377" v="52" actId="1076"/>
          <ac:picMkLst>
            <pc:docMk/>
            <pc:sldMk cId="1126532907" sldId="724"/>
            <ac:picMk id="12" creationId="{7C3AEA63-1A2E-85F4-3A85-239CE3D462FA}"/>
          </ac:picMkLst>
        </pc:picChg>
        <pc:picChg chg="add mod">
          <ac:chgData name="Ruth Varley" userId="S::ruth.varley@saintjamesschool.co.uk::18bb3d3a-016c-4ee2-8245-664e67839578" providerId="AD" clId="Web-{1657EDDC-EB57-F8DE-D92F-28A61CD22CBF}" dt="2023-12-03T19:13:04.205" v="51" actId="1076"/>
          <ac:picMkLst>
            <pc:docMk/>
            <pc:sldMk cId="1126532907" sldId="724"/>
            <ac:picMk id="13" creationId="{97A3AA6D-63AE-2F38-A96E-CB5BB568AB90}"/>
          </ac:picMkLst>
        </pc:picChg>
      </pc:sldChg>
    </pc:docChg>
  </pc:docChgLst>
  <pc:docChgLst>
    <pc:chgData name="Alistair Wilkinson" userId="S::alistair.wilkinson@saintjamesschool.co.uk::8ba8c0da-53dc-46b0-8dc2-32484224b744" providerId="AD" clId="Web-{4F6AA3EC-BA21-A5EE-33E8-5FAFA431743C}"/>
    <pc:docChg chg="modSld">
      <pc:chgData name="Alistair Wilkinson" userId="S::alistair.wilkinson@saintjamesschool.co.uk::8ba8c0da-53dc-46b0-8dc2-32484224b744" providerId="AD" clId="Web-{4F6AA3EC-BA21-A5EE-33E8-5FAFA431743C}" dt="2024-02-04T09:53:33.816" v="0"/>
      <pc:docMkLst>
        <pc:docMk/>
      </pc:docMkLst>
      <pc:sldChg chg="modSp">
        <pc:chgData name="Alistair Wilkinson" userId="S::alistair.wilkinson@saintjamesschool.co.uk::8ba8c0da-53dc-46b0-8dc2-32484224b744" providerId="AD" clId="Web-{4F6AA3EC-BA21-A5EE-33E8-5FAFA431743C}" dt="2024-02-04T09:53:33.816" v="0"/>
        <pc:sldMkLst>
          <pc:docMk/>
          <pc:sldMk cId="1221534403" sldId="258"/>
        </pc:sldMkLst>
        <pc:spChg chg="mod">
          <ac:chgData name="Alistair Wilkinson" userId="S::alistair.wilkinson@saintjamesschool.co.uk::8ba8c0da-53dc-46b0-8dc2-32484224b744" providerId="AD" clId="Web-{4F6AA3EC-BA21-A5EE-33E8-5FAFA431743C}" dt="2024-02-04T09:53:33.816" v="0"/>
          <ac:spMkLst>
            <pc:docMk/>
            <pc:sldMk cId="1221534403" sldId="258"/>
            <ac:spMk id="9" creationId="{4ADBF347-6500-75C1-7CB9-A9EED3C919E9}"/>
          </ac:spMkLst>
        </pc:spChg>
      </pc:sldChg>
      <pc:sldChg chg="modSp">
        <pc:chgData name="Alistair Wilkinson" userId="S::alistair.wilkinson@saintjamesschool.co.uk::8ba8c0da-53dc-46b0-8dc2-32484224b744" providerId="AD" clId="Web-{4F6AA3EC-BA21-A5EE-33E8-5FAFA431743C}" dt="2024-02-04T09:53:33.816" v="0"/>
        <pc:sldMkLst>
          <pc:docMk/>
          <pc:sldMk cId="2377307524" sldId="391"/>
        </pc:sldMkLst>
        <pc:spChg chg="mod">
          <ac:chgData name="Alistair Wilkinson" userId="S::alistair.wilkinson@saintjamesschool.co.uk::8ba8c0da-53dc-46b0-8dc2-32484224b744" providerId="AD" clId="Web-{4F6AA3EC-BA21-A5EE-33E8-5FAFA431743C}" dt="2024-02-04T09:53:33.816" v="0"/>
          <ac:spMkLst>
            <pc:docMk/>
            <pc:sldMk cId="2377307524" sldId="391"/>
            <ac:spMk id="2" creationId="{2FE46170-FA0F-FBA5-026E-DBFFF709D98C}"/>
          </ac:spMkLst>
        </pc:spChg>
      </pc:sldChg>
      <pc:sldChg chg="modSp">
        <pc:chgData name="Alistair Wilkinson" userId="S::alistair.wilkinson@saintjamesschool.co.uk::8ba8c0da-53dc-46b0-8dc2-32484224b744" providerId="AD" clId="Web-{4F6AA3EC-BA21-A5EE-33E8-5FAFA431743C}" dt="2024-02-04T09:53:33.816" v="0"/>
        <pc:sldMkLst>
          <pc:docMk/>
          <pc:sldMk cId="2348663373" sldId="394"/>
        </pc:sldMkLst>
        <pc:spChg chg="mod">
          <ac:chgData name="Alistair Wilkinson" userId="S::alistair.wilkinson@saintjamesschool.co.uk::8ba8c0da-53dc-46b0-8dc2-32484224b744" providerId="AD" clId="Web-{4F6AA3EC-BA21-A5EE-33E8-5FAFA431743C}" dt="2024-02-04T09:53:33.816" v="0"/>
          <ac:spMkLst>
            <pc:docMk/>
            <pc:sldMk cId="2348663373" sldId="394"/>
            <ac:spMk id="2" creationId="{2FE46170-FA0F-FBA5-026E-DBFFF709D98C}"/>
          </ac:spMkLst>
        </pc:spChg>
      </pc:sldChg>
      <pc:sldChg chg="modSp">
        <pc:chgData name="Alistair Wilkinson" userId="S::alistair.wilkinson@saintjamesschool.co.uk::8ba8c0da-53dc-46b0-8dc2-32484224b744" providerId="AD" clId="Web-{4F6AA3EC-BA21-A5EE-33E8-5FAFA431743C}" dt="2024-02-04T09:53:33.816" v="0"/>
        <pc:sldMkLst>
          <pc:docMk/>
          <pc:sldMk cId="967419582" sldId="395"/>
        </pc:sldMkLst>
        <pc:spChg chg="mod">
          <ac:chgData name="Alistair Wilkinson" userId="S::alistair.wilkinson@saintjamesschool.co.uk::8ba8c0da-53dc-46b0-8dc2-32484224b744" providerId="AD" clId="Web-{4F6AA3EC-BA21-A5EE-33E8-5FAFA431743C}" dt="2024-02-04T09:53:33.816" v="0"/>
          <ac:spMkLst>
            <pc:docMk/>
            <pc:sldMk cId="967419582" sldId="395"/>
            <ac:spMk id="2" creationId="{2FE46170-FA0F-FBA5-026E-DBFFF709D98C}"/>
          </ac:spMkLst>
        </pc:spChg>
      </pc:sldChg>
      <pc:sldChg chg="modSp">
        <pc:chgData name="Alistair Wilkinson" userId="S::alistair.wilkinson@saintjamesschool.co.uk::8ba8c0da-53dc-46b0-8dc2-32484224b744" providerId="AD" clId="Web-{4F6AA3EC-BA21-A5EE-33E8-5FAFA431743C}" dt="2024-02-04T09:53:33.816" v="0"/>
        <pc:sldMkLst>
          <pc:docMk/>
          <pc:sldMk cId="3308359587" sldId="396"/>
        </pc:sldMkLst>
        <pc:spChg chg="mod">
          <ac:chgData name="Alistair Wilkinson" userId="S::alistair.wilkinson@saintjamesschool.co.uk::8ba8c0da-53dc-46b0-8dc2-32484224b744" providerId="AD" clId="Web-{4F6AA3EC-BA21-A5EE-33E8-5FAFA431743C}" dt="2024-02-04T09:53:33.816" v="0"/>
          <ac:spMkLst>
            <pc:docMk/>
            <pc:sldMk cId="3308359587" sldId="396"/>
            <ac:spMk id="2" creationId="{2FE46170-FA0F-FBA5-026E-DBFFF709D98C}"/>
          </ac:spMkLst>
        </pc:spChg>
      </pc:sldChg>
      <pc:sldChg chg="modSp">
        <pc:chgData name="Alistair Wilkinson" userId="S::alistair.wilkinson@saintjamesschool.co.uk::8ba8c0da-53dc-46b0-8dc2-32484224b744" providerId="AD" clId="Web-{4F6AA3EC-BA21-A5EE-33E8-5FAFA431743C}" dt="2024-02-04T09:53:33.816" v="0"/>
        <pc:sldMkLst>
          <pc:docMk/>
          <pc:sldMk cId="455093460" sldId="403"/>
        </pc:sldMkLst>
        <pc:spChg chg="mod">
          <ac:chgData name="Alistair Wilkinson" userId="S::alistair.wilkinson@saintjamesschool.co.uk::8ba8c0da-53dc-46b0-8dc2-32484224b744" providerId="AD" clId="Web-{4F6AA3EC-BA21-A5EE-33E8-5FAFA431743C}" dt="2024-02-04T09:53:33.816" v="0"/>
          <ac:spMkLst>
            <pc:docMk/>
            <pc:sldMk cId="455093460" sldId="403"/>
            <ac:spMk id="2" creationId="{2FE46170-FA0F-FBA5-026E-DBFFF709D98C}"/>
          </ac:spMkLst>
        </pc:spChg>
      </pc:sldChg>
      <pc:sldChg chg="modSp">
        <pc:chgData name="Alistair Wilkinson" userId="S::alistair.wilkinson@saintjamesschool.co.uk::8ba8c0da-53dc-46b0-8dc2-32484224b744" providerId="AD" clId="Web-{4F6AA3EC-BA21-A5EE-33E8-5FAFA431743C}" dt="2024-02-04T09:53:33.816" v="0"/>
        <pc:sldMkLst>
          <pc:docMk/>
          <pc:sldMk cId="3410156080" sldId="404"/>
        </pc:sldMkLst>
        <pc:spChg chg="mod">
          <ac:chgData name="Alistair Wilkinson" userId="S::alistair.wilkinson@saintjamesschool.co.uk::8ba8c0da-53dc-46b0-8dc2-32484224b744" providerId="AD" clId="Web-{4F6AA3EC-BA21-A5EE-33E8-5FAFA431743C}" dt="2024-02-04T09:53:33.816" v="0"/>
          <ac:spMkLst>
            <pc:docMk/>
            <pc:sldMk cId="3410156080" sldId="404"/>
            <ac:spMk id="2" creationId="{2FE46170-FA0F-FBA5-026E-DBFFF709D98C}"/>
          </ac:spMkLst>
        </pc:spChg>
      </pc:sldChg>
      <pc:sldChg chg="modSp">
        <pc:chgData name="Alistair Wilkinson" userId="S::alistair.wilkinson@saintjamesschool.co.uk::8ba8c0da-53dc-46b0-8dc2-32484224b744" providerId="AD" clId="Web-{4F6AA3EC-BA21-A5EE-33E8-5FAFA431743C}" dt="2024-02-04T09:53:33.816" v="0"/>
        <pc:sldMkLst>
          <pc:docMk/>
          <pc:sldMk cId="1254301766" sldId="405"/>
        </pc:sldMkLst>
        <pc:spChg chg="mod">
          <ac:chgData name="Alistair Wilkinson" userId="S::alistair.wilkinson@saintjamesschool.co.uk::8ba8c0da-53dc-46b0-8dc2-32484224b744" providerId="AD" clId="Web-{4F6AA3EC-BA21-A5EE-33E8-5FAFA431743C}" dt="2024-02-04T09:53:33.816" v="0"/>
          <ac:spMkLst>
            <pc:docMk/>
            <pc:sldMk cId="1254301766" sldId="405"/>
            <ac:spMk id="2" creationId="{2FE46170-FA0F-FBA5-026E-DBFFF709D98C}"/>
          </ac:spMkLst>
        </pc:spChg>
      </pc:sldChg>
      <pc:sldChg chg="modSp">
        <pc:chgData name="Alistair Wilkinson" userId="S::alistair.wilkinson@saintjamesschool.co.uk::8ba8c0da-53dc-46b0-8dc2-32484224b744" providerId="AD" clId="Web-{4F6AA3EC-BA21-A5EE-33E8-5FAFA431743C}" dt="2024-02-04T09:53:33.816" v="0"/>
        <pc:sldMkLst>
          <pc:docMk/>
          <pc:sldMk cId="4253620497" sldId="406"/>
        </pc:sldMkLst>
        <pc:spChg chg="mod">
          <ac:chgData name="Alistair Wilkinson" userId="S::alistair.wilkinson@saintjamesschool.co.uk::8ba8c0da-53dc-46b0-8dc2-32484224b744" providerId="AD" clId="Web-{4F6AA3EC-BA21-A5EE-33E8-5FAFA431743C}" dt="2024-02-04T09:53:33.816" v="0"/>
          <ac:spMkLst>
            <pc:docMk/>
            <pc:sldMk cId="4253620497" sldId="406"/>
            <ac:spMk id="2" creationId="{2FE46170-FA0F-FBA5-026E-DBFFF709D98C}"/>
          </ac:spMkLst>
        </pc:spChg>
      </pc:sldChg>
      <pc:sldChg chg="modSp">
        <pc:chgData name="Alistair Wilkinson" userId="S::alistair.wilkinson@saintjamesschool.co.uk::8ba8c0da-53dc-46b0-8dc2-32484224b744" providerId="AD" clId="Web-{4F6AA3EC-BA21-A5EE-33E8-5FAFA431743C}" dt="2024-02-04T09:53:33.816" v="0"/>
        <pc:sldMkLst>
          <pc:docMk/>
          <pc:sldMk cId="4197059228" sldId="407"/>
        </pc:sldMkLst>
        <pc:spChg chg="mod">
          <ac:chgData name="Alistair Wilkinson" userId="S::alistair.wilkinson@saintjamesschool.co.uk::8ba8c0da-53dc-46b0-8dc2-32484224b744" providerId="AD" clId="Web-{4F6AA3EC-BA21-A5EE-33E8-5FAFA431743C}" dt="2024-02-04T09:53:33.816" v="0"/>
          <ac:spMkLst>
            <pc:docMk/>
            <pc:sldMk cId="4197059228" sldId="407"/>
            <ac:spMk id="2" creationId="{2FE46170-FA0F-FBA5-026E-DBFFF709D98C}"/>
          </ac:spMkLst>
        </pc:spChg>
      </pc:sldChg>
      <pc:sldChg chg="modSp">
        <pc:chgData name="Alistair Wilkinson" userId="S::alistair.wilkinson@saintjamesschool.co.uk::8ba8c0da-53dc-46b0-8dc2-32484224b744" providerId="AD" clId="Web-{4F6AA3EC-BA21-A5EE-33E8-5FAFA431743C}" dt="2024-02-04T09:53:33.816" v="0"/>
        <pc:sldMkLst>
          <pc:docMk/>
          <pc:sldMk cId="3564014583" sldId="408"/>
        </pc:sldMkLst>
        <pc:spChg chg="mod">
          <ac:chgData name="Alistair Wilkinson" userId="S::alistair.wilkinson@saintjamesschool.co.uk::8ba8c0da-53dc-46b0-8dc2-32484224b744" providerId="AD" clId="Web-{4F6AA3EC-BA21-A5EE-33E8-5FAFA431743C}" dt="2024-02-04T09:53:33.816" v="0"/>
          <ac:spMkLst>
            <pc:docMk/>
            <pc:sldMk cId="3564014583" sldId="408"/>
            <ac:spMk id="2" creationId="{2FE46170-FA0F-FBA5-026E-DBFFF709D98C}"/>
          </ac:spMkLst>
        </pc:spChg>
      </pc:sldChg>
      <pc:sldChg chg="modSp">
        <pc:chgData name="Alistair Wilkinson" userId="S::alistair.wilkinson@saintjamesschool.co.uk::8ba8c0da-53dc-46b0-8dc2-32484224b744" providerId="AD" clId="Web-{4F6AA3EC-BA21-A5EE-33E8-5FAFA431743C}" dt="2024-02-04T09:53:33.816" v="0"/>
        <pc:sldMkLst>
          <pc:docMk/>
          <pc:sldMk cId="1841077979" sldId="558"/>
        </pc:sldMkLst>
        <pc:spChg chg="mod">
          <ac:chgData name="Alistair Wilkinson" userId="S::alistair.wilkinson@saintjamesschool.co.uk::8ba8c0da-53dc-46b0-8dc2-32484224b744" providerId="AD" clId="Web-{4F6AA3EC-BA21-A5EE-33E8-5FAFA431743C}" dt="2024-02-04T09:53:33.816" v="0"/>
          <ac:spMkLst>
            <pc:docMk/>
            <pc:sldMk cId="1841077979" sldId="558"/>
            <ac:spMk id="5" creationId="{4913BD5C-9DD6-9B5E-A6B8-BC774D0AB24E}"/>
          </ac:spMkLst>
        </pc:spChg>
      </pc:sldChg>
      <pc:sldChg chg="modSp">
        <pc:chgData name="Alistair Wilkinson" userId="S::alistair.wilkinson@saintjamesschool.co.uk::8ba8c0da-53dc-46b0-8dc2-32484224b744" providerId="AD" clId="Web-{4F6AA3EC-BA21-A5EE-33E8-5FAFA431743C}" dt="2024-02-04T09:53:33.816" v="0"/>
        <pc:sldMkLst>
          <pc:docMk/>
          <pc:sldMk cId="3846118677" sldId="673"/>
        </pc:sldMkLst>
        <pc:spChg chg="mod">
          <ac:chgData name="Alistair Wilkinson" userId="S::alistair.wilkinson@saintjamesschool.co.uk::8ba8c0da-53dc-46b0-8dc2-32484224b744" providerId="AD" clId="Web-{4F6AA3EC-BA21-A5EE-33E8-5FAFA431743C}" dt="2024-02-04T09:53:33.816" v="0"/>
          <ac:spMkLst>
            <pc:docMk/>
            <pc:sldMk cId="3846118677" sldId="673"/>
            <ac:spMk id="5" creationId="{4913BD5C-9DD6-9B5E-A6B8-BC774D0AB24E}"/>
          </ac:spMkLst>
        </pc:spChg>
      </pc:sldChg>
      <pc:sldChg chg="modSp">
        <pc:chgData name="Alistair Wilkinson" userId="S::alistair.wilkinson@saintjamesschool.co.uk::8ba8c0da-53dc-46b0-8dc2-32484224b744" providerId="AD" clId="Web-{4F6AA3EC-BA21-A5EE-33E8-5FAFA431743C}" dt="2024-02-04T09:53:33.816" v="0"/>
        <pc:sldMkLst>
          <pc:docMk/>
          <pc:sldMk cId="1579251894" sldId="674"/>
        </pc:sldMkLst>
        <pc:spChg chg="mod">
          <ac:chgData name="Alistair Wilkinson" userId="S::alistair.wilkinson@saintjamesschool.co.uk::8ba8c0da-53dc-46b0-8dc2-32484224b744" providerId="AD" clId="Web-{4F6AA3EC-BA21-A5EE-33E8-5FAFA431743C}" dt="2024-02-04T09:53:33.816" v="0"/>
          <ac:spMkLst>
            <pc:docMk/>
            <pc:sldMk cId="1579251894" sldId="674"/>
            <ac:spMk id="5" creationId="{4913BD5C-9DD6-9B5E-A6B8-BC774D0AB24E}"/>
          </ac:spMkLst>
        </pc:spChg>
      </pc:sldChg>
      <pc:sldChg chg="modSp">
        <pc:chgData name="Alistair Wilkinson" userId="S::alistair.wilkinson@saintjamesschool.co.uk::8ba8c0da-53dc-46b0-8dc2-32484224b744" providerId="AD" clId="Web-{4F6AA3EC-BA21-A5EE-33E8-5FAFA431743C}" dt="2024-02-04T09:53:33.816" v="0"/>
        <pc:sldMkLst>
          <pc:docMk/>
          <pc:sldMk cId="3067494660" sldId="675"/>
        </pc:sldMkLst>
        <pc:spChg chg="mod">
          <ac:chgData name="Alistair Wilkinson" userId="S::alistair.wilkinson@saintjamesschool.co.uk::8ba8c0da-53dc-46b0-8dc2-32484224b744" providerId="AD" clId="Web-{4F6AA3EC-BA21-A5EE-33E8-5FAFA431743C}" dt="2024-02-04T09:53:33.816" v="0"/>
          <ac:spMkLst>
            <pc:docMk/>
            <pc:sldMk cId="3067494660" sldId="675"/>
            <ac:spMk id="5" creationId="{4913BD5C-9DD6-9B5E-A6B8-BC774D0AB24E}"/>
          </ac:spMkLst>
        </pc:spChg>
      </pc:sldChg>
      <pc:sldChg chg="modSp">
        <pc:chgData name="Alistair Wilkinson" userId="S::alistair.wilkinson@saintjamesschool.co.uk::8ba8c0da-53dc-46b0-8dc2-32484224b744" providerId="AD" clId="Web-{4F6AA3EC-BA21-A5EE-33E8-5FAFA431743C}" dt="2024-02-04T09:53:33.816" v="0"/>
        <pc:sldMkLst>
          <pc:docMk/>
          <pc:sldMk cId="53703798" sldId="676"/>
        </pc:sldMkLst>
        <pc:spChg chg="mod">
          <ac:chgData name="Alistair Wilkinson" userId="S::alistair.wilkinson@saintjamesschool.co.uk::8ba8c0da-53dc-46b0-8dc2-32484224b744" providerId="AD" clId="Web-{4F6AA3EC-BA21-A5EE-33E8-5FAFA431743C}" dt="2024-02-04T09:53:33.816" v="0"/>
          <ac:spMkLst>
            <pc:docMk/>
            <pc:sldMk cId="53703798" sldId="676"/>
            <ac:spMk id="5" creationId="{4913BD5C-9DD6-9B5E-A6B8-BC774D0AB24E}"/>
          </ac:spMkLst>
        </pc:spChg>
      </pc:sldChg>
      <pc:sldChg chg="modSp">
        <pc:chgData name="Alistair Wilkinson" userId="S::alistair.wilkinson@saintjamesschool.co.uk::8ba8c0da-53dc-46b0-8dc2-32484224b744" providerId="AD" clId="Web-{4F6AA3EC-BA21-A5EE-33E8-5FAFA431743C}" dt="2024-02-04T09:53:33.816" v="0"/>
        <pc:sldMkLst>
          <pc:docMk/>
          <pc:sldMk cId="3033074854" sldId="677"/>
        </pc:sldMkLst>
        <pc:spChg chg="mod">
          <ac:chgData name="Alistair Wilkinson" userId="S::alistair.wilkinson@saintjamesschool.co.uk::8ba8c0da-53dc-46b0-8dc2-32484224b744" providerId="AD" clId="Web-{4F6AA3EC-BA21-A5EE-33E8-5FAFA431743C}" dt="2024-02-04T09:53:33.816" v="0"/>
          <ac:spMkLst>
            <pc:docMk/>
            <pc:sldMk cId="3033074854" sldId="677"/>
            <ac:spMk id="5" creationId="{4913BD5C-9DD6-9B5E-A6B8-BC774D0AB24E}"/>
          </ac:spMkLst>
        </pc:spChg>
      </pc:sldChg>
      <pc:sldChg chg="modSp">
        <pc:chgData name="Alistair Wilkinson" userId="S::alistair.wilkinson@saintjamesschool.co.uk::8ba8c0da-53dc-46b0-8dc2-32484224b744" providerId="AD" clId="Web-{4F6AA3EC-BA21-A5EE-33E8-5FAFA431743C}" dt="2024-02-04T09:53:33.816" v="0"/>
        <pc:sldMkLst>
          <pc:docMk/>
          <pc:sldMk cId="3755416492" sldId="737"/>
        </pc:sldMkLst>
        <pc:spChg chg="mod">
          <ac:chgData name="Alistair Wilkinson" userId="S::alistair.wilkinson@saintjamesschool.co.uk::8ba8c0da-53dc-46b0-8dc2-32484224b744" providerId="AD" clId="Web-{4F6AA3EC-BA21-A5EE-33E8-5FAFA431743C}" dt="2024-02-04T09:53:33.816" v="0"/>
          <ac:spMkLst>
            <pc:docMk/>
            <pc:sldMk cId="3755416492" sldId="737"/>
            <ac:spMk id="9" creationId="{4DD5CEA4-C732-9DAC-1DC4-80194DA980E5}"/>
          </ac:spMkLst>
        </pc:spChg>
      </pc:sldChg>
      <pc:sldChg chg="modSp">
        <pc:chgData name="Alistair Wilkinson" userId="S::alistair.wilkinson@saintjamesschool.co.uk::8ba8c0da-53dc-46b0-8dc2-32484224b744" providerId="AD" clId="Web-{4F6AA3EC-BA21-A5EE-33E8-5FAFA431743C}" dt="2024-02-04T09:53:33.816" v="0"/>
        <pc:sldMkLst>
          <pc:docMk/>
          <pc:sldMk cId="2687499415" sldId="738"/>
        </pc:sldMkLst>
        <pc:spChg chg="mod">
          <ac:chgData name="Alistair Wilkinson" userId="S::alistair.wilkinson@saintjamesschool.co.uk::8ba8c0da-53dc-46b0-8dc2-32484224b744" providerId="AD" clId="Web-{4F6AA3EC-BA21-A5EE-33E8-5FAFA431743C}" dt="2024-02-04T09:53:33.816" v="0"/>
          <ac:spMkLst>
            <pc:docMk/>
            <pc:sldMk cId="2687499415" sldId="738"/>
            <ac:spMk id="9" creationId="{4DD5CEA4-C732-9DAC-1DC4-80194DA980E5}"/>
          </ac:spMkLst>
        </pc:spChg>
      </pc:sldChg>
      <pc:sldChg chg="modSp">
        <pc:chgData name="Alistair Wilkinson" userId="S::alistair.wilkinson@saintjamesschool.co.uk::8ba8c0da-53dc-46b0-8dc2-32484224b744" providerId="AD" clId="Web-{4F6AA3EC-BA21-A5EE-33E8-5FAFA431743C}" dt="2024-02-04T09:53:33.816" v="0"/>
        <pc:sldMkLst>
          <pc:docMk/>
          <pc:sldMk cId="1540121382" sldId="739"/>
        </pc:sldMkLst>
        <pc:spChg chg="mod">
          <ac:chgData name="Alistair Wilkinson" userId="S::alistair.wilkinson@saintjamesschool.co.uk::8ba8c0da-53dc-46b0-8dc2-32484224b744" providerId="AD" clId="Web-{4F6AA3EC-BA21-A5EE-33E8-5FAFA431743C}" dt="2024-02-04T09:53:33.816" v="0"/>
          <ac:spMkLst>
            <pc:docMk/>
            <pc:sldMk cId="1540121382" sldId="739"/>
            <ac:spMk id="9" creationId="{4DD5CEA4-C732-9DAC-1DC4-80194DA980E5}"/>
          </ac:spMkLst>
        </pc:spChg>
      </pc:sldChg>
      <pc:sldChg chg="modSp">
        <pc:chgData name="Alistair Wilkinson" userId="S::alistair.wilkinson@saintjamesschool.co.uk::8ba8c0da-53dc-46b0-8dc2-32484224b744" providerId="AD" clId="Web-{4F6AA3EC-BA21-A5EE-33E8-5FAFA431743C}" dt="2024-02-04T09:53:33.816" v="0"/>
        <pc:sldMkLst>
          <pc:docMk/>
          <pc:sldMk cId="3607902692" sldId="740"/>
        </pc:sldMkLst>
        <pc:spChg chg="mod">
          <ac:chgData name="Alistair Wilkinson" userId="S::alistair.wilkinson@saintjamesschool.co.uk::8ba8c0da-53dc-46b0-8dc2-32484224b744" providerId="AD" clId="Web-{4F6AA3EC-BA21-A5EE-33E8-5FAFA431743C}" dt="2024-02-04T09:53:33.816" v="0"/>
          <ac:spMkLst>
            <pc:docMk/>
            <pc:sldMk cId="3607902692" sldId="740"/>
            <ac:spMk id="9" creationId="{4DD5CEA4-C732-9DAC-1DC4-80194DA980E5}"/>
          </ac:spMkLst>
        </pc:spChg>
      </pc:sldChg>
      <pc:sldChg chg="modSp">
        <pc:chgData name="Alistair Wilkinson" userId="S::alistair.wilkinson@saintjamesschool.co.uk::8ba8c0da-53dc-46b0-8dc2-32484224b744" providerId="AD" clId="Web-{4F6AA3EC-BA21-A5EE-33E8-5FAFA431743C}" dt="2024-02-04T09:53:33.816" v="0"/>
        <pc:sldMkLst>
          <pc:docMk/>
          <pc:sldMk cId="976257657" sldId="741"/>
        </pc:sldMkLst>
        <pc:spChg chg="mod">
          <ac:chgData name="Alistair Wilkinson" userId="S::alistair.wilkinson@saintjamesschool.co.uk::8ba8c0da-53dc-46b0-8dc2-32484224b744" providerId="AD" clId="Web-{4F6AA3EC-BA21-A5EE-33E8-5FAFA431743C}" dt="2024-02-04T09:53:33.816" v="0"/>
          <ac:spMkLst>
            <pc:docMk/>
            <pc:sldMk cId="976257657" sldId="741"/>
            <ac:spMk id="9" creationId="{4DD5CEA4-C732-9DAC-1DC4-80194DA980E5}"/>
          </ac:spMkLst>
        </pc:spChg>
      </pc:sldChg>
      <pc:sldChg chg="modSp">
        <pc:chgData name="Alistair Wilkinson" userId="S::alistair.wilkinson@saintjamesschool.co.uk::8ba8c0da-53dc-46b0-8dc2-32484224b744" providerId="AD" clId="Web-{4F6AA3EC-BA21-A5EE-33E8-5FAFA431743C}" dt="2024-02-04T09:53:33.816" v="0"/>
        <pc:sldMkLst>
          <pc:docMk/>
          <pc:sldMk cId="194985252" sldId="742"/>
        </pc:sldMkLst>
        <pc:spChg chg="mod">
          <ac:chgData name="Alistair Wilkinson" userId="S::alistair.wilkinson@saintjamesschool.co.uk::8ba8c0da-53dc-46b0-8dc2-32484224b744" providerId="AD" clId="Web-{4F6AA3EC-BA21-A5EE-33E8-5FAFA431743C}" dt="2024-02-04T09:53:33.816" v="0"/>
          <ac:spMkLst>
            <pc:docMk/>
            <pc:sldMk cId="194985252" sldId="742"/>
            <ac:spMk id="9" creationId="{4DD5CEA4-C732-9DAC-1DC4-80194DA980E5}"/>
          </ac:spMkLst>
        </pc:spChg>
      </pc:sldChg>
    </pc:docChg>
  </pc:docChgLst>
  <pc:docChgLst>
    <pc:chgData name="David Rose" userId="S::david.rose@saintjamesschool.co.uk::8d788d76-18ca-49d3-996c-1baa68da9a15" providerId="AD" clId="Web-{6990503F-E6F8-4054-C389-E0D060492B5B}"/>
    <pc:docChg chg="addSld delSld modSld">
      <pc:chgData name="David Rose" userId="S::david.rose@saintjamesschool.co.uk::8d788d76-18ca-49d3-996c-1baa68da9a15" providerId="AD" clId="Web-{6990503F-E6F8-4054-C389-E0D060492B5B}" dt="2023-11-01T10:46:10.164" v="42"/>
      <pc:docMkLst>
        <pc:docMk/>
      </pc:docMkLst>
      <pc:sldChg chg="del">
        <pc:chgData name="David Rose" userId="S::david.rose@saintjamesschool.co.uk::8d788d76-18ca-49d3-996c-1baa68da9a15" providerId="AD" clId="Web-{6990503F-E6F8-4054-C389-E0D060492B5B}" dt="2023-11-01T10:45:38.788" v="4"/>
        <pc:sldMkLst>
          <pc:docMk/>
          <pc:sldMk cId="2374774778" sldId="500"/>
        </pc:sldMkLst>
      </pc:sldChg>
      <pc:sldChg chg="del">
        <pc:chgData name="David Rose" userId="S::david.rose@saintjamesschool.co.uk::8d788d76-18ca-49d3-996c-1baa68da9a15" providerId="AD" clId="Web-{6990503F-E6F8-4054-C389-E0D060492B5B}" dt="2023-11-01T10:45:38.773" v="0"/>
        <pc:sldMkLst>
          <pc:docMk/>
          <pc:sldMk cId="474603218" sldId="526"/>
        </pc:sldMkLst>
      </pc:sldChg>
      <pc:sldChg chg="del">
        <pc:chgData name="David Rose" userId="S::david.rose@saintjamesschool.co.uk::8d788d76-18ca-49d3-996c-1baa68da9a15" providerId="AD" clId="Web-{6990503F-E6F8-4054-C389-E0D060492B5B}" dt="2023-11-01T10:45:38.773" v="1"/>
        <pc:sldMkLst>
          <pc:docMk/>
          <pc:sldMk cId="2871056111" sldId="527"/>
        </pc:sldMkLst>
      </pc:sldChg>
      <pc:sldChg chg="del">
        <pc:chgData name="David Rose" userId="S::david.rose@saintjamesschool.co.uk::8d788d76-18ca-49d3-996c-1baa68da9a15" providerId="AD" clId="Web-{6990503F-E6F8-4054-C389-E0D060492B5B}" dt="2023-11-01T10:45:38.773" v="2"/>
        <pc:sldMkLst>
          <pc:docMk/>
          <pc:sldMk cId="2973167808" sldId="528"/>
        </pc:sldMkLst>
      </pc:sldChg>
      <pc:sldChg chg="del">
        <pc:chgData name="David Rose" userId="S::david.rose@saintjamesschool.co.uk::8d788d76-18ca-49d3-996c-1baa68da9a15" providerId="AD" clId="Web-{6990503F-E6F8-4054-C389-E0D060492B5B}" dt="2023-11-01T10:45:38.788" v="3"/>
        <pc:sldMkLst>
          <pc:docMk/>
          <pc:sldMk cId="1509226859" sldId="529"/>
        </pc:sldMkLst>
      </pc:sldChg>
      <pc:sldChg chg="del">
        <pc:chgData name="David Rose" userId="S::david.rose@saintjamesschool.co.uk::8d788d76-18ca-49d3-996c-1baa68da9a15" providerId="AD" clId="Web-{6990503F-E6F8-4054-C389-E0D060492B5B}" dt="2023-11-01T10:45:38.788" v="5"/>
        <pc:sldMkLst>
          <pc:docMk/>
          <pc:sldMk cId="68904573" sldId="530"/>
        </pc:sldMkLst>
      </pc:sldChg>
      <pc:sldChg chg="del">
        <pc:chgData name="David Rose" userId="S::david.rose@saintjamesschool.co.uk::8d788d76-18ca-49d3-996c-1baa68da9a15" providerId="AD" clId="Web-{6990503F-E6F8-4054-C389-E0D060492B5B}" dt="2023-11-01T10:45:38.788" v="6"/>
        <pc:sldMkLst>
          <pc:docMk/>
          <pc:sldMk cId="34679672" sldId="531"/>
        </pc:sldMkLst>
      </pc:sldChg>
      <pc:sldChg chg="del">
        <pc:chgData name="David Rose" userId="S::david.rose@saintjamesschool.co.uk::8d788d76-18ca-49d3-996c-1baa68da9a15" providerId="AD" clId="Web-{6990503F-E6F8-4054-C389-E0D060492B5B}" dt="2023-11-01T10:45:38.788" v="7"/>
        <pc:sldMkLst>
          <pc:docMk/>
          <pc:sldMk cId="1290119492" sldId="532"/>
        </pc:sldMkLst>
      </pc:sldChg>
      <pc:sldChg chg="del">
        <pc:chgData name="David Rose" userId="S::david.rose@saintjamesschool.co.uk::8d788d76-18ca-49d3-996c-1baa68da9a15" providerId="AD" clId="Web-{6990503F-E6F8-4054-C389-E0D060492B5B}" dt="2023-11-01T10:45:38.788" v="8"/>
        <pc:sldMkLst>
          <pc:docMk/>
          <pc:sldMk cId="2539331674" sldId="533"/>
        </pc:sldMkLst>
      </pc:sldChg>
      <pc:sldChg chg="del">
        <pc:chgData name="David Rose" userId="S::david.rose@saintjamesschool.co.uk::8d788d76-18ca-49d3-996c-1baa68da9a15" providerId="AD" clId="Web-{6990503F-E6F8-4054-C389-E0D060492B5B}" dt="2023-11-01T10:45:38.788" v="9"/>
        <pc:sldMkLst>
          <pc:docMk/>
          <pc:sldMk cId="1076501398" sldId="534"/>
        </pc:sldMkLst>
      </pc:sldChg>
      <pc:sldChg chg="del">
        <pc:chgData name="David Rose" userId="S::david.rose@saintjamesschool.co.uk::8d788d76-18ca-49d3-996c-1baa68da9a15" providerId="AD" clId="Web-{6990503F-E6F8-4054-C389-E0D060492B5B}" dt="2023-11-01T10:45:38.804" v="10"/>
        <pc:sldMkLst>
          <pc:docMk/>
          <pc:sldMk cId="655141525" sldId="535"/>
        </pc:sldMkLst>
      </pc:sldChg>
      <pc:sldChg chg="del">
        <pc:chgData name="David Rose" userId="S::david.rose@saintjamesschool.co.uk::8d788d76-18ca-49d3-996c-1baa68da9a15" providerId="AD" clId="Web-{6990503F-E6F8-4054-C389-E0D060492B5B}" dt="2023-11-01T10:45:38.804" v="11"/>
        <pc:sldMkLst>
          <pc:docMk/>
          <pc:sldMk cId="148171532" sldId="536"/>
        </pc:sldMkLst>
      </pc:sldChg>
      <pc:sldChg chg="del">
        <pc:chgData name="David Rose" userId="S::david.rose@saintjamesschool.co.uk::8d788d76-18ca-49d3-996c-1baa68da9a15" providerId="AD" clId="Web-{6990503F-E6F8-4054-C389-E0D060492B5B}" dt="2023-11-01T10:45:38.804" v="12"/>
        <pc:sldMkLst>
          <pc:docMk/>
          <pc:sldMk cId="2575048637" sldId="537"/>
        </pc:sldMkLst>
      </pc:sldChg>
      <pc:sldChg chg="new del">
        <pc:chgData name="David Rose" userId="S::david.rose@saintjamesschool.co.uk::8d788d76-18ca-49d3-996c-1baa68da9a15" providerId="AD" clId="Web-{6990503F-E6F8-4054-C389-E0D060492B5B}" dt="2023-11-01T10:45:54.992" v="27"/>
        <pc:sldMkLst>
          <pc:docMk/>
          <pc:sldMk cId="382681307" sldId="701"/>
        </pc:sldMkLst>
      </pc:sldChg>
      <pc:sldChg chg="add">
        <pc:chgData name="David Rose" userId="S::david.rose@saintjamesschool.co.uk::8d788d76-18ca-49d3-996c-1baa68da9a15" providerId="AD" clId="Web-{6990503F-E6F8-4054-C389-E0D060492B5B}" dt="2023-11-01T10:45:48.273" v="14"/>
        <pc:sldMkLst>
          <pc:docMk/>
          <pc:sldMk cId="671603256" sldId="702"/>
        </pc:sldMkLst>
      </pc:sldChg>
      <pc:sldChg chg="add">
        <pc:chgData name="David Rose" userId="S::david.rose@saintjamesschool.co.uk::8d788d76-18ca-49d3-996c-1baa68da9a15" providerId="AD" clId="Web-{6990503F-E6F8-4054-C389-E0D060492B5B}" dt="2023-11-01T10:45:48.335" v="15"/>
        <pc:sldMkLst>
          <pc:docMk/>
          <pc:sldMk cId="413795169" sldId="703"/>
        </pc:sldMkLst>
      </pc:sldChg>
      <pc:sldChg chg="add">
        <pc:chgData name="David Rose" userId="S::david.rose@saintjamesschool.co.uk::8d788d76-18ca-49d3-996c-1baa68da9a15" providerId="AD" clId="Web-{6990503F-E6F8-4054-C389-E0D060492B5B}" dt="2023-11-01T10:45:48.382" v="16"/>
        <pc:sldMkLst>
          <pc:docMk/>
          <pc:sldMk cId="1391135405" sldId="704"/>
        </pc:sldMkLst>
      </pc:sldChg>
      <pc:sldChg chg="add">
        <pc:chgData name="David Rose" userId="S::david.rose@saintjamesschool.co.uk::8d788d76-18ca-49d3-996c-1baa68da9a15" providerId="AD" clId="Web-{6990503F-E6F8-4054-C389-E0D060492B5B}" dt="2023-11-01T10:45:48.429" v="17"/>
        <pc:sldMkLst>
          <pc:docMk/>
          <pc:sldMk cId="17986282" sldId="705"/>
        </pc:sldMkLst>
      </pc:sldChg>
      <pc:sldChg chg="add">
        <pc:chgData name="David Rose" userId="S::david.rose@saintjamesschool.co.uk::8d788d76-18ca-49d3-996c-1baa68da9a15" providerId="AD" clId="Web-{6990503F-E6F8-4054-C389-E0D060492B5B}" dt="2023-11-01T10:45:48.507" v="18"/>
        <pc:sldMkLst>
          <pc:docMk/>
          <pc:sldMk cId="109182306" sldId="706"/>
        </pc:sldMkLst>
      </pc:sldChg>
      <pc:sldChg chg="add">
        <pc:chgData name="David Rose" userId="S::david.rose@saintjamesschool.co.uk::8d788d76-18ca-49d3-996c-1baa68da9a15" providerId="AD" clId="Web-{6990503F-E6F8-4054-C389-E0D060492B5B}" dt="2023-11-01T10:45:48.570" v="19"/>
        <pc:sldMkLst>
          <pc:docMk/>
          <pc:sldMk cId="4163068139" sldId="707"/>
        </pc:sldMkLst>
      </pc:sldChg>
      <pc:sldChg chg="add">
        <pc:chgData name="David Rose" userId="S::david.rose@saintjamesschool.co.uk::8d788d76-18ca-49d3-996c-1baa68da9a15" providerId="AD" clId="Web-{6990503F-E6F8-4054-C389-E0D060492B5B}" dt="2023-11-01T10:45:48.632" v="20"/>
        <pc:sldMkLst>
          <pc:docMk/>
          <pc:sldMk cId="1170637214" sldId="708"/>
        </pc:sldMkLst>
      </pc:sldChg>
      <pc:sldChg chg="add">
        <pc:chgData name="David Rose" userId="S::david.rose@saintjamesschool.co.uk::8d788d76-18ca-49d3-996c-1baa68da9a15" providerId="AD" clId="Web-{6990503F-E6F8-4054-C389-E0D060492B5B}" dt="2023-11-01T10:45:48.710" v="21"/>
        <pc:sldMkLst>
          <pc:docMk/>
          <pc:sldMk cId="3144896870" sldId="709"/>
        </pc:sldMkLst>
      </pc:sldChg>
      <pc:sldChg chg="modSp add">
        <pc:chgData name="David Rose" userId="S::david.rose@saintjamesschool.co.uk::8d788d76-18ca-49d3-996c-1baa68da9a15" providerId="AD" clId="Web-{6990503F-E6F8-4054-C389-E0D060492B5B}" dt="2023-11-01T10:46:10.164" v="42"/>
        <pc:sldMkLst>
          <pc:docMk/>
          <pc:sldMk cId="2739484423" sldId="710"/>
        </pc:sldMkLst>
        <pc:graphicFrameChg chg="mod modGraphic">
          <ac:chgData name="David Rose" userId="S::david.rose@saintjamesschool.co.uk::8d788d76-18ca-49d3-996c-1baa68da9a15" providerId="AD" clId="Web-{6990503F-E6F8-4054-C389-E0D060492B5B}" dt="2023-11-01T10:46:10.164" v="42"/>
          <ac:graphicFrameMkLst>
            <pc:docMk/>
            <pc:sldMk cId="2739484423" sldId="710"/>
            <ac:graphicFrameMk id="2" creationId="{02D02E47-D9CF-5750-1FAB-8415CC70EA02}"/>
          </ac:graphicFrameMkLst>
        </pc:graphicFrameChg>
      </pc:sldChg>
      <pc:sldChg chg="add">
        <pc:chgData name="David Rose" userId="S::david.rose@saintjamesschool.co.uk::8d788d76-18ca-49d3-996c-1baa68da9a15" providerId="AD" clId="Web-{6990503F-E6F8-4054-C389-E0D060492B5B}" dt="2023-11-01T10:45:48.851" v="23"/>
        <pc:sldMkLst>
          <pc:docMk/>
          <pc:sldMk cId="1347663704" sldId="711"/>
        </pc:sldMkLst>
      </pc:sldChg>
      <pc:sldChg chg="modSp add">
        <pc:chgData name="David Rose" userId="S::david.rose@saintjamesschool.co.uk::8d788d76-18ca-49d3-996c-1baa68da9a15" providerId="AD" clId="Web-{6990503F-E6F8-4054-C389-E0D060492B5B}" dt="2023-11-01T10:46:04.055" v="36"/>
        <pc:sldMkLst>
          <pc:docMk/>
          <pc:sldMk cId="1194593268" sldId="712"/>
        </pc:sldMkLst>
        <pc:graphicFrameChg chg="mod modGraphic">
          <ac:chgData name="David Rose" userId="S::david.rose@saintjamesschool.co.uk::8d788d76-18ca-49d3-996c-1baa68da9a15" providerId="AD" clId="Web-{6990503F-E6F8-4054-C389-E0D060492B5B}" dt="2023-11-01T10:46:04.055" v="36"/>
          <ac:graphicFrameMkLst>
            <pc:docMk/>
            <pc:sldMk cId="1194593268" sldId="712"/>
            <ac:graphicFrameMk id="5" creationId="{B46E0B21-6802-3C19-68C4-91B29CEB54A6}"/>
          </ac:graphicFrameMkLst>
        </pc:graphicFrameChg>
      </pc:sldChg>
      <pc:sldChg chg="add">
        <pc:chgData name="David Rose" userId="S::david.rose@saintjamesschool.co.uk::8d788d76-18ca-49d3-996c-1baa68da9a15" providerId="AD" clId="Web-{6990503F-E6F8-4054-C389-E0D060492B5B}" dt="2023-11-01T10:45:49.007" v="25"/>
        <pc:sldMkLst>
          <pc:docMk/>
          <pc:sldMk cId="1454998449" sldId="713"/>
        </pc:sldMkLst>
      </pc:sldChg>
      <pc:sldChg chg="modSp add">
        <pc:chgData name="David Rose" userId="S::david.rose@saintjamesschool.co.uk::8d788d76-18ca-49d3-996c-1baa68da9a15" providerId="AD" clId="Web-{6990503F-E6F8-4054-C389-E0D060492B5B}" dt="2023-11-01T10:45:58.289" v="30" actId="20577"/>
        <pc:sldMkLst>
          <pc:docMk/>
          <pc:sldMk cId="3100860366" sldId="714"/>
        </pc:sldMkLst>
        <pc:spChg chg="mod">
          <ac:chgData name="David Rose" userId="S::david.rose@saintjamesschool.co.uk::8d788d76-18ca-49d3-996c-1baa68da9a15" providerId="AD" clId="Web-{6990503F-E6F8-4054-C389-E0D060492B5B}" dt="2023-11-01T10:45:58.289" v="30" actId="20577"/>
          <ac:spMkLst>
            <pc:docMk/>
            <pc:sldMk cId="3100860366" sldId="714"/>
            <ac:spMk id="6" creationId="{A8E3E77D-B077-A654-F534-EF5EBAEBDFC0}"/>
          </ac:spMkLst>
        </pc:spChg>
      </pc:sldChg>
    </pc:docChg>
  </pc:docChgLst>
  <pc:docChgLst>
    <pc:chgData name="Kevin Chan" userId="S::kevin.chan@saintjamesschool.co.uk::d7f1e113-3f10-4d05-b890-7f01e0f820a4" providerId="AD" clId="Web-{0F268E67-BCD7-8829-0274-1FD5D95C79ED}"/>
    <pc:docChg chg="addSld modSld">
      <pc:chgData name="Kevin Chan" userId="S::kevin.chan@saintjamesschool.co.uk::d7f1e113-3f10-4d05-b890-7f01e0f820a4" providerId="AD" clId="Web-{0F268E67-BCD7-8829-0274-1FD5D95C79ED}" dt="2023-12-07T16:27:51.177" v="20" actId="20577"/>
      <pc:docMkLst>
        <pc:docMk/>
      </pc:docMkLst>
      <pc:sldChg chg="delSp modSp add replId">
        <pc:chgData name="Kevin Chan" userId="S::kevin.chan@saintjamesschool.co.uk::d7f1e113-3f10-4d05-b890-7f01e0f820a4" providerId="AD" clId="Web-{0F268E67-BCD7-8829-0274-1FD5D95C79ED}" dt="2023-12-07T16:27:51.177" v="20" actId="20577"/>
        <pc:sldMkLst>
          <pc:docMk/>
          <pc:sldMk cId="4192496584" sldId="728"/>
        </pc:sldMkLst>
        <pc:spChg chg="mod">
          <ac:chgData name="Kevin Chan" userId="S::kevin.chan@saintjamesschool.co.uk::d7f1e113-3f10-4d05-b890-7f01e0f820a4" providerId="AD" clId="Web-{0F268E67-BCD7-8829-0274-1FD5D95C79ED}" dt="2023-12-07T16:25:13.063" v="1" actId="20577"/>
          <ac:spMkLst>
            <pc:docMk/>
            <pc:sldMk cId="4192496584" sldId="728"/>
            <ac:spMk id="2" creationId="{2FE46170-FA0F-FBA5-026E-DBFFF709D98C}"/>
          </ac:spMkLst>
        </pc:spChg>
        <pc:spChg chg="mod">
          <ac:chgData name="Kevin Chan" userId="S::kevin.chan@saintjamesschool.co.uk::d7f1e113-3f10-4d05-b890-7f01e0f820a4" providerId="AD" clId="Web-{0F268E67-BCD7-8829-0274-1FD5D95C79ED}" dt="2023-12-07T16:27:51.177" v="20" actId="20577"/>
          <ac:spMkLst>
            <pc:docMk/>
            <pc:sldMk cId="4192496584" sldId="728"/>
            <ac:spMk id="9" creationId="{4ADBF347-6500-75C1-7CB9-A9EED3C919E9}"/>
          </ac:spMkLst>
        </pc:spChg>
        <pc:grpChg chg="mod">
          <ac:chgData name="Kevin Chan" userId="S::kevin.chan@saintjamesschool.co.uk::d7f1e113-3f10-4d05-b890-7f01e0f820a4" providerId="AD" clId="Web-{0F268E67-BCD7-8829-0274-1FD5D95C79ED}" dt="2023-12-07T16:25:30.220" v="18" actId="1076"/>
          <ac:grpSpMkLst>
            <pc:docMk/>
            <pc:sldMk cId="4192496584" sldId="728"/>
            <ac:grpSpMk id="3" creationId="{9B1C7370-C467-3266-E8FF-42311692B9BD}"/>
          </ac:grpSpMkLst>
        </pc:grpChg>
        <pc:picChg chg="del">
          <ac:chgData name="Kevin Chan" userId="S::kevin.chan@saintjamesschool.co.uk::d7f1e113-3f10-4d05-b890-7f01e0f820a4" providerId="AD" clId="Web-{0F268E67-BCD7-8829-0274-1FD5D95C79ED}" dt="2023-12-07T16:25:24.736" v="15"/>
          <ac:picMkLst>
            <pc:docMk/>
            <pc:sldMk cId="4192496584" sldId="728"/>
            <ac:picMk id="4" creationId="{ECBB2A57-C4E8-917D-7286-39AB0643352A}"/>
          </ac:picMkLst>
        </pc:picChg>
        <pc:picChg chg="del">
          <ac:chgData name="Kevin Chan" userId="S::kevin.chan@saintjamesschool.co.uk::d7f1e113-3f10-4d05-b890-7f01e0f820a4" providerId="AD" clId="Web-{0F268E67-BCD7-8829-0274-1FD5D95C79ED}" dt="2023-12-07T16:25:25.189" v="16"/>
          <ac:picMkLst>
            <pc:docMk/>
            <pc:sldMk cId="4192496584" sldId="728"/>
            <ac:picMk id="11" creationId="{5124AED7-4701-6931-AEBD-804D46AC2259}"/>
          </ac:picMkLst>
        </pc:picChg>
      </pc:sldChg>
    </pc:docChg>
  </pc:docChgLst>
  <pc:docChgLst>
    <pc:chgData name="Andrew Oakes" userId="S::andrew.oakes@saintjamesschool.co.uk::ae09bb71-2d75-4882-982e-340b8abfe6be" providerId="AD" clId="Web-{EC663DD1-EEE4-B4E0-7C3E-A243030438C5}"/>
    <pc:docChg chg="modSld">
      <pc:chgData name="Andrew Oakes" userId="S::andrew.oakes@saintjamesschool.co.uk::ae09bb71-2d75-4882-982e-340b8abfe6be" providerId="AD" clId="Web-{EC663DD1-EEE4-B4E0-7C3E-A243030438C5}" dt="2024-02-02T09:31:49.065" v="349" actId="20577"/>
      <pc:docMkLst>
        <pc:docMk/>
      </pc:docMkLst>
      <pc:sldChg chg="modSp">
        <pc:chgData name="Andrew Oakes" userId="S::andrew.oakes@saintjamesschool.co.uk::ae09bb71-2d75-4882-982e-340b8abfe6be" providerId="AD" clId="Web-{EC663DD1-EEE4-B4E0-7C3E-A243030438C5}" dt="2024-02-02T09:21:15.919" v="48" actId="20577"/>
        <pc:sldMkLst>
          <pc:docMk/>
          <pc:sldMk cId="2612912471" sldId="662"/>
        </pc:sldMkLst>
        <pc:spChg chg="mod">
          <ac:chgData name="Andrew Oakes" userId="S::andrew.oakes@saintjamesschool.co.uk::ae09bb71-2d75-4882-982e-340b8abfe6be" providerId="AD" clId="Web-{EC663DD1-EEE4-B4E0-7C3E-A243030438C5}" dt="2024-02-02T09:21:08.466" v="46" actId="20577"/>
          <ac:spMkLst>
            <pc:docMk/>
            <pc:sldMk cId="2612912471" sldId="662"/>
            <ac:spMk id="5" creationId="{DA2A138E-5BA6-3D9F-0372-EFB31043A970}"/>
          </ac:spMkLst>
        </pc:spChg>
        <pc:spChg chg="mod">
          <ac:chgData name="Andrew Oakes" userId="S::andrew.oakes@saintjamesschool.co.uk::ae09bb71-2d75-4882-982e-340b8abfe6be" providerId="AD" clId="Web-{EC663DD1-EEE4-B4E0-7C3E-A243030438C5}" dt="2024-02-02T09:21:15.919" v="48" actId="20577"/>
          <ac:spMkLst>
            <pc:docMk/>
            <pc:sldMk cId="2612912471" sldId="662"/>
            <ac:spMk id="9" creationId="{4ADBF347-6500-75C1-7CB9-A9EED3C919E9}"/>
          </ac:spMkLst>
        </pc:spChg>
      </pc:sldChg>
      <pc:sldChg chg="modSp">
        <pc:chgData name="Andrew Oakes" userId="S::andrew.oakes@saintjamesschool.co.uk::ae09bb71-2d75-4882-982e-340b8abfe6be" providerId="AD" clId="Web-{EC663DD1-EEE4-B4E0-7C3E-A243030438C5}" dt="2024-02-02T09:24:18.159" v="116" actId="20577"/>
        <pc:sldMkLst>
          <pc:docMk/>
          <pc:sldMk cId="2661961906" sldId="663"/>
        </pc:sldMkLst>
        <pc:spChg chg="mod">
          <ac:chgData name="Andrew Oakes" userId="S::andrew.oakes@saintjamesschool.co.uk::ae09bb71-2d75-4882-982e-340b8abfe6be" providerId="AD" clId="Web-{EC663DD1-EEE4-B4E0-7C3E-A243030438C5}" dt="2024-02-02T09:24:18.159" v="116" actId="20577"/>
          <ac:spMkLst>
            <pc:docMk/>
            <pc:sldMk cId="2661961906" sldId="663"/>
            <ac:spMk id="2" creationId="{92E65B2C-CB49-61A1-83B5-3402A541D9AF}"/>
          </ac:spMkLst>
        </pc:spChg>
        <pc:spChg chg="mod">
          <ac:chgData name="Andrew Oakes" userId="S::andrew.oakes@saintjamesschool.co.uk::ae09bb71-2d75-4882-982e-340b8abfe6be" providerId="AD" clId="Web-{EC663DD1-EEE4-B4E0-7C3E-A243030438C5}" dt="2024-02-02T09:24:15.706" v="112" actId="20577"/>
          <ac:spMkLst>
            <pc:docMk/>
            <pc:sldMk cId="2661961906" sldId="663"/>
            <ac:spMk id="7" creationId="{D3695D3E-C125-EF5F-32F6-B7E32E204520}"/>
          </ac:spMkLst>
        </pc:spChg>
        <pc:spChg chg="mod">
          <ac:chgData name="Andrew Oakes" userId="S::andrew.oakes@saintjamesschool.co.uk::ae09bb71-2d75-4882-982e-340b8abfe6be" providerId="AD" clId="Web-{EC663DD1-EEE4-B4E0-7C3E-A243030438C5}" dt="2024-02-02T09:23:19.376" v="98" actId="20577"/>
          <ac:spMkLst>
            <pc:docMk/>
            <pc:sldMk cId="2661961906" sldId="663"/>
            <ac:spMk id="9" creationId="{4ADBF347-6500-75C1-7CB9-A9EED3C919E9}"/>
          </ac:spMkLst>
        </pc:spChg>
      </pc:sldChg>
      <pc:sldChg chg="modSp">
        <pc:chgData name="Andrew Oakes" userId="S::andrew.oakes@saintjamesschool.co.uk::ae09bb71-2d75-4882-982e-340b8abfe6be" providerId="AD" clId="Web-{EC663DD1-EEE4-B4E0-7C3E-A243030438C5}" dt="2024-02-02T09:25:55.303" v="146" actId="20577"/>
        <pc:sldMkLst>
          <pc:docMk/>
          <pc:sldMk cId="1327408318" sldId="664"/>
        </pc:sldMkLst>
        <pc:spChg chg="mod">
          <ac:chgData name="Andrew Oakes" userId="S::andrew.oakes@saintjamesschool.co.uk::ae09bb71-2d75-4882-982e-340b8abfe6be" providerId="AD" clId="Web-{EC663DD1-EEE4-B4E0-7C3E-A243030438C5}" dt="2024-02-02T09:25:25.646" v="135" actId="20577"/>
          <ac:spMkLst>
            <pc:docMk/>
            <pc:sldMk cId="1327408318" sldId="664"/>
            <ac:spMk id="5" creationId="{DA2A138E-5BA6-3D9F-0372-EFB31043A970}"/>
          </ac:spMkLst>
        </pc:spChg>
        <pc:spChg chg="mod">
          <ac:chgData name="Andrew Oakes" userId="S::andrew.oakes@saintjamesschool.co.uk::ae09bb71-2d75-4882-982e-340b8abfe6be" providerId="AD" clId="Web-{EC663DD1-EEE4-B4E0-7C3E-A243030438C5}" dt="2024-02-02T09:25:55.303" v="146" actId="20577"/>
          <ac:spMkLst>
            <pc:docMk/>
            <pc:sldMk cId="1327408318" sldId="664"/>
            <ac:spMk id="7" creationId="{D3695D3E-C125-EF5F-32F6-B7E32E204520}"/>
          </ac:spMkLst>
        </pc:spChg>
        <pc:spChg chg="mod">
          <ac:chgData name="Andrew Oakes" userId="S::andrew.oakes@saintjamesschool.co.uk::ae09bb71-2d75-4882-982e-340b8abfe6be" providerId="AD" clId="Web-{EC663DD1-EEE4-B4E0-7C3E-A243030438C5}" dt="2024-02-02T09:24:40.801" v="126" actId="20577"/>
          <ac:spMkLst>
            <pc:docMk/>
            <pc:sldMk cId="1327408318" sldId="664"/>
            <ac:spMk id="9" creationId="{4ADBF347-6500-75C1-7CB9-A9EED3C919E9}"/>
          </ac:spMkLst>
        </pc:spChg>
      </pc:sldChg>
      <pc:sldChg chg="modSp">
        <pc:chgData name="Andrew Oakes" userId="S::andrew.oakes@saintjamesschool.co.uk::ae09bb71-2d75-4882-982e-340b8abfe6be" providerId="AD" clId="Web-{EC663DD1-EEE4-B4E0-7C3E-A243030438C5}" dt="2024-02-02T09:28:33.183" v="219" actId="20577"/>
        <pc:sldMkLst>
          <pc:docMk/>
          <pc:sldMk cId="2692865977" sldId="665"/>
        </pc:sldMkLst>
        <pc:spChg chg="mod">
          <ac:chgData name="Andrew Oakes" userId="S::andrew.oakes@saintjamesschool.co.uk::ae09bb71-2d75-4882-982e-340b8abfe6be" providerId="AD" clId="Web-{EC663DD1-EEE4-B4E0-7C3E-A243030438C5}" dt="2024-02-02T09:28:17.027" v="212" actId="20577"/>
          <ac:spMkLst>
            <pc:docMk/>
            <pc:sldMk cId="2692865977" sldId="665"/>
            <ac:spMk id="2" creationId="{2627D6D3-3837-633C-5F64-43B4A2FABFDF}"/>
          </ac:spMkLst>
        </pc:spChg>
        <pc:spChg chg="mod">
          <ac:chgData name="Andrew Oakes" userId="S::andrew.oakes@saintjamesschool.co.uk::ae09bb71-2d75-4882-982e-340b8abfe6be" providerId="AD" clId="Web-{EC663DD1-EEE4-B4E0-7C3E-A243030438C5}" dt="2024-02-02T09:28:33.183" v="219" actId="20577"/>
          <ac:spMkLst>
            <pc:docMk/>
            <pc:sldMk cId="2692865977" sldId="665"/>
            <ac:spMk id="7" creationId="{D3695D3E-C125-EF5F-32F6-B7E32E204520}"/>
          </ac:spMkLst>
        </pc:spChg>
        <pc:spChg chg="mod">
          <ac:chgData name="Andrew Oakes" userId="S::andrew.oakes@saintjamesschool.co.uk::ae09bb71-2d75-4882-982e-340b8abfe6be" providerId="AD" clId="Web-{EC663DD1-EEE4-B4E0-7C3E-A243030438C5}" dt="2024-02-02T09:26:18.960" v="165" actId="20577"/>
          <ac:spMkLst>
            <pc:docMk/>
            <pc:sldMk cId="2692865977" sldId="665"/>
            <ac:spMk id="9" creationId="{4ADBF347-6500-75C1-7CB9-A9EED3C919E9}"/>
          </ac:spMkLst>
        </pc:spChg>
      </pc:sldChg>
      <pc:sldChg chg="modSp">
        <pc:chgData name="Andrew Oakes" userId="S::andrew.oakes@saintjamesschool.co.uk::ae09bb71-2d75-4882-982e-340b8abfe6be" providerId="AD" clId="Web-{EC663DD1-EEE4-B4E0-7C3E-A243030438C5}" dt="2024-02-02T09:30:32.922" v="289" actId="20577"/>
        <pc:sldMkLst>
          <pc:docMk/>
          <pc:sldMk cId="3648776463" sldId="669"/>
        </pc:sldMkLst>
        <pc:spChg chg="mod">
          <ac:chgData name="Andrew Oakes" userId="S::andrew.oakes@saintjamesschool.co.uk::ae09bb71-2d75-4882-982e-340b8abfe6be" providerId="AD" clId="Web-{EC663DD1-EEE4-B4E0-7C3E-A243030438C5}" dt="2024-02-02T09:30:28.218" v="276" actId="20577"/>
          <ac:spMkLst>
            <pc:docMk/>
            <pc:sldMk cId="3648776463" sldId="669"/>
            <ac:spMk id="2" creationId="{DB5EEA7C-D3A4-3829-BC92-52436473EE5D}"/>
          </ac:spMkLst>
        </pc:spChg>
        <pc:spChg chg="mod">
          <ac:chgData name="Andrew Oakes" userId="S::andrew.oakes@saintjamesschool.co.uk::ae09bb71-2d75-4882-982e-340b8abfe6be" providerId="AD" clId="Web-{EC663DD1-EEE4-B4E0-7C3E-A243030438C5}" dt="2024-02-02T09:30:32.922" v="289" actId="20577"/>
          <ac:spMkLst>
            <pc:docMk/>
            <pc:sldMk cId="3648776463" sldId="669"/>
            <ac:spMk id="7" creationId="{D3695D3E-C125-EF5F-32F6-B7E32E204520}"/>
          </ac:spMkLst>
        </pc:spChg>
        <pc:spChg chg="mod">
          <ac:chgData name="Andrew Oakes" userId="S::andrew.oakes@saintjamesschool.co.uk::ae09bb71-2d75-4882-982e-340b8abfe6be" providerId="AD" clId="Web-{EC663DD1-EEE4-B4E0-7C3E-A243030438C5}" dt="2024-02-02T09:28:49.793" v="237" actId="20577"/>
          <ac:spMkLst>
            <pc:docMk/>
            <pc:sldMk cId="3648776463" sldId="669"/>
            <ac:spMk id="9" creationId="{4ADBF347-6500-75C1-7CB9-A9EED3C919E9}"/>
          </ac:spMkLst>
        </pc:spChg>
      </pc:sldChg>
      <pc:sldChg chg="modSp">
        <pc:chgData name="Andrew Oakes" userId="S::andrew.oakes@saintjamesschool.co.uk::ae09bb71-2d75-4882-982e-340b8abfe6be" providerId="AD" clId="Web-{EC663DD1-EEE4-B4E0-7C3E-A243030438C5}" dt="2024-02-02T09:31:49.065" v="349" actId="20577"/>
        <pc:sldMkLst>
          <pc:docMk/>
          <pc:sldMk cId="1891887331" sldId="670"/>
        </pc:sldMkLst>
        <pc:spChg chg="mod">
          <ac:chgData name="Andrew Oakes" userId="S::andrew.oakes@saintjamesschool.co.uk::ae09bb71-2d75-4882-982e-340b8abfe6be" providerId="AD" clId="Web-{EC663DD1-EEE4-B4E0-7C3E-A243030438C5}" dt="2024-02-02T09:31:22.298" v="330" actId="20577"/>
          <ac:spMkLst>
            <pc:docMk/>
            <pc:sldMk cId="1891887331" sldId="670"/>
            <ac:spMk id="5" creationId="{DA2A138E-5BA6-3D9F-0372-EFB31043A970}"/>
          </ac:spMkLst>
        </pc:spChg>
        <pc:spChg chg="mod">
          <ac:chgData name="Andrew Oakes" userId="S::andrew.oakes@saintjamesschool.co.uk::ae09bb71-2d75-4882-982e-340b8abfe6be" providerId="AD" clId="Web-{EC663DD1-EEE4-B4E0-7C3E-A243030438C5}" dt="2024-02-02T09:31:49.065" v="349" actId="20577"/>
          <ac:spMkLst>
            <pc:docMk/>
            <pc:sldMk cId="1891887331" sldId="670"/>
            <ac:spMk id="7" creationId="{D3695D3E-C125-EF5F-32F6-B7E32E204520}"/>
          </ac:spMkLst>
        </pc:spChg>
        <pc:spChg chg="mod">
          <ac:chgData name="Andrew Oakes" userId="S::andrew.oakes@saintjamesschool.co.uk::ae09bb71-2d75-4882-982e-340b8abfe6be" providerId="AD" clId="Web-{EC663DD1-EEE4-B4E0-7C3E-A243030438C5}" dt="2024-02-02T09:30:52.438" v="297" actId="20577"/>
          <ac:spMkLst>
            <pc:docMk/>
            <pc:sldMk cId="1891887331" sldId="670"/>
            <ac:spMk id="9" creationId="{4ADBF347-6500-75C1-7CB9-A9EED3C919E9}"/>
          </ac:spMkLst>
        </pc:spChg>
      </pc:sldChg>
    </pc:docChg>
  </pc:docChgLst>
  <pc:docChgLst>
    <pc:chgData name="Ruth Varley" userId="S::ruth.varley@saintjamesschool.co.uk::18bb3d3a-016c-4ee2-8245-664e67839578" providerId="AD" clId="Web-{9CAF2EE9-6FA3-57E5-8771-3E897B80A6DD}"/>
    <pc:docChg chg="modSld">
      <pc:chgData name="Ruth Varley" userId="S::ruth.varley@saintjamesschool.co.uk::18bb3d3a-016c-4ee2-8245-664e67839578" providerId="AD" clId="Web-{9CAF2EE9-6FA3-57E5-8771-3E897B80A6DD}" dt="2024-02-01T20:15:42.689" v="37" actId="20577"/>
      <pc:docMkLst>
        <pc:docMk/>
      </pc:docMkLst>
      <pc:sldChg chg="modSp">
        <pc:chgData name="Ruth Varley" userId="S::ruth.varley@saintjamesschool.co.uk::18bb3d3a-016c-4ee2-8245-664e67839578" providerId="AD" clId="Web-{9CAF2EE9-6FA3-57E5-8771-3E897B80A6DD}" dt="2024-02-01T20:07:14.486" v="10" actId="20577"/>
        <pc:sldMkLst>
          <pc:docMk/>
          <pc:sldMk cId="1159641950" sldId="352"/>
        </pc:sldMkLst>
        <pc:spChg chg="mod">
          <ac:chgData name="Ruth Varley" userId="S::ruth.varley@saintjamesschool.co.uk::18bb3d3a-016c-4ee2-8245-664e67839578" providerId="AD" clId="Web-{9CAF2EE9-6FA3-57E5-8771-3E897B80A6DD}" dt="2024-02-01T20:07:14.486" v="10" actId="20577"/>
          <ac:spMkLst>
            <pc:docMk/>
            <pc:sldMk cId="1159641950" sldId="352"/>
            <ac:spMk id="8" creationId="{0C24C01E-560B-F255-557F-B86FE2AE9870}"/>
          </ac:spMkLst>
        </pc:spChg>
      </pc:sldChg>
      <pc:sldChg chg="modSp">
        <pc:chgData name="Ruth Varley" userId="S::ruth.varley@saintjamesschool.co.uk::18bb3d3a-016c-4ee2-8245-664e67839578" providerId="AD" clId="Web-{9CAF2EE9-6FA3-57E5-8771-3E897B80A6DD}" dt="2024-02-01T20:09:06.130" v="11" actId="20577"/>
        <pc:sldMkLst>
          <pc:docMk/>
          <pc:sldMk cId="2436406859" sldId="353"/>
        </pc:sldMkLst>
        <pc:spChg chg="mod">
          <ac:chgData name="Ruth Varley" userId="S::ruth.varley@saintjamesschool.co.uk::18bb3d3a-016c-4ee2-8245-664e67839578" providerId="AD" clId="Web-{9CAF2EE9-6FA3-57E5-8771-3E897B80A6DD}" dt="2024-02-01T20:09:06.130" v="11" actId="20577"/>
          <ac:spMkLst>
            <pc:docMk/>
            <pc:sldMk cId="2436406859" sldId="353"/>
            <ac:spMk id="7" creationId="{8639BBD3-EE94-7A74-682B-0458BFB29F4D}"/>
          </ac:spMkLst>
        </pc:spChg>
      </pc:sldChg>
      <pc:sldChg chg="modSp">
        <pc:chgData name="Ruth Varley" userId="S::ruth.varley@saintjamesschool.co.uk::18bb3d3a-016c-4ee2-8245-664e67839578" providerId="AD" clId="Web-{9CAF2EE9-6FA3-57E5-8771-3E897B80A6DD}" dt="2024-02-01T20:10:42.539" v="13" actId="20577"/>
        <pc:sldMkLst>
          <pc:docMk/>
          <pc:sldMk cId="10055295" sldId="354"/>
        </pc:sldMkLst>
        <pc:spChg chg="mod">
          <ac:chgData name="Ruth Varley" userId="S::ruth.varley@saintjamesschool.co.uk::18bb3d3a-016c-4ee2-8245-664e67839578" providerId="AD" clId="Web-{9CAF2EE9-6FA3-57E5-8771-3E897B80A6DD}" dt="2024-02-01T20:10:42.539" v="13" actId="20577"/>
          <ac:spMkLst>
            <pc:docMk/>
            <pc:sldMk cId="10055295" sldId="354"/>
            <ac:spMk id="7" creationId="{968C516E-89D6-4B92-333B-CC78753BE737}"/>
          </ac:spMkLst>
        </pc:spChg>
      </pc:sldChg>
      <pc:sldChg chg="modSp">
        <pc:chgData name="Ruth Varley" userId="S::ruth.varley@saintjamesschool.co.uk::18bb3d3a-016c-4ee2-8245-664e67839578" providerId="AD" clId="Web-{9CAF2EE9-6FA3-57E5-8771-3E897B80A6DD}" dt="2024-02-01T20:11:08.134" v="15" actId="20577"/>
        <pc:sldMkLst>
          <pc:docMk/>
          <pc:sldMk cId="4108472057" sldId="355"/>
        </pc:sldMkLst>
        <pc:spChg chg="mod">
          <ac:chgData name="Ruth Varley" userId="S::ruth.varley@saintjamesschool.co.uk::18bb3d3a-016c-4ee2-8245-664e67839578" providerId="AD" clId="Web-{9CAF2EE9-6FA3-57E5-8771-3E897B80A6DD}" dt="2024-02-01T20:11:08.134" v="15" actId="20577"/>
          <ac:spMkLst>
            <pc:docMk/>
            <pc:sldMk cId="4108472057" sldId="355"/>
            <ac:spMk id="7" creationId="{AB692CDA-A36F-922E-1421-918F5B1D23A0}"/>
          </ac:spMkLst>
        </pc:spChg>
      </pc:sldChg>
      <pc:sldChg chg="modSp">
        <pc:chgData name="Ruth Varley" userId="S::ruth.varley@saintjamesschool.co.uk::18bb3d3a-016c-4ee2-8245-664e67839578" providerId="AD" clId="Web-{9CAF2EE9-6FA3-57E5-8771-3E897B80A6DD}" dt="2024-02-01T20:11:34.385" v="17" actId="20577"/>
        <pc:sldMkLst>
          <pc:docMk/>
          <pc:sldMk cId="1401451775" sldId="356"/>
        </pc:sldMkLst>
        <pc:spChg chg="mod">
          <ac:chgData name="Ruth Varley" userId="S::ruth.varley@saintjamesschool.co.uk::18bb3d3a-016c-4ee2-8245-664e67839578" providerId="AD" clId="Web-{9CAF2EE9-6FA3-57E5-8771-3E897B80A6DD}" dt="2024-02-01T20:11:34.385" v="17" actId="20577"/>
          <ac:spMkLst>
            <pc:docMk/>
            <pc:sldMk cId="1401451775" sldId="356"/>
            <ac:spMk id="7" creationId="{047E1E40-4CC4-1693-D674-B77DB8DA85B2}"/>
          </ac:spMkLst>
        </pc:spChg>
      </pc:sldChg>
      <pc:sldChg chg="modSp">
        <pc:chgData name="Ruth Varley" userId="S::ruth.varley@saintjamesschool.co.uk::18bb3d3a-016c-4ee2-8245-664e67839578" providerId="AD" clId="Web-{9CAF2EE9-6FA3-57E5-8771-3E897B80A6DD}" dt="2024-02-01T20:12:27.558" v="19" actId="20577"/>
        <pc:sldMkLst>
          <pc:docMk/>
          <pc:sldMk cId="1022716350" sldId="357"/>
        </pc:sldMkLst>
        <pc:spChg chg="mod">
          <ac:chgData name="Ruth Varley" userId="S::ruth.varley@saintjamesschool.co.uk::18bb3d3a-016c-4ee2-8245-664e67839578" providerId="AD" clId="Web-{9CAF2EE9-6FA3-57E5-8771-3E897B80A6DD}" dt="2024-02-01T20:12:27.558" v="19" actId="20577"/>
          <ac:spMkLst>
            <pc:docMk/>
            <pc:sldMk cId="1022716350" sldId="357"/>
            <ac:spMk id="7" creationId="{19037639-D46B-8004-AB18-6D14427D64B4}"/>
          </ac:spMkLst>
        </pc:spChg>
      </pc:sldChg>
      <pc:sldChg chg="modSp">
        <pc:chgData name="Ruth Varley" userId="S::ruth.varley@saintjamesschool.co.uk::18bb3d3a-016c-4ee2-8245-664e67839578" providerId="AD" clId="Web-{9CAF2EE9-6FA3-57E5-8771-3E897B80A6DD}" dt="2024-02-01T20:15:42.689" v="37" actId="20577"/>
        <pc:sldMkLst>
          <pc:docMk/>
          <pc:sldMk cId="3323467028" sldId="385"/>
        </pc:sldMkLst>
        <pc:spChg chg="mod">
          <ac:chgData name="Ruth Varley" userId="S::ruth.varley@saintjamesschool.co.uk::18bb3d3a-016c-4ee2-8245-664e67839578" providerId="AD" clId="Web-{9CAF2EE9-6FA3-57E5-8771-3E897B80A6DD}" dt="2024-02-01T20:15:42.689" v="37" actId="20577"/>
          <ac:spMkLst>
            <pc:docMk/>
            <pc:sldMk cId="3323467028" sldId="385"/>
            <ac:spMk id="7" creationId="{ED8EA90D-AD07-B7FB-D2E2-E768D498D677}"/>
          </ac:spMkLst>
        </pc:spChg>
        <pc:spChg chg="mod">
          <ac:chgData name="Ruth Varley" userId="S::ruth.varley@saintjamesschool.co.uk::18bb3d3a-016c-4ee2-8245-664e67839578" providerId="AD" clId="Web-{9CAF2EE9-6FA3-57E5-8771-3E897B80A6DD}" dt="2024-02-01T20:15:29.157" v="34" actId="20577"/>
          <ac:spMkLst>
            <pc:docMk/>
            <pc:sldMk cId="3323467028" sldId="385"/>
            <ac:spMk id="8" creationId="{0983D187-F265-8ADA-CE3A-8510156D15E8}"/>
          </ac:spMkLst>
        </pc:spChg>
      </pc:sldChg>
      <pc:sldChg chg="modSp">
        <pc:chgData name="Ruth Varley" userId="S::ruth.varley@saintjamesschool.co.uk::18bb3d3a-016c-4ee2-8245-664e67839578" providerId="AD" clId="Web-{9CAF2EE9-6FA3-57E5-8771-3E897B80A6DD}" dt="2024-02-01T20:15:17.813" v="32" actId="20577"/>
        <pc:sldMkLst>
          <pc:docMk/>
          <pc:sldMk cId="1828311247" sldId="386"/>
        </pc:sldMkLst>
        <pc:spChg chg="mod">
          <ac:chgData name="Ruth Varley" userId="S::ruth.varley@saintjamesschool.co.uk::18bb3d3a-016c-4ee2-8245-664e67839578" providerId="AD" clId="Web-{9CAF2EE9-6FA3-57E5-8771-3E897B80A6DD}" dt="2024-02-01T20:15:17.813" v="32" actId="20577"/>
          <ac:spMkLst>
            <pc:docMk/>
            <pc:sldMk cId="1828311247" sldId="386"/>
            <ac:spMk id="7" creationId="{CFDB6EAB-B0B0-A46F-08E4-FD9FD989B966}"/>
          </ac:spMkLst>
        </pc:spChg>
      </pc:sldChg>
      <pc:sldChg chg="modSp">
        <pc:chgData name="Ruth Varley" userId="S::ruth.varley@saintjamesschool.co.uk::18bb3d3a-016c-4ee2-8245-664e67839578" providerId="AD" clId="Web-{9CAF2EE9-6FA3-57E5-8771-3E897B80A6DD}" dt="2024-02-01T20:14:42.781" v="30" actId="20577"/>
        <pc:sldMkLst>
          <pc:docMk/>
          <pc:sldMk cId="1451346597" sldId="387"/>
        </pc:sldMkLst>
        <pc:spChg chg="mod">
          <ac:chgData name="Ruth Varley" userId="S::ruth.varley@saintjamesschool.co.uk::18bb3d3a-016c-4ee2-8245-664e67839578" providerId="AD" clId="Web-{9CAF2EE9-6FA3-57E5-8771-3E897B80A6DD}" dt="2024-02-01T20:14:42.781" v="30" actId="20577"/>
          <ac:spMkLst>
            <pc:docMk/>
            <pc:sldMk cId="1451346597" sldId="387"/>
            <ac:spMk id="7" creationId="{716AF886-4D0B-0BA1-EFDB-36A162DB3BA3}"/>
          </ac:spMkLst>
        </pc:spChg>
      </pc:sldChg>
      <pc:sldChg chg="modSp">
        <pc:chgData name="Ruth Varley" userId="S::ruth.varley@saintjamesschool.co.uk::18bb3d3a-016c-4ee2-8245-664e67839578" providerId="AD" clId="Web-{9CAF2EE9-6FA3-57E5-8771-3E897B80A6DD}" dt="2024-02-01T20:14:20.561" v="28" actId="20577"/>
        <pc:sldMkLst>
          <pc:docMk/>
          <pc:sldMk cId="4186607649" sldId="388"/>
        </pc:sldMkLst>
        <pc:spChg chg="mod">
          <ac:chgData name="Ruth Varley" userId="S::ruth.varley@saintjamesschool.co.uk::18bb3d3a-016c-4ee2-8245-664e67839578" providerId="AD" clId="Web-{9CAF2EE9-6FA3-57E5-8771-3E897B80A6DD}" dt="2024-02-01T20:14:20.561" v="28" actId="20577"/>
          <ac:spMkLst>
            <pc:docMk/>
            <pc:sldMk cId="4186607649" sldId="388"/>
            <ac:spMk id="7" creationId="{223CACBD-63F8-F375-113E-2126A06DCC8E}"/>
          </ac:spMkLst>
        </pc:spChg>
      </pc:sldChg>
      <pc:sldChg chg="modSp">
        <pc:chgData name="Ruth Varley" userId="S::ruth.varley@saintjamesschool.co.uk::18bb3d3a-016c-4ee2-8245-664e67839578" providerId="AD" clId="Web-{9CAF2EE9-6FA3-57E5-8771-3E897B80A6DD}" dt="2024-02-01T20:13:36.466" v="26" actId="20577"/>
        <pc:sldMkLst>
          <pc:docMk/>
          <pc:sldMk cId="3072067144" sldId="389"/>
        </pc:sldMkLst>
        <pc:spChg chg="mod">
          <ac:chgData name="Ruth Varley" userId="S::ruth.varley@saintjamesschool.co.uk::18bb3d3a-016c-4ee2-8245-664e67839578" providerId="AD" clId="Web-{9CAF2EE9-6FA3-57E5-8771-3E897B80A6DD}" dt="2024-02-01T20:13:36.466" v="26" actId="20577"/>
          <ac:spMkLst>
            <pc:docMk/>
            <pc:sldMk cId="3072067144" sldId="389"/>
            <ac:spMk id="7" creationId="{A15E0754-A46F-C742-88FF-153A7EE6A7D3}"/>
          </ac:spMkLst>
        </pc:spChg>
      </pc:sldChg>
      <pc:sldChg chg="modSp">
        <pc:chgData name="Ruth Varley" userId="S::ruth.varley@saintjamesschool.co.uk::18bb3d3a-016c-4ee2-8245-664e67839578" providerId="AD" clId="Web-{9CAF2EE9-6FA3-57E5-8771-3E897B80A6DD}" dt="2024-02-01T20:13:01.465" v="24" actId="20577"/>
        <pc:sldMkLst>
          <pc:docMk/>
          <pc:sldMk cId="578136799" sldId="390"/>
        </pc:sldMkLst>
        <pc:spChg chg="mod">
          <ac:chgData name="Ruth Varley" userId="S::ruth.varley@saintjamesschool.co.uk::18bb3d3a-016c-4ee2-8245-664e67839578" providerId="AD" clId="Web-{9CAF2EE9-6FA3-57E5-8771-3E897B80A6DD}" dt="2024-02-01T20:13:01.465" v="24" actId="20577"/>
          <ac:spMkLst>
            <pc:docMk/>
            <pc:sldMk cId="578136799" sldId="390"/>
            <ac:spMk id="7" creationId="{4F8895DD-684B-9916-58CE-D4EE88AA6710}"/>
          </ac:spMkLst>
        </pc:spChg>
      </pc:sldChg>
    </pc:docChg>
  </pc:docChgLst>
  <pc:docChgLst>
    <pc:chgData name="David Rose" userId="S::david.rose@saintjamesschool.co.uk::8d788d76-18ca-49d3-996c-1baa68da9a15" providerId="AD" clId="Web-{044EC414-2210-CCC0-ADB9-908BC24DB1A8}"/>
    <pc:docChg chg="addSld delSld modSld">
      <pc:chgData name="David Rose" userId="S::david.rose@saintjamesschool.co.uk::8d788d76-18ca-49d3-996c-1baa68da9a15" providerId="AD" clId="Web-{044EC414-2210-CCC0-ADB9-908BC24DB1A8}" dt="2024-01-04T09:49:41.337" v="39"/>
      <pc:docMkLst>
        <pc:docMk/>
      </pc:docMkLst>
      <pc:sldChg chg="add">
        <pc:chgData name="David Rose" userId="S::david.rose@saintjamesschool.co.uk::8d788d76-18ca-49d3-996c-1baa68da9a15" providerId="AD" clId="Web-{044EC414-2210-CCC0-ADB9-908BC24DB1A8}" dt="2024-01-04T09:49:08.570" v="15"/>
        <pc:sldMkLst>
          <pc:docMk/>
          <pc:sldMk cId="2580604924" sldId="412"/>
        </pc:sldMkLst>
      </pc:sldChg>
      <pc:sldChg chg="add">
        <pc:chgData name="David Rose" userId="S::david.rose@saintjamesschool.co.uk::8d788d76-18ca-49d3-996c-1baa68da9a15" providerId="AD" clId="Web-{044EC414-2210-CCC0-ADB9-908BC24DB1A8}" dt="2024-01-04T09:49:08.617" v="16"/>
        <pc:sldMkLst>
          <pc:docMk/>
          <pc:sldMk cId="2295850141" sldId="413"/>
        </pc:sldMkLst>
      </pc:sldChg>
      <pc:sldChg chg="add">
        <pc:chgData name="David Rose" userId="S::david.rose@saintjamesschool.co.uk::8d788d76-18ca-49d3-996c-1baa68da9a15" providerId="AD" clId="Web-{044EC414-2210-CCC0-ADB9-908BC24DB1A8}" dt="2024-01-04T09:49:08.680" v="17"/>
        <pc:sldMkLst>
          <pc:docMk/>
          <pc:sldMk cId="4005986611" sldId="414"/>
        </pc:sldMkLst>
      </pc:sldChg>
      <pc:sldChg chg="add">
        <pc:chgData name="David Rose" userId="S::david.rose@saintjamesschool.co.uk::8d788d76-18ca-49d3-996c-1baa68da9a15" providerId="AD" clId="Web-{044EC414-2210-CCC0-ADB9-908BC24DB1A8}" dt="2024-01-04T09:49:08.742" v="18"/>
        <pc:sldMkLst>
          <pc:docMk/>
          <pc:sldMk cId="4180398317" sldId="415"/>
        </pc:sldMkLst>
      </pc:sldChg>
      <pc:sldChg chg="add">
        <pc:chgData name="David Rose" userId="S::david.rose@saintjamesschool.co.uk::8d788d76-18ca-49d3-996c-1baa68da9a15" providerId="AD" clId="Web-{044EC414-2210-CCC0-ADB9-908BC24DB1A8}" dt="2024-01-04T09:49:08.961" v="21"/>
        <pc:sldMkLst>
          <pc:docMk/>
          <pc:sldMk cId="2989094756" sldId="416"/>
        </pc:sldMkLst>
      </pc:sldChg>
      <pc:sldChg chg="add">
        <pc:chgData name="David Rose" userId="S::david.rose@saintjamesschool.co.uk::8d788d76-18ca-49d3-996c-1baa68da9a15" providerId="AD" clId="Web-{044EC414-2210-CCC0-ADB9-908BC24DB1A8}" dt="2024-01-04T09:49:09.024" v="22"/>
        <pc:sldMkLst>
          <pc:docMk/>
          <pc:sldMk cId="1610862058" sldId="417"/>
        </pc:sldMkLst>
      </pc:sldChg>
      <pc:sldChg chg="add">
        <pc:chgData name="David Rose" userId="S::david.rose@saintjamesschool.co.uk::8d788d76-18ca-49d3-996c-1baa68da9a15" providerId="AD" clId="Web-{044EC414-2210-CCC0-ADB9-908BC24DB1A8}" dt="2024-01-04T09:49:09.102" v="23"/>
        <pc:sldMkLst>
          <pc:docMk/>
          <pc:sldMk cId="2887834008" sldId="418"/>
        </pc:sldMkLst>
      </pc:sldChg>
      <pc:sldChg chg="modSp add">
        <pc:chgData name="David Rose" userId="S::david.rose@saintjamesschool.co.uk::8d788d76-18ca-49d3-996c-1baa68da9a15" providerId="AD" clId="Web-{044EC414-2210-CCC0-ADB9-908BC24DB1A8}" dt="2024-01-04T09:49:34.509" v="33"/>
        <pc:sldMkLst>
          <pc:docMk/>
          <pc:sldMk cId="2861204781" sldId="419"/>
        </pc:sldMkLst>
        <pc:graphicFrameChg chg="mod modGraphic">
          <ac:chgData name="David Rose" userId="S::david.rose@saintjamesschool.co.uk::8d788d76-18ca-49d3-996c-1baa68da9a15" providerId="AD" clId="Web-{044EC414-2210-CCC0-ADB9-908BC24DB1A8}" dt="2024-01-04T09:49:34.509" v="33"/>
          <ac:graphicFrameMkLst>
            <pc:docMk/>
            <pc:sldMk cId="2861204781" sldId="419"/>
            <ac:graphicFrameMk id="2" creationId="{02D02E47-D9CF-5750-1FAB-8415CC70EA02}"/>
          </ac:graphicFrameMkLst>
        </pc:graphicFrameChg>
      </pc:sldChg>
      <pc:sldChg chg="add">
        <pc:chgData name="David Rose" userId="S::david.rose@saintjamesschool.co.uk::8d788d76-18ca-49d3-996c-1baa68da9a15" providerId="AD" clId="Web-{044EC414-2210-CCC0-ADB9-908BC24DB1A8}" dt="2024-01-04T09:49:09.242" v="25"/>
        <pc:sldMkLst>
          <pc:docMk/>
          <pc:sldMk cId="3196493010" sldId="420"/>
        </pc:sldMkLst>
      </pc:sldChg>
      <pc:sldChg chg="modSp add">
        <pc:chgData name="David Rose" userId="S::david.rose@saintjamesschool.co.uk::8d788d76-18ca-49d3-996c-1baa68da9a15" providerId="AD" clId="Web-{044EC414-2210-CCC0-ADB9-908BC24DB1A8}" dt="2024-01-04T09:49:41.337" v="39"/>
        <pc:sldMkLst>
          <pc:docMk/>
          <pc:sldMk cId="94652467" sldId="421"/>
        </pc:sldMkLst>
        <pc:graphicFrameChg chg="mod modGraphic">
          <ac:chgData name="David Rose" userId="S::david.rose@saintjamesschool.co.uk::8d788d76-18ca-49d3-996c-1baa68da9a15" providerId="AD" clId="Web-{044EC414-2210-CCC0-ADB9-908BC24DB1A8}" dt="2024-01-04T09:49:41.337" v="39"/>
          <ac:graphicFrameMkLst>
            <pc:docMk/>
            <pc:sldMk cId="94652467" sldId="421"/>
            <ac:graphicFrameMk id="5" creationId="{B46E0B21-6802-3C19-68C4-91B29CEB54A6}"/>
          </ac:graphicFrameMkLst>
        </pc:graphicFrameChg>
      </pc:sldChg>
      <pc:sldChg chg="add">
        <pc:chgData name="David Rose" userId="S::david.rose@saintjamesschool.co.uk::8d788d76-18ca-49d3-996c-1baa68da9a15" providerId="AD" clId="Web-{044EC414-2210-CCC0-ADB9-908BC24DB1A8}" dt="2024-01-04T09:49:09.399" v="27"/>
        <pc:sldMkLst>
          <pc:docMk/>
          <pc:sldMk cId="502103533" sldId="450"/>
        </pc:sldMkLst>
      </pc:sldChg>
      <pc:sldChg chg="add">
        <pc:chgData name="David Rose" userId="S::david.rose@saintjamesschool.co.uk::8d788d76-18ca-49d3-996c-1baa68da9a15" providerId="AD" clId="Web-{044EC414-2210-CCC0-ADB9-908BC24DB1A8}" dt="2024-01-04T09:49:08.883" v="20"/>
        <pc:sldMkLst>
          <pc:docMk/>
          <pc:sldMk cId="2374774778" sldId="500"/>
        </pc:sldMkLst>
      </pc:sldChg>
      <pc:sldChg chg="del">
        <pc:chgData name="David Rose" userId="S::david.rose@saintjamesschool.co.uk::8d788d76-18ca-49d3-996c-1baa68da9a15" providerId="AD" clId="Web-{044EC414-2210-CCC0-ADB9-908BC24DB1A8}" dt="2024-01-04T09:48:59.805" v="2"/>
        <pc:sldMkLst>
          <pc:docMk/>
          <pc:sldMk cId="671603256" sldId="702"/>
        </pc:sldMkLst>
      </pc:sldChg>
      <pc:sldChg chg="del">
        <pc:chgData name="David Rose" userId="S::david.rose@saintjamesschool.co.uk::8d788d76-18ca-49d3-996c-1baa68da9a15" providerId="AD" clId="Web-{044EC414-2210-CCC0-ADB9-908BC24DB1A8}" dt="2024-01-04T09:48:59.805" v="3"/>
        <pc:sldMkLst>
          <pc:docMk/>
          <pc:sldMk cId="413795169" sldId="703"/>
        </pc:sldMkLst>
      </pc:sldChg>
      <pc:sldChg chg="del">
        <pc:chgData name="David Rose" userId="S::david.rose@saintjamesschool.co.uk::8d788d76-18ca-49d3-996c-1baa68da9a15" providerId="AD" clId="Web-{044EC414-2210-CCC0-ADB9-908BC24DB1A8}" dt="2024-01-04T09:48:59.805" v="4"/>
        <pc:sldMkLst>
          <pc:docMk/>
          <pc:sldMk cId="1391135405" sldId="704"/>
        </pc:sldMkLst>
      </pc:sldChg>
      <pc:sldChg chg="del">
        <pc:chgData name="David Rose" userId="S::david.rose@saintjamesschool.co.uk::8d788d76-18ca-49d3-996c-1baa68da9a15" providerId="AD" clId="Web-{044EC414-2210-CCC0-ADB9-908BC24DB1A8}" dt="2024-01-04T09:48:59.805" v="5"/>
        <pc:sldMkLst>
          <pc:docMk/>
          <pc:sldMk cId="17986282" sldId="705"/>
        </pc:sldMkLst>
      </pc:sldChg>
      <pc:sldChg chg="del">
        <pc:chgData name="David Rose" userId="S::david.rose@saintjamesschool.co.uk::8d788d76-18ca-49d3-996c-1baa68da9a15" providerId="AD" clId="Web-{044EC414-2210-CCC0-ADB9-908BC24DB1A8}" dt="2024-01-04T09:48:59.820" v="7"/>
        <pc:sldMkLst>
          <pc:docMk/>
          <pc:sldMk cId="109182306" sldId="706"/>
        </pc:sldMkLst>
      </pc:sldChg>
      <pc:sldChg chg="del">
        <pc:chgData name="David Rose" userId="S::david.rose@saintjamesschool.co.uk::8d788d76-18ca-49d3-996c-1baa68da9a15" providerId="AD" clId="Web-{044EC414-2210-CCC0-ADB9-908BC24DB1A8}" dt="2024-01-04T09:48:59.820" v="8"/>
        <pc:sldMkLst>
          <pc:docMk/>
          <pc:sldMk cId="4163068139" sldId="707"/>
        </pc:sldMkLst>
      </pc:sldChg>
      <pc:sldChg chg="del">
        <pc:chgData name="David Rose" userId="S::david.rose@saintjamesschool.co.uk::8d788d76-18ca-49d3-996c-1baa68da9a15" providerId="AD" clId="Web-{044EC414-2210-CCC0-ADB9-908BC24DB1A8}" dt="2024-01-04T09:48:59.820" v="9"/>
        <pc:sldMkLst>
          <pc:docMk/>
          <pc:sldMk cId="1170637214" sldId="708"/>
        </pc:sldMkLst>
      </pc:sldChg>
      <pc:sldChg chg="del">
        <pc:chgData name="David Rose" userId="S::david.rose@saintjamesschool.co.uk::8d788d76-18ca-49d3-996c-1baa68da9a15" providerId="AD" clId="Web-{044EC414-2210-CCC0-ADB9-908BC24DB1A8}" dt="2024-01-04T09:48:59.820" v="10"/>
        <pc:sldMkLst>
          <pc:docMk/>
          <pc:sldMk cId="3144896870" sldId="709"/>
        </pc:sldMkLst>
      </pc:sldChg>
      <pc:sldChg chg="del">
        <pc:chgData name="David Rose" userId="S::david.rose@saintjamesschool.co.uk::8d788d76-18ca-49d3-996c-1baa68da9a15" providerId="AD" clId="Web-{044EC414-2210-CCC0-ADB9-908BC24DB1A8}" dt="2024-01-04T09:48:59.820" v="11"/>
        <pc:sldMkLst>
          <pc:docMk/>
          <pc:sldMk cId="2739484423" sldId="710"/>
        </pc:sldMkLst>
      </pc:sldChg>
      <pc:sldChg chg="del">
        <pc:chgData name="David Rose" userId="S::david.rose@saintjamesschool.co.uk::8d788d76-18ca-49d3-996c-1baa68da9a15" providerId="AD" clId="Web-{044EC414-2210-CCC0-ADB9-908BC24DB1A8}" dt="2024-01-04T09:48:59.820" v="12"/>
        <pc:sldMkLst>
          <pc:docMk/>
          <pc:sldMk cId="1347663704" sldId="711"/>
        </pc:sldMkLst>
      </pc:sldChg>
      <pc:sldChg chg="del">
        <pc:chgData name="David Rose" userId="S::david.rose@saintjamesschool.co.uk::8d788d76-18ca-49d3-996c-1baa68da9a15" providerId="AD" clId="Web-{044EC414-2210-CCC0-ADB9-908BC24DB1A8}" dt="2024-01-04T09:48:59.820" v="13"/>
        <pc:sldMkLst>
          <pc:docMk/>
          <pc:sldMk cId="1194593268" sldId="712"/>
        </pc:sldMkLst>
      </pc:sldChg>
      <pc:sldChg chg="del">
        <pc:chgData name="David Rose" userId="S::david.rose@saintjamesschool.co.uk::8d788d76-18ca-49d3-996c-1baa68da9a15" providerId="AD" clId="Web-{044EC414-2210-CCC0-ADB9-908BC24DB1A8}" dt="2024-01-04T09:48:59.836" v="14"/>
        <pc:sldMkLst>
          <pc:docMk/>
          <pc:sldMk cId="1454998449" sldId="713"/>
        </pc:sldMkLst>
      </pc:sldChg>
      <pc:sldChg chg="modSp">
        <pc:chgData name="David Rose" userId="S::david.rose@saintjamesschool.co.uk::8d788d76-18ca-49d3-996c-1baa68da9a15" providerId="AD" clId="Web-{044EC414-2210-CCC0-ADB9-908BC24DB1A8}" dt="2024-01-04T09:48:49.585" v="1" actId="20577"/>
        <pc:sldMkLst>
          <pc:docMk/>
          <pc:sldMk cId="3100860366" sldId="714"/>
        </pc:sldMkLst>
        <pc:spChg chg="mod">
          <ac:chgData name="David Rose" userId="S::david.rose@saintjamesschool.co.uk::8d788d76-18ca-49d3-996c-1baa68da9a15" providerId="AD" clId="Web-{044EC414-2210-CCC0-ADB9-908BC24DB1A8}" dt="2024-01-04T09:48:49.585" v="1" actId="20577"/>
          <ac:spMkLst>
            <pc:docMk/>
            <pc:sldMk cId="3100860366" sldId="714"/>
            <ac:spMk id="6" creationId="{A8E3E77D-B077-A654-F534-EF5EBAEBDFC0}"/>
          </ac:spMkLst>
        </pc:spChg>
      </pc:sldChg>
      <pc:sldChg chg="del">
        <pc:chgData name="David Rose" userId="S::david.rose@saintjamesschool.co.uk::8d788d76-18ca-49d3-996c-1baa68da9a15" providerId="AD" clId="Web-{044EC414-2210-CCC0-ADB9-908BC24DB1A8}" dt="2024-01-04T09:48:59.805" v="6"/>
        <pc:sldMkLst>
          <pc:docMk/>
          <pc:sldMk cId="3345181530" sldId="725"/>
        </pc:sldMkLst>
      </pc:sldChg>
      <pc:sldChg chg="add">
        <pc:chgData name="David Rose" userId="S::david.rose@saintjamesschool.co.uk::8d788d76-18ca-49d3-996c-1baa68da9a15" providerId="AD" clId="Web-{044EC414-2210-CCC0-ADB9-908BC24DB1A8}" dt="2024-01-04T09:49:08.820" v="19"/>
        <pc:sldMkLst>
          <pc:docMk/>
          <pc:sldMk cId="3345181530" sldId="743"/>
        </pc:sldMkLst>
      </pc:sldChg>
    </pc:docChg>
  </pc:docChgLst>
  <pc:docChgLst>
    <pc:chgData name="Ruth Varley" userId="S::ruth.varley@saintjamesschool.co.uk::18bb3d3a-016c-4ee2-8245-664e67839578" providerId="AD" clId="Web-{ED74B72A-4FB6-77A4-C01D-5F2D265924D9}"/>
    <pc:docChg chg="modSld sldOrd">
      <pc:chgData name="Ruth Varley" userId="S::ruth.varley@saintjamesschool.co.uk::18bb3d3a-016c-4ee2-8245-664e67839578" providerId="AD" clId="Web-{ED74B72A-4FB6-77A4-C01D-5F2D265924D9}" dt="2023-12-03T18:13:46.903" v="7"/>
      <pc:docMkLst>
        <pc:docMk/>
      </pc:docMkLst>
      <pc:sldChg chg="modSp ord">
        <pc:chgData name="Ruth Varley" userId="S::ruth.varley@saintjamesschool.co.uk::18bb3d3a-016c-4ee2-8245-664e67839578" providerId="AD" clId="Web-{ED74B72A-4FB6-77A4-C01D-5F2D265924D9}" dt="2023-12-03T18:13:46.903" v="7"/>
        <pc:sldMkLst>
          <pc:docMk/>
          <pc:sldMk cId="353769070" sldId="720"/>
        </pc:sldMkLst>
        <pc:spChg chg="mod">
          <ac:chgData name="Ruth Varley" userId="S::ruth.varley@saintjamesschool.co.uk::18bb3d3a-016c-4ee2-8245-664e67839578" providerId="AD" clId="Web-{ED74B72A-4FB6-77A4-C01D-5F2D265924D9}" dt="2023-12-03T18:13:29.887" v="6" actId="20577"/>
          <ac:spMkLst>
            <pc:docMk/>
            <pc:sldMk cId="353769070" sldId="720"/>
            <ac:spMk id="6" creationId="{3A858DD8-FE73-9BBD-FC68-3D3020E523ED}"/>
          </ac:spMkLst>
        </pc:spChg>
      </pc:sldChg>
      <pc:sldChg chg="ord">
        <pc:chgData name="Ruth Varley" userId="S::ruth.varley@saintjamesschool.co.uk::18bb3d3a-016c-4ee2-8245-664e67839578" providerId="AD" clId="Web-{ED74B72A-4FB6-77A4-C01D-5F2D265924D9}" dt="2023-12-03T18:13:21.355" v="5"/>
        <pc:sldMkLst>
          <pc:docMk/>
          <pc:sldMk cId="4121976906" sldId="721"/>
        </pc:sldMkLst>
      </pc:sldChg>
    </pc:docChg>
  </pc:docChgLst>
  <pc:docChgLst>
    <pc:chgData name="Emily Thompson" userId="S::emily.thompson@saintjamesschool.co.uk::847d66e7-aa60-471f-94f4-86d3024f7327" providerId="AD" clId="Web-{9131FBCC-D1B2-02FA-06C3-E9051DCA7928}"/>
    <pc:docChg chg="delSld">
      <pc:chgData name="Emily Thompson" userId="S::emily.thompson@saintjamesschool.co.uk::847d66e7-aa60-471f-94f4-86d3024f7327" providerId="AD" clId="Web-{9131FBCC-D1B2-02FA-06C3-E9051DCA7928}" dt="2024-02-02T16:18:23.972" v="0"/>
      <pc:docMkLst>
        <pc:docMk/>
      </pc:docMkLst>
      <pc:sldChg chg="del">
        <pc:chgData name="Emily Thompson" userId="S::emily.thompson@saintjamesschool.co.uk::847d66e7-aa60-471f-94f4-86d3024f7327" providerId="AD" clId="Web-{9131FBCC-D1B2-02FA-06C3-E9051DCA7928}" dt="2024-02-02T16:18:23.972" v="0"/>
        <pc:sldMkLst>
          <pc:docMk/>
          <pc:sldMk cId="164229985" sldId="318"/>
        </pc:sldMkLst>
      </pc:sldChg>
    </pc:docChg>
  </pc:docChgLst>
  <pc:docChgLst>
    <pc:chgData name="Mark Morris" userId="S::mark.morris@saintjamesschool.co.uk::8f589643-d61b-4aba-9c81-e3623d027a16" providerId="AD" clId="Web-{BBC1E43B-CF22-E69A-01F6-AE24833A7A50}"/>
    <pc:docChg chg="modSld">
      <pc:chgData name="Mark Morris" userId="S::mark.morris@saintjamesschool.co.uk::8f589643-d61b-4aba-9c81-e3623d027a16" providerId="AD" clId="Web-{BBC1E43B-CF22-E69A-01F6-AE24833A7A50}" dt="2024-02-05T12:45:50.834" v="6" actId="20577"/>
      <pc:docMkLst>
        <pc:docMk/>
      </pc:docMkLst>
      <pc:sldChg chg="modSp">
        <pc:chgData name="Mark Morris" userId="S::mark.morris@saintjamesschool.co.uk::8f589643-d61b-4aba-9c81-e3623d027a16" providerId="AD" clId="Web-{BBC1E43B-CF22-E69A-01F6-AE24833A7A50}" dt="2024-02-05T12:45:50.834" v="6" actId="20577"/>
        <pc:sldMkLst>
          <pc:docMk/>
          <pc:sldMk cId="2377307524" sldId="391"/>
        </pc:sldMkLst>
        <pc:spChg chg="mod">
          <ac:chgData name="Mark Morris" userId="S::mark.morris@saintjamesschool.co.uk::8f589643-d61b-4aba-9c81-e3623d027a16" providerId="AD" clId="Web-{BBC1E43B-CF22-E69A-01F6-AE24833A7A50}" dt="2024-02-05T12:45:50.834" v="6" actId="20577"/>
          <ac:spMkLst>
            <pc:docMk/>
            <pc:sldMk cId="2377307524" sldId="391"/>
            <ac:spMk id="5" creationId="{DA2A138E-5BA6-3D9F-0372-EFB31043A970}"/>
          </ac:spMkLst>
        </pc:spChg>
      </pc:sldChg>
    </pc:docChg>
  </pc:docChgLst>
  <pc:docChgLst>
    <pc:chgData name="Kevin Chan" userId="d7f1e113-3f10-4d05-b890-7f01e0f820a4" providerId="ADAL" clId="{1F01C84C-7312-40C3-AAEF-4E5A47819986}"/>
    <pc:docChg chg="undo custSel addSld delSld modSld sldOrd">
      <pc:chgData name="Kevin Chan" userId="d7f1e113-3f10-4d05-b890-7f01e0f820a4" providerId="ADAL" clId="{1F01C84C-7312-40C3-AAEF-4E5A47819986}" dt="2023-12-07T16:57:33.872" v="830" actId="14100"/>
      <pc:docMkLst>
        <pc:docMk/>
      </pc:docMkLst>
      <pc:sldChg chg="del">
        <pc:chgData name="Kevin Chan" userId="d7f1e113-3f10-4d05-b890-7f01e0f820a4" providerId="ADAL" clId="{1F01C84C-7312-40C3-AAEF-4E5A47819986}" dt="2023-12-06T15:41:30.755" v="108" actId="47"/>
        <pc:sldMkLst>
          <pc:docMk/>
          <pc:sldMk cId="1918771313" sldId="489"/>
        </pc:sldMkLst>
      </pc:sldChg>
      <pc:sldChg chg="del">
        <pc:chgData name="Kevin Chan" userId="d7f1e113-3f10-4d05-b890-7f01e0f820a4" providerId="ADAL" clId="{1F01C84C-7312-40C3-AAEF-4E5A47819986}" dt="2023-12-06T15:48:52.112" v="239" actId="47"/>
        <pc:sldMkLst>
          <pc:docMk/>
          <pc:sldMk cId="1347193325" sldId="580"/>
        </pc:sldMkLst>
      </pc:sldChg>
      <pc:sldChg chg="del">
        <pc:chgData name="Kevin Chan" userId="d7f1e113-3f10-4d05-b890-7f01e0f820a4" providerId="ADAL" clId="{1F01C84C-7312-40C3-AAEF-4E5A47819986}" dt="2023-12-07T16:39:06.760" v="371" actId="47"/>
        <pc:sldMkLst>
          <pc:docMk/>
          <pc:sldMk cId="589166764" sldId="581"/>
        </pc:sldMkLst>
      </pc:sldChg>
      <pc:sldChg chg="del">
        <pc:chgData name="Kevin Chan" userId="d7f1e113-3f10-4d05-b890-7f01e0f820a4" providerId="ADAL" clId="{1F01C84C-7312-40C3-AAEF-4E5A47819986}" dt="2023-12-07T16:39:16.798" v="374" actId="47"/>
        <pc:sldMkLst>
          <pc:docMk/>
          <pc:sldMk cId="3860158504" sldId="582"/>
        </pc:sldMkLst>
      </pc:sldChg>
      <pc:sldChg chg="del">
        <pc:chgData name="Kevin Chan" userId="d7f1e113-3f10-4d05-b890-7f01e0f820a4" providerId="ADAL" clId="{1F01C84C-7312-40C3-AAEF-4E5A47819986}" dt="2023-12-07T16:44:50.990" v="414" actId="47"/>
        <pc:sldMkLst>
          <pc:docMk/>
          <pc:sldMk cId="205960505" sldId="583"/>
        </pc:sldMkLst>
      </pc:sldChg>
      <pc:sldChg chg="del">
        <pc:chgData name="Kevin Chan" userId="d7f1e113-3f10-4d05-b890-7f01e0f820a4" providerId="ADAL" clId="{1F01C84C-7312-40C3-AAEF-4E5A47819986}" dt="2023-12-07T16:55:29.806" v="533" actId="47"/>
        <pc:sldMkLst>
          <pc:docMk/>
          <pc:sldMk cId="946331599" sldId="584"/>
        </pc:sldMkLst>
      </pc:sldChg>
      <pc:sldChg chg="del">
        <pc:chgData name="Kevin Chan" userId="d7f1e113-3f10-4d05-b890-7f01e0f820a4" providerId="ADAL" clId="{1F01C84C-7312-40C3-AAEF-4E5A47819986}" dt="2023-12-06T15:41:31.980" v="109" actId="47"/>
        <pc:sldMkLst>
          <pc:docMk/>
          <pc:sldMk cId="308529554" sldId="655"/>
        </pc:sldMkLst>
      </pc:sldChg>
      <pc:sldChg chg="del">
        <pc:chgData name="Kevin Chan" userId="d7f1e113-3f10-4d05-b890-7f01e0f820a4" providerId="ADAL" clId="{1F01C84C-7312-40C3-AAEF-4E5A47819986}" dt="2023-12-06T15:48:53.474" v="240" actId="47"/>
        <pc:sldMkLst>
          <pc:docMk/>
          <pc:sldMk cId="156100759" sldId="656"/>
        </pc:sldMkLst>
      </pc:sldChg>
      <pc:sldChg chg="del">
        <pc:chgData name="Kevin Chan" userId="d7f1e113-3f10-4d05-b890-7f01e0f820a4" providerId="ADAL" clId="{1F01C84C-7312-40C3-AAEF-4E5A47819986}" dt="2023-12-07T16:39:07.661" v="372" actId="47"/>
        <pc:sldMkLst>
          <pc:docMk/>
          <pc:sldMk cId="2189835568" sldId="657"/>
        </pc:sldMkLst>
      </pc:sldChg>
      <pc:sldChg chg="del">
        <pc:chgData name="Kevin Chan" userId="d7f1e113-3f10-4d05-b890-7f01e0f820a4" providerId="ADAL" clId="{1F01C84C-7312-40C3-AAEF-4E5A47819986}" dt="2023-12-07T16:39:15.727" v="373" actId="47"/>
        <pc:sldMkLst>
          <pc:docMk/>
          <pc:sldMk cId="3055923141" sldId="658"/>
        </pc:sldMkLst>
      </pc:sldChg>
      <pc:sldChg chg="del">
        <pc:chgData name="Kevin Chan" userId="d7f1e113-3f10-4d05-b890-7f01e0f820a4" providerId="ADAL" clId="{1F01C84C-7312-40C3-AAEF-4E5A47819986}" dt="2023-12-07T16:44:51.923" v="415" actId="47"/>
        <pc:sldMkLst>
          <pc:docMk/>
          <pc:sldMk cId="2944085895" sldId="659"/>
        </pc:sldMkLst>
      </pc:sldChg>
      <pc:sldChg chg="del">
        <pc:chgData name="Kevin Chan" userId="d7f1e113-3f10-4d05-b890-7f01e0f820a4" providerId="ADAL" clId="{1F01C84C-7312-40C3-AAEF-4E5A47819986}" dt="2023-12-07T16:55:30.693" v="534" actId="47"/>
        <pc:sldMkLst>
          <pc:docMk/>
          <pc:sldMk cId="1859828146" sldId="660"/>
        </pc:sldMkLst>
      </pc:sldChg>
      <pc:sldChg chg="addSp delSp">
        <pc:chgData name="Kevin Chan" userId="d7f1e113-3f10-4d05-b890-7f01e0f820a4" providerId="ADAL" clId="{1F01C84C-7312-40C3-AAEF-4E5A47819986}" dt="2023-12-07T16:55:36.480" v="536"/>
        <pc:sldMkLst>
          <pc:docMk/>
          <pc:sldMk cId="3499176228" sldId="700"/>
        </pc:sldMkLst>
        <pc:picChg chg="add del">
          <ac:chgData name="Kevin Chan" userId="d7f1e113-3f10-4d05-b890-7f01e0f820a4" providerId="ADAL" clId="{1F01C84C-7312-40C3-AAEF-4E5A47819986}" dt="2023-12-07T16:55:36.480" v="536"/>
          <ac:picMkLst>
            <pc:docMk/>
            <pc:sldMk cId="3499176228" sldId="700"/>
            <ac:picMk id="6146" creationId="{82E17DA5-B5DE-D33D-7FE1-F3436641321E}"/>
          </ac:picMkLst>
        </pc:picChg>
      </pc:sldChg>
      <pc:sldChg chg="addSp delSp modSp add mod">
        <pc:chgData name="Kevin Chan" userId="d7f1e113-3f10-4d05-b890-7f01e0f820a4" providerId="ADAL" clId="{1F01C84C-7312-40C3-AAEF-4E5A47819986}" dt="2023-12-06T15:48:40.364" v="237" actId="1076"/>
        <pc:sldMkLst>
          <pc:docMk/>
          <pc:sldMk cId="994002834" sldId="726"/>
        </pc:sldMkLst>
        <pc:spChg chg="mod">
          <ac:chgData name="Kevin Chan" userId="d7f1e113-3f10-4d05-b890-7f01e0f820a4" providerId="ADAL" clId="{1F01C84C-7312-40C3-AAEF-4E5A47819986}" dt="2023-12-06T15:40:09.739" v="5" actId="20577"/>
          <ac:spMkLst>
            <pc:docMk/>
            <pc:sldMk cId="994002834" sldId="726"/>
            <ac:spMk id="2" creationId="{2FE46170-FA0F-FBA5-026E-DBFFF709D98C}"/>
          </ac:spMkLst>
        </pc:spChg>
        <pc:spChg chg="mod">
          <ac:chgData name="Kevin Chan" userId="d7f1e113-3f10-4d05-b890-7f01e0f820a4" providerId="ADAL" clId="{1F01C84C-7312-40C3-AAEF-4E5A47819986}" dt="2023-12-06T15:47:33.020" v="231" actId="20577"/>
          <ac:spMkLst>
            <pc:docMk/>
            <pc:sldMk cId="994002834" sldId="726"/>
            <ac:spMk id="9" creationId="{4ADBF347-6500-75C1-7CB9-A9EED3C919E9}"/>
          </ac:spMkLst>
        </pc:spChg>
        <pc:spChg chg="add del">
          <ac:chgData name="Kevin Chan" userId="d7f1e113-3f10-4d05-b890-7f01e0f820a4" providerId="ADAL" clId="{1F01C84C-7312-40C3-AAEF-4E5A47819986}" dt="2023-12-06T15:48:29.186" v="233" actId="22"/>
          <ac:spMkLst>
            <pc:docMk/>
            <pc:sldMk cId="994002834" sldId="726"/>
            <ac:spMk id="13" creationId="{95DE7FBA-BAE5-62F7-2367-BD8FD24870DF}"/>
          </ac:spMkLst>
        </pc:spChg>
        <pc:picChg chg="add mod">
          <ac:chgData name="Kevin Chan" userId="d7f1e113-3f10-4d05-b890-7f01e0f820a4" providerId="ADAL" clId="{1F01C84C-7312-40C3-AAEF-4E5A47819986}" dt="2023-12-06T15:43:40.027" v="209" actId="1076"/>
          <ac:picMkLst>
            <pc:docMk/>
            <pc:sldMk cId="994002834" sldId="726"/>
            <ac:picMk id="4" creationId="{ECBB2A57-C4E8-917D-7286-39AB0643352A}"/>
          </ac:picMkLst>
        </pc:picChg>
        <pc:picChg chg="del">
          <ac:chgData name="Kevin Chan" userId="d7f1e113-3f10-4d05-b890-7f01e0f820a4" providerId="ADAL" clId="{1F01C84C-7312-40C3-AAEF-4E5A47819986}" dt="2023-12-06T15:40:33.636" v="71" actId="478"/>
          <ac:picMkLst>
            <pc:docMk/>
            <pc:sldMk cId="994002834" sldId="726"/>
            <ac:picMk id="7" creationId="{11264886-A6DB-72AD-FF5A-6C7E5F92B63A}"/>
          </ac:picMkLst>
        </pc:picChg>
        <pc:picChg chg="add mod">
          <ac:chgData name="Kevin Chan" userId="d7f1e113-3f10-4d05-b890-7f01e0f820a4" providerId="ADAL" clId="{1F01C84C-7312-40C3-AAEF-4E5A47819986}" dt="2023-12-06T15:48:40.364" v="237" actId="1076"/>
          <ac:picMkLst>
            <pc:docMk/>
            <pc:sldMk cId="994002834" sldId="726"/>
            <ac:picMk id="11" creationId="{5124AED7-4701-6931-AEBD-804D46AC2259}"/>
          </ac:picMkLst>
        </pc:picChg>
        <pc:picChg chg="add mod">
          <ac:chgData name="Kevin Chan" userId="d7f1e113-3f10-4d05-b890-7f01e0f820a4" providerId="ADAL" clId="{1F01C84C-7312-40C3-AAEF-4E5A47819986}" dt="2023-12-06T15:48:38.452" v="236" actId="1076"/>
          <ac:picMkLst>
            <pc:docMk/>
            <pc:sldMk cId="994002834" sldId="726"/>
            <ac:picMk id="14" creationId="{0A87A038-EECE-299C-0ABC-A794F0C31659}"/>
          </ac:picMkLst>
        </pc:picChg>
        <pc:picChg chg="del">
          <ac:chgData name="Kevin Chan" userId="d7f1e113-3f10-4d05-b890-7f01e0f820a4" providerId="ADAL" clId="{1F01C84C-7312-40C3-AAEF-4E5A47819986}" dt="2023-12-06T15:40:34.002" v="72" actId="478"/>
          <ac:picMkLst>
            <pc:docMk/>
            <pc:sldMk cId="994002834" sldId="726"/>
            <ac:picMk id="1028" creationId="{B145011C-7440-AD19-B740-DD53B991B7CB}"/>
          </ac:picMkLst>
        </pc:picChg>
        <pc:picChg chg="del">
          <ac:chgData name="Kevin Chan" userId="d7f1e113-3f10-4d05-b890-7f01e0f820a4" providerId="ADAL" clId="{1F01C84C-7312-40C3-AAEF-4E5A47819986}" dt="2023-12-06T15:40:34.763" v="73" actId="478"/>
          <ac:picMkLst>
            <pc:docMk/>
            <pc:sldMk cId="994002834" sldId="726"/>
            <ac:picMk id="1030" creationId="{ACA9BBF8-0D80-069A-8EE8-AF4B9547F6C7}"/>
          </ac:picMkLst>
        </pc:picChg>
      </pc:sldChg>
      <pc:sldChg chg="addSp delSp modSp add mod ord">
        <pc:chgData name="Kevin Chan" userId="d7f1e113-3f10-4d05-b890-7f01e0f820a4" providerId="ADAL" clId="{1F01C84C-7312-40C3-AAEF-4E5A47819986}" dt="2023-12-07T16:38:48.210" v="366"/>
        <pc:sldMkLst>
          <pc:docMk/>
          <pc:sldMk cId="1576943934" sldId="727"/>
        </pc:sldMkLst>
        <pc:spChg chg="mod">
          <ac:chgData name="Kevin Chan" userId="d7f1e113-3f10-4d05-b890-7f01e0f820a4" providerId="ADAL" clId="{1F01C84C-7312-40C3-AAEF-4E5A47819986}" dt="2023-12-06T15:48:56.092" v="242" actId="20577"/>
          <ac:spMkLst>
            <pc:docMk/>
            <pc:sldMk cId="1576943934" sldId="727"/>
            <ac:spMk id="2" creationId="{2FE46170-FA0F-FBA5-026E-DBFFF709D98C}"/>
          </ac:spMkLst>
        </pc:spChg>
        <pc:spChg chg="mod">
          <ac:chgData name="Kevin Chan" userId="d7f1e113-3f10-4d05-b890-7f01e0f820a4" providerId="ADAL" clId="{1F01C84C-7312-40C3-AAEF-4E5A47819986}" dt="2023-12-06T15:49:05.764" v="296" actId="20577"/>
          <ac:spMkLst>
            <pc:docMk/>
            <pc:sldMk cId="1576943934" sldId="727"/>
            <ac:spMk id="9" creationId="{4ADBF347-6500-75C1-7CB9-A9EED3C919E9}"/>
          </ac:spMkLst>
        </pc:spChg>
        <pc:picChg chg="del">
          <ac:chgData name="Kevin Chan" userId="d7f1e113-3f10-4d05-b890-7f01e0f820a4" providerId="ADAL" clId="{1F01C84C-7312-40C3-AAEF-4E5A47819986}" dt="2023-12-06T15:49:09.709" v="297" actId="478"/>
          <ac:picMkLst>
            <pc:docMk/>
            <pc:sldMk cId="1576943934" sldId="727"/>
            <ac:picMk id="4" creationId="{ECBB2A57-C4E8-917D-7286-39AB0643352A}"/>
          </ac:picMkLst>
        </pc:picChg>
        <pc:picChg chg="del">
          <ac:chgData name="Kevin Chan" userId="d7f1e113-3f10-4d05-b890-7f01e0f820a4" providerId="ADAL" clId="{1F01C84C-7312-40C3-AAEF-4E5A47819986}" dt="2023-12-06T15:49:10.154" v="298" actId="478"/>
          <ac:picMkLst>
            <pc:docMk/>
            <pc:sldMk cId="1576943934" sldId="727"/>
            <ac:picMk id="11" creationId="{5124AED7-4701-6931-AEBD-804D46AC2259}"/>
          </ac:picMkLst>
        </pc:picChg>
        <pc:picChg chg="del">
          <ac:chgData name="Kevin Chan" userId="d7f1e113-3f10-4d05-b890-7f01e0f820a4" providerId="ADAL" clId="{1F01C84C-7312-40C3-AAEF-4E5A47819986}" dt="2023-12-06T15:49:10.436" v="299" actId="478"/>
          <ac:picMkLst>
            <pc:docMk/>
            <pc:sldMk cId="1576943934" sldId="727"/>
            <ac:picMk id="14" creationId="{0A87A038-EECE-299C-0ABC-A794F0C31659}"/>
          </ac:picMkLst>
        </pc:picChg>
        <pc:picChg chg="add mod">
          <ac:chgData name="Kevin Chan" userId="d7f1e113-3f10-4d05-b890-7f01e0f820a4" providerId="ADAL" clId="{1F01C84C-7312-40C3-AAEF-4E5A47819986}" dt="2023-12-07T16:28:15.888" v="305" actId="1076"/>
          <ac:picMkLst>
            <pc:docMk/>
            <pc:sldMk cId="1576943934" sldId="727"/>
            <ac:picMk id="2050" creationId="{1E8CE21B-7102-A1D2-2F11-072D5F234B54}"/>
          </ac:picMkLst>
        </pc:picChg>
        <pc:picChg chg="add mod">
          <ac:chgData name="Kevin Chan" userId="d7f1e113-3f10-4d05-b890-7f01e0f820a4" providerId="ADAL" clId="{1F01C84C-7312-40C3-AAEF-4E5A47819986}" dt="2023-12-07T16:31:31.444" v="317" actId="1076"/>
          <ac:picMkLst>
            <pc:docMk/>
            <pc:sldMk cId="1576943934" sldId="727"/>
            <ac:picMk id="2052" creationId="{13F65791-F002-380E-53A3-D53FB29BAA38}"/>
          </ac:picMkLst>
        </pc:picChg>
        <pc:picChg chg="add mod">
          <ac:chgData name="Kevin Chan" userId="d7f1e113-3f10-4d05-b890-7f01e0f820a4" providerId="ADAL" clId="{1F01C84C-7312-40C3-AAEF-4E5A47819986}" dt="2023-12-07T16:31:29.096" v="316" actId="14100"/>
          <ac:picMkLst>
            <pc:docMk/>
            <pc:sldMk cId="1576943934" sldId="727"/>
            <ac:picMk id="2054" creationId="{8F5B0B39-C3D9-5C55-60C5-B4D940C27A04}"/>
          </ac:picMkLst>
        </pc:picChg>
      </pc:sldChg>
      <pc:sldChg chg="addSp delSp modSp add mod ord">
        <pc:chgData name="Kevin Chan" userId="d7f1e113-3f10-4d05-b890-7f01e0f820a4" providerId="ADAL" clId="{1F01C84C-7312-40C3-AAEF-4E5A47819986}" dt="2023-12-07T16:50:31.425" v="509" actId="20577"/>
        <pc:sldMkLst>
          <pc:docMk/>
          <pc:sldMk cId="3801924186" sldId="728"/>
        </pc:sldMkLst>
        <pc:spChg chg="mod">
          <ac:chgData name="Kevin Chan" userId="d7f1e113-3f10-4d05-b890-7f01e0f820a4" providerId="ADAL" clId="{1F01C84C-7312-40C3-AAEF-4E5A47819986}" dt="2023-12-07T16:31:43.545" v="321" actId="20577"/>
          <ac:spMkLst>
            <pc:docMk/>
            <pc:sldMk cId="3801924186" sldId="728"/>
            <ac:spMk id="2" creationId="{2FE46170-FA0F-FBA5-026E-DBFFF709D98C}"/>
          </ac:spMkLst>
        </pc:spChg>
        <pc:spChg chg="mod">
          <ac:chgData name="Kevin Chan" userId="d7f1e113-3f10-4d05-b890-7f01e0f820a4" providerId="ADAL" clId="{1F01C84C-7312-40C3-AAEF-4E5A47819986}" dt="2023-12-07T16:50:31.425" v="509" actId="20577"/>
          <ac:spMkLst>
            <pc:docMk/>
            <pc:sldMk cId="3801924186" sldId="728"/>
            <ac:spMk id="9" creationId="{4ADBF347-6500-75C1-7CB9-A9EED3C919E9}"/>
          </ac:spMkLst>
        </pc:spChg>
        <pc:picChg chg="del">
          <ac:chgData name="Kevin Chan" userId="d7f1e113-3f10-4d05-b890-7f01e0f820a4" providerId="ADAL" clId="{1F01C84C-7312-40C3-AAEF-4E5A47819986}" dt="2023-12-07T16:31:44.751" v="322" actId="478"/>
          <ac:picMkLst>
            <pc:docMk/>
            <pc:sldMk cId="3801924186" sldId="728"/>
            <ac:picMk id="2050" creationId="{1E8CE21B-7102-A1D2-2F11-072D5F234B54}"/>
          </ac:picMkLst>
        </pc:picChg>
        <pc:picChg chg="del">
          <ac:chgData name="Kevin Chan" userId="d7f1e113-3f10-4d05-b890-7f01e0f820a4" providerId="ADAL" clId="{1F01C84C-7312-40C3-AAEF-4E5A47819986}" dt="2023-12-07T16:31:45.864" v="324" actId="478"/>
          <ac:picMkLst>
            <pc:docMk/>
            <pc:sldMk cId="3801924186" sldId="728"/>
            <ac:picMk id="2052" creationId="{13F65791-F002-380E-53A3-D53FB29BAA38}"/>
          </ac:picMkLst>
        </pc:picChg>
        <pc:picChg chg="del">
          <ac:chgData name="Kevin Chan" userId="d7f1e113-3f10-4d05-b890-7f01e0f820a4" providerId="ADAL" clId="{1F01C84C-7312-40C3-AAEF-4E5A47819986}" dt="2023-12-07T16:31:45.172" v="323" actId="478"/>
          <ac:picMkLst>
            <pc:docMk/>
            <pc:sldMk cId="3801924186" sldId="728"/>
            <ac:picMk id="2054" creationId="{8F5B0B39-C3D9-5C55-60C5-B4D940C27A04}"/>
          </ac:picMkLst>
        </pc:picChg>
        <pc:picChg chg="add mod">
          <ac:chgData name="Kevin Chan" userId="d7f1e113-3f10-4d05-b890-7f01e0f820a4" providerId="ADAL" clId="{1F01C84C-7312-40C3-AAEF-4E5A47819986}" dt="2023-12-07T16:34:05.913" v="354" actId="1076"/>
          <ac:picMkLst>
            <pc:docMk/>
            <pc:sldMk cId="3801924186" sldId="728"/>
            <ac:picMk id="3074" creationId="{A1BFE277-F98E-622F-E57B-0146C7F543A4}"/>
          </ac:picMkLst>
        </pc:picChg>
        <pc:picChg chg="add mod">
          <ac:chgData name="Kevin Chan" userId="d7f1e113-3f10-4d05-b890-7f01e0f820a4" providerId="ADAL" clId="{1F01C84C-7312-40C3-AAEF-4E5A47819986}" dt="2023-12-07T16:34:14.639" v="359" actId="14100"/>
          <ac:picMkLst>
            <pc:docMk/>
            <pc:sldMk cId="3801924186" sldId="728"/>
            <ac:picMk id="3076" creationId="{E6656CA6-66C2-6DFD-F89D-B5C868736EA7}"/>
          </ac:picMkLst>
        </pc:picChg>
        <pc:picChg chg="add mod">
          <ac:chgData name="Kevin Chan" userId="d7f1e113-3f10-4d05-b890-7f01e0f820a4" providerId="ADAL" clId="{1F01C84C-7312-40C3-AAEF-4E5A47819986}" dt="2023-12-07T16:38:27.331" v="364" actId="1076"/>
          <ac:picMkLst>
            <pc:docMk/>
            <pc:sldMk cId="3801924186" sldId="728"/>
            <ac:picMk id="3078" creationId="{5C6BD1C5-3209-1363-48CC-CC81F93A46D6}"/>
          </ac:picMkLst>
        </pc:picChg>
      </pc:sldChg>
      <pc:sldChg chg="del">
        <pc:chgData name="Kevin Chan" userId="d7f1e113-3f10-4d05-b890-7f01e0f820a4" providerId="ADAL" clId="{1F01C84C-7312-40C3-AAEF-4E5A47819986}" dt="2023-12-07T16:31:38.858" v="318" actId="47"/>
        <pc:sldMkLst>
          <pc:docMk/>
          <pc:sldMk cId="4192496584" sldId="728"/>
        </pc:sldMkLst>
      </pc:sldChg>
      <pc:sldChg chg="addSp delSp modSp add mod">
        <pc:chgData name="Kevin Chan" userId="d7f1e113-3f10-4d05-b890-7f01e0f820a4" providerId="ADAL" clId="{1F01C84C-7312-40C3-AAEF-4E5A47819986}" dt="2023-12-07T16:53:19.841" v="527" actId="20577"/>
        <pc:sldMkLst>
          <pc:docMk/>
          <pc:sldMk cId="3594292718" sldId="729"/>
        </pc:sldMkLst>
        <pc:spChg chg="mod">
          <ac:chgData name="Kevin Chan" userId="d7f1e113-3f10-4d05-b890-7f01e0f820a4" providerId="ADAL" clId="{1F01C84C-7312-40C3-AAEF-4E5A47819986}" dt="2023-12-07T16:40:49.265" v="399" actId="20577"/>
          <ac:spMkLst>
            <pc:docMk/>
            <pc:sldMk cId="3594292718" sldId="729"/>
            <ac:spMk id="2" creationId="{2FE46170-FA0F-FBA5-026E-DBFFF709D98C}"/>
          </ac:spMkLst>
        </pc:spChg>
        <pc:spChg chg="mod">
          <ac:chgData name="Kevin Chan" userId="d7f1e113-3f10-4d05-b890-7f01e0f820a4" providerId="ADAL" clId="{1F01C84C-7312-40C3-AAEF-4E5A47819986}" dt="2023-12-07T16:53:19.841" v="527" actId="20577"/>
          <ac:spMkLst>
            <pc:docMk/>
            <pc:sldMk cId="3594292718" sldId="729"/>
            <ac:spMk id="9" creationId="{4ADBF347-6500-75C1-7CB9-A9EED3C919E9}"/>
          </ac:spMkLst>
        </pc:spChg>
        <pc:picChg chg="del">
          <ac:chgData name="Kevin Chan" userId="d7f1e113-3f10-4d05-b890-7f01e0f820a4" providerId="ADAL" clId="{1F01C84C-7312-40C3-AAEF-4E5A47819986}" dt="2023-12-07T16:41:19.800" v="400" actId="478"/>
          <ac:picMkLst>
            <pc:docMk/>
            <pc:sldMk cId="3594292718" sldId="729"/>
            <ac:picMk id="3074" creationId="{A1BFE277-F98E-622F-E57B-0146C7F543A4}"/>
          </ac:picMkLst>
        </pc:picChg>
        <pc:picChg chg="del">
          <ac:chgData name="Kevin Chan" userId="d7f1e113-3f10-4d05-b890-7f01e0f820a4" providerId="ADAL" clId="{1F01C84C-7312-40C3-AAEF-4E5A47819986}" dt="2023-12-07T16:41:20.103" v="401" actId="478"/>
          <ac:picMkLst>
            <pc:docMk/>
            <pc:sldMk cId="3594292718" sldId="729"/>
            <ac:picMk id="3076" creationId="{E6656CA6-66C2-6DFD-F89D-B5C868736EA7}"/>
          </ac:picMkLst>
        </pc:picChg>
        <pc:picChg chg="del">
          <ac:chgData name="Kevin Chan" userId="d7f1e113-3f10-4d05-b890-7f01e0f820a4" providerId="ADAL" clId="{1F01C84C-7312-40C3-AAEF-4E5A47819986}" dt="2023-12-07T16:41:20.383" v="402" actId="478"/>
          <ac:picMkLst>
            <pc:docMk/>
            <pc:sldMk cId="3594292718" sldId="729"/>
            <ac:picMk id="3078" creationId="{5C6BD1C5-3209-1363-48CC-CC81F93A46D6}"/>
          </ac:picMkLst>
        </pc:picChg>
        <pc:picChg chg="add mod">
          <ac:chgData name="Kevin Chan" userId="d7f1e113-3f10-4d05-b890-7f01e0f820a4" providerId="ADAL" clId="{1F01C84C-7312-40C3-AAEF-4E5A47819986}" dt="2023-12-07T16:41:27.445" v="405" actId="1076"/>
          <ac:picMkLst>
            <pc:docMk/>
            <pc:sldMk cId="3594292718" sldId="729"/>
            <ac:picMk id="4098" creationId="{8ECC6932-C9FD-9BEC-00C5-088ADC5D3C57}"/>
          </ac:picMkLst>
        </pc:picChg>
        <pc:picChg chg="add mod">
          <ac:chgData name="Kevin Chan" userId="d7f1e113-3f10-4d05-b890-7f01e0f820a4" providerId="ADAL" clId="{1F01C84C-7312-40C3-AAEF-4E5A47819986}" dt="2023-12-07T16:44:07.552" v="412" actId="1076"/>
          <ac:picMkLst>
            <pc:docMk/>
            <pc:sldMk cId="3594292718" sldId="729"/>
            <ac:picMk id="4100" creationId="{7C6519FE-A015-27F5-95DB-4F53745718DB}"/>
          </ac:picMkLst>
        </pc:picChg>
        <pc:picChg chg="add mod">
          <ac:chgData name="Kevin Chan" userId="d7f1e113-3f10-4d05-b890-7f01e0f820a4" providerId="ADAL" clId="{1F01C84C-7312-40C3-AAEF-4E5A47819986}" dt="2023-12-07T16:44:09.519" v="413" actId="1076"/>
          <ac:picMkLst>
            <pc:docMk/>
            <pc:sldMk cId="3594292718" sldId="729"/>
            <ac:picMk id="4102" creationId="{72C65AFE-ED62-7F90-34ED-564A84354B56}"/>
          </ac:picMkLst>
        </pc:picChg>
      </pc:sldChg>
      <pc:sldChg chg="addSp delSp modSp add mod">
        <pc:chgData name="Kevin Chan" userId="d7f1e113-3f10-4d05-b890-7f01e0f820a4" providerId="ADAL" clId="{1F01C84C-7312-40C3-AAEF-4E5A47819986}" dt="2023-12-07T16:54:56.535" v="532" actId="14100"/>
        <pc:sldMkLst>
          <pc:docMk/>
          <pc:sldMk cId="2056791625" sldId="730"/>
        </pc:sldMkLst>
        <pc:spChg chg="mod">
          <ac:chgData name="Kevin Chan" userId="d7f1e113-3f10-4d05-b890-7f01e0f820a4" providerId="ADAL" clId="{1F01C84C-7312-40C3-AAEF-4E5A47819986}" dt="2023-12-07T16:44:58.122" v="418" actId="20577"/>
          <ac:spMkLst>
            <pc:docMk/>
            <pc:sldMk cId="2056791625" sldId="730"/>
            <ac:spMk id="2" creationId="{2FE46170-FA0F-FBA5-026E-DBFFF709D98C}"/>
          </ac:spMkLst>
        </pc:spChg>
        <pc:spChg chg="mod">
          <ac:chgData name="Kevin Chan" userId="d7f1e113-3f10-4d05-b890-7f01e0f820a4" providerId="ADAL" clId="{1F01C84C-7312-40C3-AAEF-4E5A47819986}" dt="2023-12-07T16:47:16.800" v="502" actId="20577"/>
          <ac:spMkLst>
            <pc:docMk/>
            <pc:sldMk cId="2056791625" sldId="730"/>
            <ac:spMk id="9" creationId="{4ADBF347-6500-75C1-7CB9-A9EED3C919E9}"/>
          </ac:spMkLst>
        </pc:spChg>
        <pc:picChg chg="del">
          <ac:chgData name="Kevin Chan" userId="d7f1e113-3f10-4d05-b890-7f01e0f820a4" providerId="ADAL" clId="{1F01C84C-7312-40C3-AAEF-4E5A47819986}" dt="2023-12-07T16:44:59.345" v="419" actId="478"/>
          <ac:picMkLst>
            <pc:docMk/>
            <pc:sldMk cId="2056791625" sldId="730"/>
            <ac:picMk id="4098" creationId="{8ECC6932-C9FD-9BEC-00C5-088ADC5D3C57}"/>
          </ac:picMkLst>
        </pc:picChg>
        <pc:picChg chg="del">
          <ac:chgData name="Kevin Chan" userId="d7f1e113-3f10-4d05-b890-7f01e0f820a4" providerId="ADAL" clId="{1F01C84C-7312-40C3-AAEF-4E5A47819986}" dt="2023-12-07T16:44:59.768" v="420" actId="478"/>
          <ac:picMkLst>
            <pc:docMk/>
            <pc:sldMk cId="2056791625" sldId="730"/>
            <ac:picMk id="4100" creationId="{7C6519FE-A015-27F5-95DB-4F53745718DB}"/>
          </ac:picMkLst>
        </pc:picChg>
        <pc:picChg chg="del">
          <ac:chgData name="Kevin Chan" userId="d7f1e113-3f10-4d05-b890-7f01e0f820a4" providerId="ADAL" clId="{1F01C84C-7312-40C3-AAEF-4E5A47819986}" dt="2023-12-07T16:45:00.177" v="421" actId="478"/>
          <ac:picMkLst>
            <pc:docMk/>
            <pc:sldMk cId="2056791625" sldId="730"/>
            <ac:picMk id="4102" creationId="{72C65AFE-ED62-7F90-34ED-564A84354B56}"/>
          </ac:picMkLst>
        </pc:picChg>
        <pc:picChg chg="add mod">
          <ac:chgData name="Kevin Chan" userId="d7f1e113-3f10-4d05-b890-7f01e0f820a4" providerId="ADAL" clId="{1F01C84C-7312-40C3-AAEF-4E5A47819986}" dt="2023-12-07T16:46:58.822" v="464" actId="1076"/>
          <ac:picMkLst>
            <pc:docMk/>
            <pc:sldMk cId="2056791625" sldId="730"/>
            <ac:picMk id="5122" creationId="{3470DD53-242A-8F60-4AC4-29C898EED255}"/>
          </ac:picMkLst>
        </pc:picChg>
        <pc:picChg chg="add mod">
          <ac:chgData name="Kevin Chan" userId="d7f1e113-3f10-4d05-b890-7f01e0f820a4" providerId="ADAL" clId="{1F01C84C-7312-40C3-AAEF-4E5A47819986}" dt="2023-12-07T16:48:03.463" v="505" actId="1076"/>
          <ac:picMkLst>
            <pc:docMk/>
            <pc:sldMk cId="2056791625" sldId="730"/>
            <ac:picMk id="5124" creationId="{9A290999-A351-D803-F782-BDE22C1DCEAD}"/>
          </ac:picMkLst>
        </pc:picChg>
        <pc:picChg chg="add mod">
          <ac:chgData name="Kevin Chan" userId="d7f1e113-3f10-4d05-b890-7f01e0f820a4" providerId="ADAL" clId="{1F01C84C-7312-40C3-AAEF-4E5A47819986}" dt="2023-12-07T16:54:56.535" v="532" actId="14100"/>
          <ac:picMkLst>
            <pc:docMk/>
            <pc:sldMk cId="2056791625" sldId="730"/>
            <ac:picMk id="5126" creationId="{83996B8B-821C-6D0C-E337-9A66D194C08D}"/>
          </ac:picMkLst>
        </pc:picChg>
      </pc:sldChg>
      <pc:sldChg chg="addSp delSp modSp add mod">
        <pc:chgData name="Kevin Chan" userId="d7f1e113-3f10-4d05-b890-7f01e0f820a4" providerId="ADAL" clId="{1F01C84C-7312-40C3-AAEF-4E5A47819986}" dt="2023-12-07T16:57:33.872" v="830" actId="14100"/>
        <pc:sldMkLst>
          <pc:docMk/>
          <pc:sldMk cId="3937012550" sldId="731"/>
        </pc:sldMkLst>
        <pc:spChg chg="mod">
          <ac:chgData name="Kevin Chan" userId="d7f1e113-3f10-4d05-b890-7f01e0f820a4" providerId="ADAL" clId="{1F01C84C-7312-40C3-AAEF-4E5A47819986}" dt="2023-12-07T16:55:46.377" v="539" actId="20577"/>
          <ac:spMkLst>
            <pc:docMk/>
            <pc:sldMk cId="3937012550" sldId="731"/>
            <ac:spMk id="2" creationId="{2FE46170-FA0F-FBA5-026E-DBFFF709D98C}"/>
          </ac:spMkLst>
        </pc:spChg>
        <pc:spChg chg="del">
          <ac:chgData name="Kevin Chan" userId="d7f1e113-3f10-4d05-b890-7f01e0f820a4" providerId="ADAL" clId="{1F01C84C-7312-40C3-AAEF-4E5A47819986}" dt="2023-12-07T16:55:47.890" v="540" actId="478"/>
          <ac:spMkLst>
            <pc:docMk/>
            <pc:sldMk cId="3937012550" sldId="731"/>
            <ac:spMk id="9" creationId="{4ADBF347-6500-75C1-7CB9-A9EED3C919E9}"/>
          </ac:spMkLst>
        </pc:spChg>
        <pc:spChg chg="mod">
          <ac:chgData name="Kevin Chan" userId="d7f1e113-3f10-4d05-b890-7f01e0f820a4" providerId="ADAL" clId="{1F01C84C-7312-40C3-AAEF-4E5A47819986}" dt="2023-12-07T16:57:26.843" v="827" actId="20577"/>
          <ac:spMkLst>
            <pc:docMk/>
            <pc:sldMk cId="3937012550" sldId="731"/>
            <ac:spMk id="10" creationId="{72DA49A5-8C5A-D2C8-56B8-CA739D43C8CD}"/>
          </ac:spMkLst>
        </pc:spChg>
        <pc:graphicFrameChg chg="add del mod">
          <ac:chgData name="Kevin Chan" userId="d7f1e113-3f10-4d05-b890-7f01e0f820a4" providerId="ADAL" clId="{1F01C84C-7312-40C3-AAEF-4E5A47819986}" dt="2023-12-07T16:57:29.749" v="828" actId="478"/>
          <ac:graphicFrameMkLst>
            <pc:docMk/>
            <pc:sldMk cId="3937012550" sldId="731"/>
            <ac:graphicFrameMk id="4" creationId="{C28D554A-70A6-3EE7-AEE0-0DE1CA92677F}"/>
          </ac:graphicFrameMkLst>
        </pc:graphicFrameChg>
        <pc:graphicFrameChg chg="mod modGraphic">
          <ac:chgData name="Kevin Chan" userId="d7f1e113-3f10-4d05-b890-7f01e0f820a4" providerId="ADAL" clId="{1F01C84C-7312-40C3-AAEF-4E5A47819986}" dt="2023-12-07T16:57:33.872" v="830" actId="14100"/>
          <ac:graphicFrameMkLst>
            <pc:docMk/>
            <pc:sldMk cId="3937012550" sldId="731"/>
            <ac:graphicFrameMk id="5" creationId="{AF108D35-AF38-124D-FFD3-FB1B58ADA668}"/>
          </ac:graphicFrameMkLst>
        </pc:graphicFrameChg>
        <pc:picChg chg="del">
          <ac:chgData name="Kevin Chan" userId="d7f1e113-3f10-4d05-b890-7f01e0f820a4" providerId="ADAL" clId="{1F01C84C-7312-40C3-AAEF-4E5A47819986}" dt="2023-12-07T16:55:49.016" v="541" actId="478"/>
          <ac:picMkLst>
            <pc:docMk/>
            <pc:sldMk cId="3937012550" sldId="731"/>
            <ac:picMk id="5122" creationId="{3470DD53-242A-8F60-4AC4-29C898EED255}"/>
          </ac:picMkLst>
        </pc:picChg>
        <pc:picChg chg="del">
          <ac:chgData name="Kevin Chan" userId="d7f1e113-3f10-4d05-b890-7f01e0f820a4" providerId="ADAL" clId="{1F01C84C-7312-40C3-AAEF-4E5A47819986}" dt="2023-12-07T16:55:49.344" v="542" actId="478"/>
          <ac:picMkLst>
            <pc:docMk/>
            <pc:sldMk cId="3937012550" sldId="731"/>
            <ac:picMk id="5124" creationId="{9A290999-A351-D803-F782-BDE22C1DCEAD}"/>
          </ac:picMkLst>
        </pc:picChg>
        <pc:picChg chg="del">
          <ac:chgData name="Kevin Chan" userId="d7f1e113-3f10-4d05-b890-7f01e0f820a4" providerId="ADAL" clId="{1F01C84C-7312-40C3-AAEF-4E5A47819986}" dt="2023-12-07T16:55:49.624" v="543" actId="478"/>
          <ac:picMkLst>
            <pc:docMk/>
            <pc:sldMk cId="3937012550" sldId="731"/>
            <ac:picMk id="5126" creationId="{83996B8B-821C-6D0C-E337-9A66D194C08D}"/>
          </ac:picMkLst>
        </pc:picChg>
      </pc:sldChg>
    </pc:docChg>
  </pc:docChgLst>
  <pc:docChgLst>
    <pc:chgData name="Mark Morris" userId="S::mark.morris@saintjamesschool.co.uk::8f589643-d61b-4aba-9c81-e3623d027a16" providerId="AD" clId="Web-{D96FE4E1-0849-F98B-E373-D4184721E7E1}"/>
    <pc:docChg chg="modSld">
      <pc:chgData name="Mark Morris" userId="S::mark.morris@saintjamesschool.co.uk::8f589643-d61b-4aba-9c81-e3623d027a16" providerId="AD" clId="Web-{D96FE4E1-0849-F98B-E373-D4184721E7E1}" dt="2023-12-08T10:23:37.978" v="7"/>
      <pc:docMkLst>
        <pc:docMk/>
      </pc:docMkLst>
      <pc:sldChg chg="addSp delSp modSp">
        <pc:chgData name="Mark Morris" userId="S::mark.morris@saintjamesschool.co.uk::8f589643-d61b-4aba-9c81-e3623d027a16" providerId="AD" clId="Web-{D96FE4E1-0849-F98B-E373-D4184721E7E1}" dt="2023-12-08T10:23:37.978" v="7"/>
        <pc:sldMkLst>
          <pc:docMk/>
          <pc:sldMk cId="2377307524" sldId="391"/>
        </pc:sldMkLst>
        <pc:spChg chg="add del mod">
          <ac:chgData name="Mark Morris" userId="S::mark.morris@saintjamesschool.co.uk::8f589643-d61b-4aba-9c81-e3623d027a16" providerId="AD" clId="Web-{D96FE4E1-0849-F98B-E373-D4184721E7E1}" dt="2023-12-08T10:23:37.978" v="7"/>
          <ac:spMkLst>
            <pc:docMk/>
            <pc:sldMk cId="2377307524" sldId="391"/>
            <ac:spMk id="4" creationId="{11709BD3-6B3B-04F2-2A06-6773CED5545A}"/>
          </ac:spMkLst>
        </pc:spChg>
        <pc:spChg chg="mod">
          <ac:chgData name="Mark Morris" userId="S::mark.morris@saintjamesschool.co.uk::8f589643-d61b-4aba-9c81-e3623d027a16" providerId="AD" clId="Web-{D96FE4E1-0849-F98B-E373-D4184721E7E1}" dt="2023-12-08T10:23:12.853" v="1" actId="20577"/>
          <ac:spMkLst>
            <pc:docMk/>
            <pc:sldMk cId="2377307524" sldId="391"/>
            <ac:spMk id="5" creationId="{DA2A138E-5BA6-3D9F-0372-EFB31043A970}"/>
          </ac:spMkLst>
        </pc:spChg>
        <pc:spChg chg="mod">
          <ac:chgData name="Mark Morris" userId="S::mark.morris@saintjamesschool.co.uk::8f589643-d61b-4aba-9c81-e3623d027a16" providerId="AD" clId="Web-{D96FE4E1-0849-F98B-E373-D4184721E7E1}" dt="2023-12-08T10:23:10.962" v="0" actId="20577"/>
          <ac:spMkLst>
            <pc:docMk/>
            <pc:sldMk cId="2377307524" sldId="391"/>
            <ac:spMk id="11" creationId="{38A54583-C5E1-773D-C272-C7C4920A8AD8}"/>
          </ac:spMkLst>
        </pc:spChg>
      </pc:sldChg>
    </pc:docChg>
  </pc:docChgLst>
  <pc:docChgLst>
    <pc:chgData name="David Rose" userId="S::david.rose@saintjamesschool.co.uk::8d788d76-18ca-49d3-996c-1baa68da9a15" providerId="AD" clId="Web-{3266C410-4DB2-B658-D323-4E34660F1086}"/>
    <pc:docChg chg="modSld">
      <pc:chgData name="David Rose" userId="S::david.rose@saintjamesschool.co.uk::8d788d76-18ca-49d3-996c-1baa68da9a15" providerId="AD" clId="Web-{3266C410-4DB2-B658-D323-4E34660F1086}" dt="2023-12-14T10:36:51.793" v="1"/>
      <pc:docMkLst>
        <pc:docMk/>
      </pc:docMkLst>
      <pc:sldChg chg="modSp">
        <pc:chgData name="David Rose" userId="S::david.rose@saintjamesschool.co.uk::8d788d76-18ca-49d3-996c-1baa68da9a15" providerId="AD" clId="Web-{3266C410-4DB2-B658-D323-4E34660F1086}" dt="2023-12-14T10:36:51.793" v="1"/>
        <pc:sldMkLst>
          <pc:docMk/>
          <pc:sldMk cId="3144896870" sldId="709"/>
        </pc:sldMkLst>
        <pc:graphicFrameChg chg="mod modGraphic">
          <ac:chgData name="David Rose" userId="S::david.rose@saintjamesschool.co.uk::8d788d76-18ca-49d3-996c-1baa68da9a15" providerId="AD" clId="Web-{3266C410-4DB2-B658-D323-4E34660F1086}" dt="2023-12-14T10:36:51.793" v="1"/>
          <ac:graphicFrameMkLst>
            <pc:docMk/>
            <pc:sldMk cId="3144896870" sldId="709"/>
            <ac:graphicFrameMk id="2" creationId="{CC2A6B0B-2440-B1A8-6D63-6450D642D9B4}"/>
          </ac:graphicFrameMkLst>
        </pc:graphicFrameChg>
      </pc:sldChg>
    </pc:docChg>
  </pc:docChgLst>
  <pc:docChgLst>
    <pc:chgData name="Emily Thompson" userId="S::emily.thompson@saintjamesschool.co.uk::847d66e7-aa60-471f-94f4-86d3024f7327" providerId="AD" clId="Web-{63A01973-2ED1-C773-A819-B502A790AA6A}"/>
    <pc:docChg chg="addSld delSld">
      <pc:chgData name="Emily Thompson" userId="S::emily.thompson@saintjamesschool.co.uk::847d66e7-aa60-471f-94f4-86d3024f7327" providerId="AD" clId="Web-{63A01973-2ED1-C773-A819-B502A790AA6A}" dt="2023-12-07T21:35:19.515" v="11"/>
      <pc:docMkLst>
        <pc:docMk/>
      </pc:docMkLst>
      <pc:sldChg chg="add">
        <pc:chgData name="Emily Thompson" userId="S::emily.thompson@saintjamesschool.co.uk::847d66e7-aa60-471f-94f4-86d3024f7327" providerId="AD" clId="Web-{63A01973-2ED1-C773-A819-B502A790AA6A}" dt="2023-12-07T21:34:49.404" v="8"/>
        <pc:sldMkLst>
          <pc:docMk/>
          <pc:sldMk cId="2435285134" sldId="317"/>
        </pc:sldMkLst>
      </pc:sldChg>
      <pc:sldChg chg="add">
        <pc:chgData name="Emily Thompson" userId="S::emily.thompson@saintjamesschool.co.uk::847d66e7-aa60-471f-94f4-86d3024f7327" providerId="AD" clId="Web-{63A01973-2ED1-C773-A819-B502A790AA6A}" dt="2023-12-07T21:34:16.543" v="6"/>
        <pc:sldMkLst>
          <pc:docMk/>
          <pc:sldMk cId="164229985" sldId="318"/>
        </pc:sldMkLst>
      </pc:sldChg>
      <pc:sldChg chg="add">
        <pc:chgData name="Emily Thompson" userId="S::emily.thompson@saintjamesschool.co.uk::847d66e7-aa60-471f-94f4-86d3024f7327" providerId="AD" clId="Web-{63A01973-2ED1-C773-A819-B502A790AA6A}" dt="2023-12-07T21:33:49.058" v="4"/>
        <pc:sldMkLst>
          <pc:docMk/>
          <pc:sldMk cId="583698646" sldId="319"/>
        </pc:sldMkLst>
      </pc:sldChg>
      <pc:sldChg chg="add">
        <pc:chgData name="Emily Thompson" userId="S::emily.thompson@saintjamesschool.co.uk::847d66e7-aa60-471f-94f4-86d3024f7327" providerId="AD" clId="Web-{63A01973-2ED1-C773-A819-B502A790AA6A}" dt="2023-12-07T21:32:52.915" v="0"/>
        <pc:sldMkLst>
          <pc:docMk/>
          <pc:sldMk cId="1226110791" sldId="320"/>
        </pc:sldMkLst>
      </pc:sldChg>
      <pc:sldChg chg="add">
        <pc:chgData name="Emily Thompson" userId="S::emily.thompson@saintjamesschool.co.uk::847d66e7-aa60-471f-94f4-86d3024f7327" providerId="AD" clId="Web-{63A01973-2ED1-C773-A819-B502A790AA6A}" dt="2023-12-07T21:33:23.588" v="2"/>
        <pc:sldMkLst>
          <pc:docMk/>
          <pc:sldMk cId="3497458715" sldId="322"/>
        </pc:sldMkLst>
      </pc:sldChg>
      <pc:sldChg chg="add">
        <pc:chgData name="Emily Thompson" userId="S::emily.thompson@saintjamesschool.co.uk::847d66e7-aa60-471f-94f4-86d3024f7327" providerId="AD" clId="Web-{63A01973-2ED1-C773-A819-B502A790AA6A}" dt="2023-12-07T21:35:16.843" v="10"/>
        <pc:sldMkLst>
          <pc:docMk/>
          <pc:sldMk cId="2568861258" sldId="323"/>
        </pc:sldMkLst>
      </pc:sldChg>
      <pc:sldChg chg="del">
        <pc:chgData name="Emily Thompson" userId="S::emily.thompson@saintjamesschool.co.uk::847d66e7-aa60-471f-94f4-86d3024f7327" providerId="AD" clId="Web-{63A01973-2ED1-C773-A819-B502A790AA6A}" dt="2023-12-07T21:35:19.515" v="11"/>
        <pc:sldMkLst>
          <pc:docMk/>
          <pc:sldMk cId="865158536" sldId="592"/>
        </pc:sldMkLst>
      </pc:sldChg>
      <pc:sldChg chg="del">
        <pc:chgData name="Emily Thompson" userId="S::emily.thompson@saintjamesschool.co.uk::847d66e7-aa60-471f-94f4-86d3024f7327" providerId="AD" clId="Web-{63A01973-2ED1-C773-A819-B502A790AA6A}" dt="2023-12-07T21:34:52.498" v="9"/>
        <pc:sldMkLst>
          <pc:docMk/>
          <pc:sldMk cId="3826208939" sldId="593"/>
        </pc:sldMkLst>
      </pc:sldChg>
      <pc:sldChg chg="del">
        <pc:chgData name="Emily Thompson" userId="S::emily.thompson@saintjamesschool.co.uk::847d66e7-aa60-471f-94f4-86d3024f7327" providerId="AD" clId="Web-{63A01973-2ED1-C773-A819-B502A790AA6A}" dt="2023-12-07T21:34:22.653" v="7"/>
        <pc:sldMkLst>
          <pc:docMk/>
          <pc:sldMk cId="430874107" sldId="594"/>
        </pc:sldMkLst>
      </pc:sldChg>
      <pc:sldChg chg="del">
        <pc:chgData name="Emily Thompson" userId="S::emily.thompson@saintjamesschool.co.uk::847d66e7-aa60-471f-94f4-86d3024f7327" providerId="AD" clId="Web-{63A01973-2ED1-C773-A819-B502A790AA6A}" dt="2023-12-07T21:33:53.136" v="5"/>
        <pc:sldMkLst>
          <pc:docMk/>
          <pc:sldMk cId="3478186409" sldId="595"/>
        </pc:sldMkLst>
      </pc:sldChg>
      <pc:sldChg chg="del">
        <pc:chgData name="Emily Thompson" userId="S::emily.thompson@saintjamesschool.co.uk::847d66e7-aa60-471f-94f4-86d3024f7327" providerId="AD" clId="Web-{63A01973-2ED1-C773-A819-B502A790AA6A}" dt="2023-12-07T21:33:27.870" v="3"/>
        <pc:sldMkLst>
          <pc:docMk/>
          <pc:sldMk cId="613761780" sldId="596"/>
        </pc:sldMkLst>
      </pc:sldChg>
      <pc:sldChg chg="del">
        <pc:chgData name="Emily Thompson" userId="S::emily.thompson@saintjamesschool.co.uk::847d66e7-aa60-471f-94f4-86d3024f7327" providerId="AD" clId="Web-{63A01973-2ED1-C773-A819-B502A790AA6A}" dt="2023-12-07T21:32:58.118" v="1"/>
        <pc:sldMkLst>
          <pc:docMk/>
          <pc:sldMk cId="3863736314" sldId="597"/>
        </pc:sldMkLst>
      </pc:sldChg>
    </pc:docChg>
  </pc:docChgLst>
  <pc:docChgLst>
    <pc:chgData name="David Rose" userId="S::david.rose@saintjamesschool.co.uk::8d788d76-18ca-49d3-996c-1baa68da9a15" providerId="AD" clId="Web-{8D418608-D64B-82C2-6025-ED8F5A6B4D4E}"/>
    <pc:docChg chg="addSld">
      <pc:chgData name="David Rose" userId="S::david.rose@saintjamesschool.co.uk::8d788d76-18ca-49d3-996c-1baa68da9a15" providerId="AD" clId="Web-{8D418608-D64B-82C2-6025-ED8F5A6B4D4E}" dt="2023-12-06T10:11:35.769" v="0"/>
      <pc:docMkLst>
        <pc:docMk/>
      </pc:docMkLst>
      <pc:sldChg chg="add">
        <pc:chgData name="David Rose" userId="S::david.rose@saintjamesschool.co.uk::8d788d76-18ca-49d3-996c-1baa68da9a15" providerId="AD" clId="Web-{8D418608-D64B-82C2-6025-ED8F5A6B4D4E}" dt="2023-12-06T10:11:35.769" v="0"/>
        <pc:sldMkLst>
          <pc:docMk/>
          <pc:sldMk cId="3345181530" sldId="725"/>
        </pc:sldMkLst>
      </pc:sldChg>
    </pc:docChg>
  </pc:docChgLst>
  <pc:docChgLst>
    <pc:chgData name="Emily Thompson" userId="S::emily.thompson@saintjamesschool.co.uk::847d66e7-aa60-471f-94f4-86d3024f7327" providerId="AD" clId="Web-{FD6E391C-47F4-3F1A-898C-DA852CCE7269}"/>
    <pc:docChg chg="addSld modSld">
      <pc:chgData name="Emily Thompson" userId="S::emily.thompson@saintjamesschool.co.uk::847d66e7-aa60-471f-94f4-86d3024f7327" providerId="AD" clId="Web-{FD6E391C-47F4-3F1A-898C-DA852CCE7269}" dt="2024-02-02T16:24:12.951" v="175" actId="20577"/>
      <pc:docMkLst>
        <pc:docMk/>
      </pc:docMkLst>
      <pc:sldChg chg="addSp delSp modSp add replId">
        <pc:chgData name="Emily Thompson" userId="S::emily.thompson@saintjamesschool.co.uk::847d66e7-aa60-471f-94f4-86d3024f7327" providerId="AD" clId="Web-{FD6E391C-47F4-3F1A-898C-DA852CCE7269}" dt="2024-02-02T16:24:12.951" v="175" actId="20577"/>
        <pc:sldMkLst>
          <pc:docMk/>
          <pc:sldMk cId="1641408282" sldId="749"/>
        </pc:sldMkLst>
        <pc:spChg chg="mod">
          <ac:chgData name="Emily Thompson" userId="S::emily.thompson@saintjamesschool.co.uk::847d66e7-aa60-471f-94f4-86d3024f7327" providerId="AD" clId="Web-{FD6E391C-47F4-3F1A-898C-DA852CCE7269}" dt="2024-02-02T16:22:19.291" v="1" actId="20577"/>
          <ac:spMkLst>
            <pc:docMk/>
            <pc:sldMk cId="1641408282" sldId="749"/>
            <ac:spMk id="2" creationId="{979D7F72-5C5B-82F3-A1CF-C0A28D4AC0B9}"/>
          </ac:spMkLst>
        </pc:spChg>
        <pc:spChg chg="mod">
          <ac:chgData name="Emily Thompson" userId="S::emily.thompson@saintjamesschool.co.uk::847d66e7-aa60-471f-94f4-86d3024f7327" providerId="AD" clId="Web-{FD6E391C-47F4-3F1A-898C-DA852CCE7269}" dt="2024-02-02T16:22:55.604" v="11" actId="20577"/>
          <ac:spMkLst>
            <pc:docMk/>
            <pc:sldMk cId="1641408282" sldId="749"/>
            <ac:spMk id="7" creationId="{6D59AD11-B7B5-5196-4D30-D651ED7272CA}"/>
          </ac:spMkLst>
        </pc:spChg>
        <pc:spChg chg="mod">
          <ac:chgData name="Emily Thompson" userId="S::emily.thompson@saintjamesschool.co.uk::847d66e7-aa60-471f-94f4-86d3024f7327" providerId="AD" clId="Web-{FD6E391C-47F4-3F1A-898C-DA852CCE7269}" dt="2024-02-02T16:24:00.731" v="138" actId="20577"/>
          <ac:spMkLst>
            <pc:docMk/>
            <pc:sldMk cId="1641408282" sldId="749"/>
            <ac:spMk id="9" creationId="{022F97FC-0ABE-98E1-2777-B008B28C4F7F}"/>
          </ac:spMkLst>
        </pc:spChg>
        <pc:spChg chg="mod">
          <ac:chgData name="Emily Thompson" userId="S::emily.thompson@saintjamesschool.co.uk::847d66e7-aa60-471f-94f4-86d3024f7327" providerId="AD" clId="Web-{FD6E391C-47F4-3F1A-898C-DA852CCE7269}" dt="2024-02-02T16:24:12.951" v="175" actId="20577"/>
          <ac:spMkLst>
            <pc:docMk/>
            <pc:sldMk cId="1641408282" sldId="749"/>
            <ac:spMk id="11" creationId="{F2E4A9A0-BF6A-11B4-D409-02CB3F41D653}"/>
          </ac:spMkLst>
        </pc:spChg>
        <pc:picChg chg="add mod">
          <ac:chgData name="Emily Thompson" userId="S::emily.thompson@saintjamesschool.co.uk::847d66e7-aa60-471f-94f4-86d3024f7327" providerId="AD" clId="Web-{FD6E391C-47F4-3F1A-898C-DA852CCE7269}" dt="2024-02-02T16:22:39.526" v="8" actId="1076"/>
          <ac:picMkLst>
            <pc:docMk/>
            <pc:sldMk cId="1641408282" sldId="749"/>
            <ac:picMk id="4" creationId="{A6E3CD65-80EA-CAF5-DEE9-106FA7A12FBB}"/>
          </ac:picMkLst>
        </pc:picChg>
        <pc:picChg chg="del">
          <ac:chgData name="Emily Thompson" userId="S::emily.thompson@saintjamesschool.co.uk::847d66e7-aa60-471f-94f4-86d3024f7327" providerId="AD" clId="Web-{FD6E391C-47F4-3F1A-898C-DA852CCE7269}" dt="2024-02-02T16:22:59.167" v="12"/>
          <ac:picMkLst>
            <pc:docMk/>
            <pc:sldMk cId="1641408282" sldId="749"/>
            <ac:picMk id="12" creationId="{363CFAEA-0DBF-F9B3-C9BB-A522DB6371E4}"/>
          </ac:picMkLst>
        </pc:picChg>
        <pc:picChg chg="del">
          <ac:chgData name="Emily Thompson" userId="S::emily.thompson@saintjamesschool.co.uk::847d66e7-aa60-471f-94f4-86d3024f7327" providerId="AD" clId="Web-{FD6E391C-47F4-3F1A-898C-DA852CCE7269}" dt="2024-02-02T16:22:33.166" v="5"/>
          <ac:picMkLst>
            <pc:docMk/>
            <pc:sldMk cId="1641408282" sldId="749"/>
            <ac:picMk id="15" creationId="{E8D73EC6-AE8F-4E18-555D-848E2E6320A9}"/>
          </ac:picMkLst>
        </pc:picChg>
        <pc:picChg chg="del">
          <ac:chgData name="Emily Thompson" userId="S::emily.thompson@saintjamesschool.co.uk::847d66e7-aa60-471f-94f4-86d3024f7327" providerId="AD" clId="Web-{FD6E391C-47F4-3F1A-898C-DA852CCE7269}" dt="2024-02-02T16:22:21.556" v="2"/>
          <ac:picMkLst>
            <pc:docMk/>
            <pc:sldMk cId="1641408282" sldId="749"/>
            <ac:picMk id="17" creationId="{C566E909-1A5D-F15F-EE2D-44918246950F}"/>
          </ac:picMkLst>
        </pc:picChg>
      </pc:sldChg>
    </pc:docChg>
  </pc:docChgLst>
  <pc:docChgLst>
    <pc:chgData name="Ruth Varley" userId="S::ruth.varley@saintjamesschool.co.uk::18bb3d3a-016c-4ee2-8245-664e67839578" providerId="AD" clId="Web-{18746CA4-242F-B9D7-501E-4930758C14F5}"/>
    <pc:docChg chg="modSld">
      <pc:chgData name="Ruth Varley" userId="S::ruth.varley@saintjamesschool.co.uk::18bb3d3a-016c-4ee2-8245-664e67839578" providerId="AD" clId="Web-{18746CA4-242F-B9D7-501E-4930758C14F5}" dt="2023-12-02T21:23:10.561" v="6"/>
      <pc:docMkLst>
        <pc:docMk/>
      </pc:docMkLst>
      <pc:sldChg chg="addSp modSp">
        <pc:chgData name="Ruth Varley" userId="S::ruth.varley@saintjamesschool.co.uk::18bb3d3a-016c-4ee2-8245-664e67839578" providerId="AD" clId="Web-{18746CA4-242F-B9D7-501E-4930758C14F5}" dt="2023-12-02T21:20:16.532" v="1"/>
        <pc:sldMkLst>
          <pc:docMk/>
          <pc:sldMk cId="2974042263" sldId="715"/>
        </pc:sldMkLst>
        <pc:spChg chg="add">
          <ac:chgData name="Ruth Varley" userId="S::ruth.varley@saintjamesschool.co.uk::18bb3d3a-016c-4ee2-8245-664e67839578" providerId="AD" clId="Web-{18746CA4-242F-B9D7-501E-4930758C14F5}" dt="2023-12-02T21:20:09.750" v="0"/>
          <ac:spMkLst>
            <pc:docMk/>
            <pc:sldMk cId="2974042263" sldId="715"/>
            <ac:spMk id="12" creationId="{F5156D53-6CDA-273D-E5CD-9E867A024971}"/>
          </ac:spMkLst>
        </pc:spChg>
        <pc:picChg chg="add mod">
          <ac:chgData name="Ruth Varley" userId="S::ruth.varley@saintjamesschool.co.uk::18bb3d3a-016c-4ee2-8245-664e67839578" providerId="AD" clId="Web-{18746CA4-242F-B9D7-501E-4930758C14F5}" dt="2023-12-02T21:20:16.532" v="1"/>
          <ac:picMkLst>
            <pc:docMk/>
            <pc:sldMk cId="2974042263" sldId="715"/>
            <ac:picMk id="13" creationId="{B89D7C9F-7ADE-B09B-9461-A9EF263A1C22}"/>
          </ac:picMkLst>
        </pc:picChg>
      </pc:sldChg>
      <pc:sldChg chg="addSp modSp">
        <pc:chgData name="Ruth Varley" userId="S::ruth.varley@saintjamesschool.co.uk::18bb3d3a-016c-4ee2-8245-664e67839578" providerId="AD" clId="Web-{18746CA4-242F-B9D7-501E-4930758C14F5}" dt="2023-12-02T21:21:40.039" v="3"/>
        <pc:sldMkLst>
          <pc:docMk/>
          <pc:sldMk cId="837038751" sldId="716"/>
        </pc:sldMkLst>
        <pc:spChg chg="add">
          <ac:chgData name="Ruth Varley" userId="S::ruth.varley@saintjamesschool.co.uk::18bb3d3a-016c-4ee2-8245-664e67839578" providerId="AD" clId="Web-{18746CA4-242F-B9D7-501E-4930758C14F5}" dt="2023-12-02T21:20:30.001" v="2"/>
          <ac:spMkLst>
            <pc:docMk/>
            <pc:sldMk cId="837038751" sldId="716"/>
            <ac:spMk id="12" creationId="{42ABA357-4D5D-6FEF-A5AA-95CD5AE87FFB}"/>
          </ac:spMkLst>
        </pc:spChg>
        <pc:picChg chg="add mod">
          <ac:chgData name="Ruth Varley" userId="S::ruth.varley@saintjamesschool.co.uk::18bb3d3a-016c-4ee2-8245-664e67839578" providerId="AD" clId="Web-{18746CA4-242F-B9D7-501E-4930758C14F5}" dt="2023-12-02T21:21:40.039" v="3"/>
          <ac:picMkLst>
            <pc:docMk/>
            <pc:sldMk cId="837038751" sldId="716"/>
            <ac:picMk id="13" creationId="{484F6328-B5DB-5AB6-4F2C-BCF22E39FC2B}"/>
          </ac:picMkLst>
        </pc:picChg>
      </pc:sldChg>
      <pc:sldChg chg="addSp delSp modSp">
        <pc:chgData name="Ruth Varley" userId="S::ruth.varley@saintjamesschool.co.uk::18bb3d3a-016c-4ee2-8245-664e67839578" providerId="AD" clId="Web-{18746CA4-242F-B9D7-501E-4930758C14F5}" dt="2023-12-02T21:23:10.561" v="6"/>
        <pc:sldMkLst>
          <pc:docMk/>
          <pc:sldMk cId="1679851193" sldId="717"/>
        </pc:sldMkLst>
        <pc:spChg chg="add del">
          <ac:chgData name="Ruth Varley" userId="S::ruth.varley@saintjamesschool.co.uk::18bb3d3a-016c-4ee2-8245-664e67839578" providerId="AD" clId="Web-{18746CA4-242F-B9D7-501E-4930758C14F5}" dt="2023-12-02T21:23:10.561" v="6"/>
          <ac:spMkLst>
            <pc:docMk/>
            <pc:sldMk cId="1679851193" sldId="717"/>
            <ac:spMk id="12" creationId="{580F2DBE-B031-57C8-419F-28FE07A61517}"/>
          </ac:spMkLst>
        </pc:spChg>
        <pc:picChg chg="add mod">
          <ac:chgData name="Ruth Varley" userId="S::ruth.varley@saintjamesschool.co.uk::18bb3d3a-016c-4ee2-8245-664e67839578" providerId="AD" clId="Web-{18746CA4-242F-B9D7-501E-4930758C14F5}" dt="2023-12-02T21:23:08.561" v="5"/>
          <ac:picMkLst>
            <pc:docMk/>
            <pc:sldMk cId="1679851193" sldId="717"/>
            <ac:picMk id="13" creationId="{3A08CF8D-CA08-9DCD-BCE4-730AD2C6B629}"/>
          </ac:picMkLst>
        </pc:picChg>
      </pc:sldChg>
    </pc:docChg>
  </pc:docChgLst>
  <pc:docChgLst>
    <pc:chgData name="Ruth Varley" userId="S::ruth.varley@saintjamesschool.co.uk::18bb3d3a-016c-4ee2-8245-664e67839578" providerId="AD" clId="Web-{6C4112A1-85D1-A918-5AD9-C96CC63FEC46}"/>
    <pc:docChg chg="modSld sldOrd">
      <pc:chgData name="Ruth Varley" userId="S::ruth.varley@saintjamesschool.co.uk::18bb3d3a-016c-4ee2-8245-664e67839578" providerId="AD" clId="Web-{6C4112A1-85D1-A918-5AD9-C96CC63FEC46}" dt="2023-12-03T19:00:17.343" v="1079" actId="20577"/>
      <pc:docMkLst>
        <pc:docMk/>
      </pc:docMkLst>
      <pc:sldChg chg="modSp ord">
        <pc:chgData name="Ruth Varley" userId="S::ruth.varley@saintjamesschool.co.uk::18bb3d3a-016c-4ee2-8245-664e67839578" providerId="AD" clId="Web-{6C4112A1-85D1-A918-5AD9-C96CC63FEC46}" dt="2023-12-03T18:20:46.321" v="127" actId="14100"/>
        <pc:sldMkLst>
          <pc:docMk/>
          <pc:sldMk cId="353769070" sldId="720"/>
        </pc:sldMkLst>
        <pc:spChg chg="mod">
          <ac:chgData name="Ruth Varley" userId="S::ruth.varley@saintjamesschool.co.uk::18bb3d3a-016c-4ee2-8245-664e67839578" providerId="AD" clId="Web-{6C4112A1-85D1-A918-5AD9-C96CC63FEC46}" dt="2023-12-03T18:20:36.898" v="124" actId="14100"/>
          <ac:spMkLst>
            <pc:docMk/>
            <pc:sldMk cId="353769070" sldId="720"/>
            <ac:spMk id="7" creationId="{ED8EA90D-AD07-B7FB-D2E2-E768D498D677}"/>
          </ac:spMkLst>
        </pc:spChg>
        <pc:spChg chg="mod">
          <ac:chgData name="Ruth Varley" userId="S::ruth.varley@saintjamesschool.co.uk::18bb3d3a-016c-4ee2-8245-664e67839578" providerId="AD" clId="Web-{6C4112A1-85D1-A918-5AD9-C96CC63FEC46}" dt="2023-12-03T18:20:46.321" v="127" actId="14100"/>
          <ac:spMkLst>
            <pc:docMk/>
            <pc:sldMk cId="353769070" sldId="720"/>
            <ac:spMk id="14" creationId="{5B88B8D7-B86D-943D-8048-AAA255D0DAEC}"/>
          </ac:spMkLst>
        </pc:spChg>
        <pc:picChg chg="mod">
          <ac:chgData name="Ruth Varley" userId="S::ruth.varley@saintjamesschool.co.uk::18bb3d3a-016c-4ee2-8245-664e67839578" providerId="AD" clId="Web-{6C4112A1-85D1-A918-5AD9-C96CC63FEC46}" dt="2023-12-03T18:20:39.008" v="125" actId="1076"/>
          <ac:picMkLst>
            <pc:docMk/>
            <pc:sldMk cId="353769070" sldId="720"/>
            <ac:picMk id="10" creationId="{518A1936-DFE6-0332-F68C-64AE8732EE6A}"/>
          </ac:picMkLst>
        </pc:picChg>
        <pc:picChg chg="mod">
          <ac:chgData name="Ruth Varley" userId="S::ruth.varley@saintjamesschool.co.uk::18bb3d3a-016c-4ee2-8245-664e67839578" providerId="AD" clId="Web-{6C4112A1-85D1-A918-5AD9-C96CC63FEC46}" dt="2023-12-03T18:20:41.664" v="126" actId="1076"/>
          <ac:picMkLst>
            <pc:docMk/>
            <pc:sldMk cId="353769070" sldId="720"/>
            <ac:picMk id="12" creationId="{86B620E2-A58E-9AA2-8541-D2ED08D52C24}"/>
          </ac:picMkLst>
        </pc:picChg>
      </pc:sldChg>
      <pc:sldChg chg="delSp modSp">
        <pc:chgData name="Ruth Varley" userId="S::ruth.varley@saintjamesschool.co.uk::18bb3d3a-016c-4ee2-8245-664e67839578" providerId="AD" clId="Web-{6C4112A1-85D1-A918-5AD9-C96CC63FEC46}" dt="2023-12-03T18:33:43.245" v="329" actId="20577"/>
        <pc:sldMkLst>
          <pc:docMk/>
          <pc:sldMk cId="4121976906" sldId="721"/>
        </pc:sldMkLst>
        <pc:spChg chg="del">
          <ac:chgData name="Ruth Varley" userId="S::ruth.varley@saintjamesschool.co.uk::18bb3d3a-016c-4ee2-8245-664e67839578" providerId="AD" clId="Web-{6C4112A1-85D1-A918-5AD9-C96CC63FEC46}" dt="2023-12-03T18:26:33.540" v="151"/>
          <ac:spMkLst>
            <pc:docMk/>
            <pc:sldMk cId="4121976906" sldId="721"/>
            <ac:spMk id="2" creationId="{D25DE34D-D1EB-86C8-A6F8-BDCCB1B042BE}"/>
          </ac:spMkLst>
        </pc:spChg>
        <pc:spChg chg="mod">
          <ac:chgData name="Ruth Varley" userId="S::ruth.varley@saintjamesschool.co.uk::18bb3d3a-016c-4ee2-8245-664e67839578" providerId="AD" clId="Web-{6C4112A1-85D1-A918-5AD9-C96CC63FEC46}" dt="2023-12-03T18:33:43.245" v="329" actId="20577"/>
          <ac:spMkLst>
            <pc:docMk/>
            <pc:sldMk cId="4121976906" sldId="721"/>
            <ac:spMk id="7" creationId="{ED8EA90D-AD07-B7FB-D2E2-E768D498D677}"/>
          </ac:spMkLst>
        </pc:spChg>
        <pc:spChg chg="mod">
          <ac:chgData name="Ruth Varley" userId="S::ruth.varley@saintjamesschool.co.uk::18bb3d3a-016c-4ee2-8245-664e67839578" providerId="AD" clId="Web-{6C4112A1-85D1-A918-5AD9-C96CC63FEC46}" dt="2023-12-03T18:30:36.097" v="284" actId="20577"/>
          <ac:spMkLst>
            <pc:docMk/>
            <pc:sldMk cId="4121976906" sldId="721"/>
            <ac:spMk id="9" creationId="{E1E7289E-4276-97E8-6018-CBC4B7534210}"/>
          </ac:spMkLst>
        </pc:spChg>
        <pc:spChg chg="mod">
          <ac:chgData name="Ruth Varley" userId="S::ruth.varley@saintjamesschool.co.uk::18bb3d3a-016c-4ee2-8245-664e67839578" providerId="AD" clId="Web-{6C4112A1-85D1-A918-5AD9-C96CC63FEC46}" dt="2023-12-03T18:22:28.327" v="136" actId="20577"/>
          <ac:spMkLst>
            <pc:docMk/>
            <pc:sldMk cId="4121976906" sldId="721"/>
            <ac:spMk id="11" creationId="{A7F2DCF2-9FFD-B5D4-21F9-CD9A7A5845AF}"/>
          </ac:spMkLst>
        </pc:spChg>
        <pc:spChg chg="mod">
          <ac:chgData name="Ruth Varley" userId="S::ruth.varley@saintjamesschool.co.uk::18bb3d3a-016c-4ee2-8245-664e67839578" providerId="AD" clId="Web-{6C4112A1-85D1-A918-5AD9-C96CC63FEC46}" dt="2023-12-03T18:29:33.829" v="203" actId="20577"/>
          <ac:spMkLst>
            <pc:docMk/>
            <pc:sldMk cId="4121976906" sldId="721"/>
            <ac:spMk id="14" creationId="{5B88B8D7-B86D-943D-8048-AAA255D0DAEC}"/>
          </ac:spMkLst>
        </pc:spChg>
      </pc:sldChg>
      <pc:sldChg chg="delSp modSp">
        <pc:chgData name="Ruth Varley" userId="S::ruth.varley@saintjamesschool.co.uk::18bb3d3a-016c-4ee2-8245-664e67839578" providerId="AD" clId="Web-{6C4112A1-85D1-A918-5AD9-C96CC63FEC46}" dt="2023-12-03T18:52:28.247" v="711" actId="20577"/>
        <pc:sldMkLst>
          <pc:docMk/>
          <pc:sldMk cId="2708986574" sldId="722"/>
        </pc:sldMkLst>
        <pc:spChg chg="del">
          <ac:chgData name="Ruth Varley" userId="S::ruth.varley@saintjamesschool.co.uk::18bb3d3a-016c-4ee2-8245-664e67839578" providerId="AD" clId="Web-{6C4112A1-85D1-A918-5AD9-C96CC63FEC46}" dt="2023-12-03T18:33:46.698" v="330"/>
          <ac:spMkLst>
            <pc:docMk/>
            <pc:sldMk cId="2708986574" sldId="722"/>
            <ac:spMk id="2" creationId="{D25DE34D-D1EB-86C8-A6F8-BDCCB1B042BE}"/>
          </ac:spMkLst>
        </pc:spChg>
        <pc:spChg chg="mod">
          <ac:chgData name="Ruth Varley" userId="S::ruth.varley@saintjamesschool.co.uk::18bb3d3a-016c-4ee2-8245-664e67839578" providerId="AD" clId="Web-{6C4112A1-85D1-A918-5AD9-C96CC63FEC46}" dt="2023-12-03T18:46:38.609" v="676" actId="20577"/>
          <ac:spMkLst>
            <pc:docMk/>
            <pc:sldMk cId="2708986574" sldId="722"/>
            <ac:spMk id="7" creationId="{ED8EA90D-AD07-B7FB-D2E2-E768D498D677}"/>
          </ac:spMkLst>
        </pc:spChg>
        <pc:spChg chg="mod">
          <ac:chgData name="Ruth Varley" userId="S::ruth.varley@saintjamesschool.co.uk::18bb3d3a-016c-4ee2-8245-664e67839578" providerId="AD" clId="Web-{6C4112A1-85D1-A918-5AD9-C96CC63FEC46}" dt="2023-12-03T18:52:28.247" v="711" actId="20577"/>
          <ac:spMkLst>
            <pc:docMk/>
            <pc:sldMk cId="2708986574" sldId="722"/>
            <ac:spMk id="9" creationId="{E1E7289E-4276-97E8-6018-CBC4B7534210}"/>
          </ac:spMkLst>
        </pc:spChg>
        <pc:spChg chg="mod">
          <ac:chgData name="Ruth Varley" userId="S::ruth.varley@saintjamesschool.co.uk::18bb3d3a-016c-4ee2-8245-664e67839578" providerId="AD" clId="Web-{6C4112A1-85D1-A918-5AD9-C96CC63FEC46}" dt="2023-12-03T18:47:52.783" v="709" actId="20577"/>
          <ac:spMkLst>
            <pc:docMk/>
            <pc:sldMk cId="2708986574" sldId="722"/>
            <ac:spMk id="11" creationId="{A7F2DCF2-9FFD-B5D4-21F9-CD9A7A5845AF}"/>
          </ac:spMkLst>
        </pc:spChg>
        <pc:spChg chg="mod">
          <ac:chgData name="Ruth Varley" userId="S::ruth.varley@saintjamesschool.co.uk::18bb3d3a-016c-4ee2-8245-664e67839578" providerId="AD" clId="Web-{6C4112A1-85D1-A918-5AD9-C96CC63FEC46}" dt="2023-12-03T18:46:31.499" v="671" actId="20577"/>
          <ac:spMkLst>
            <pc:docMk/>
            <pc:sldMk cId="2708986574" sldId="722"/>
            <ac:spMk id="14" creationId="{5B88B8D7-B86D-943D-8048-AAA255D0DAEC}"/>
          </ac:spMkLst>
        </pc:spChg>
      </pc:sldChg>
      <pc:sldChg chg="delSp modSp">
        <pc:chgData name="Ruth Varley" userId="S::ruth.varley@saintjamesschool.co.uk::18bb3d3a-016c-4ee2-8245-664e67839578" providerId="AD" clId="Web-{6C4112A1-85D1-A918-5AD9-C96CC63FEC46}" dt="2023-12-03T18:56:46.741" v="942" actId="20577"/>
        <pc:sldMkLst>
          <pc:docMk/>
          <pc:sldMk cId="701027894" sldId="723"/>
        </pc:sldMkLst>
        <pc:spChg chg="del">
          <ac:chgData name="Ruth Varley" userId="S::ruth.varley@saintjamesschool.co.uk::18bb3d3a-016c-4ee2-8245-664e67839578" providerId="AD" clId="Web-{6C4112A1-85D1-A918-5AD9-C96CC63FEC46}" dt="2023-12-03T18:54:35.299" v="877"/>
          <ac:spMkLst>
            <pc:docMk/>
            <pc:sldMk cId="701027894" sldId="723"/>
            <ac:spMk id="2" creationId="{D25DE34D-D1EB-86C8-A6F8-BDCCB1B042BE}"/>
          </ac:spMkLst>
        </pc:spChg>
        <pc:spChg chg="mod">
          <ac:chgData name="Ruth Varley" userId="S::ruth.varley@saintjamesschool.co.uk::18bb3d3a-016c-4ee2-8245-664e67839578" providerId="AD" clId="Web-{6C4112A1-85D1-A918-5AD9-C96CC63FEC46}" dt="2023-12-03T18:56:46.741" v="942" actId="20577"/>
          <ac:spMkLst>
            <pc:docMk/>
            <pc:sldMk cId="701027894" sldId="723"/>
            <ac:spMk id="7" creationId="{ED8EA90D-AD07-B7FB-D2E2-E768D498D677}"/>
          </ac:spMkLst>
        </pc:spChg>
        <pc:spChg chg="mod">
          <ac:chgData name="Ruth Varley" userId="S::ruth.varley@saintjamesschool.co.uk::18bb3d3a-016c-4ee2-8245-664e67839578" providerId="AD" clId="Web-{6C4112A1-85D1-A918-5AD9-C96CC63FEC46}" dt="2023-12-03T18:55:15.207" v="885" actId="20577"/>
          <ac:spMkLst>
            <pc:docMk/>
            <pc:sldMk cId="701027894" sldId="723"/>
            <ac:spMk id="9" creationId="{E1E7289E-4276-97E8-6018-CBC4B7534210}"/>
          </ac:spMkLst>
        </pc:spChg>
        <pc:spChg chg="mod">
          <ac:chgData name="Ruth Varley" userId="S::ruth.varley@saintjamesschool.co.uk::18bb3d3a-016c-4ee2-8245-664e67839578" providerId="AD" clId="Web-{6C4112A1-85D1-A918-5AD9-C96CC63FEC46}" dt="2023-12-03T18:52:46.138" v="741" actId="20577"/>
          <ac:spMkLst>
            <pc:docMk/>
            <pc:sldMk cId="701027894" sldId="723"/>
            <ac:spMk id="11" creationId="{A7F2DCF2-9FFD-B5D4-21F9-CD9A7A5845AF}"/>
          </ac:spMkLst>
        </pc:spChg>
        <pc:spChg chg="mod">
          <ac:chgData name="Ruth Varley" userId="S::ruth.varley@saintjamesschool.co.uk::18bb3d3a-016c-4ee2-8245-664e67839578" providerId="AD" clId="Web-{6C4112A1-85D1-A918-5AD9-C96CC63FEC46}" dt="2023-12-03T18:56:43.897" v="940" actId="20577"/>
          <ac:spMkLst>
            <pc:docMk/>
            <pc:sldMk cId="701027894" sldId="723"/>
            <ac:spMk id="14" creationId="{5B88B8D7-B86D-943D-8048-AAA255D0DAEC}"/>
          </ac:spMkLst>
        </pc:spChg>
      </pc:sldChg>
      <pc:sldChg chg="modSp">
        <pc:chgData name="Ruth Varley" userId="S::ruth.varley@saintjamesschool.co.uk::18bb3d3a-016c-4ee2-8245-664e67839578" providerId="AD" clId="Web-{6C4112A1-85D1-A918-5AD9-C96CC63FEC46}" dt="2023-12-03T19:00:17.343" v="1079" actId="20577"/>
        <pc:sldMkLst>
          <pc:docMk/>
          <pc:sldMk cId="1126532907" sldId="724"/>
        </pc:sldMkLst>
        <pc:spChg chg="mod">
          <ac:chgData name="Ruth Varley" userId="S::ruth.varley@saintjamesschool.co.uk::18bb3d3a-016c-4ee2-8245-664e67839578" providerId="AD" clId="Web-{6C4112A1-85D1-A918-5AD9-C96CC63FEC46}" dt="2023-12-03T18:59:52.811" v="1062" actId="20577"/>
          <ac:spMkLst>
            <pc:docMk/>
            <pc:sldMk cId="1126532907" sldId="724"/>
            <ac:spMk id="7" creationId="{ED8EA90D-AD07-B7FB-D2E2-E768D498D677}"/>
          </ac:spMkLst>
        </pc:spChg>
        <pc:spChg chg="mod">
          <ac:chgData name="Ruth Varley" userId="S::ruth.varley@saintjamesschool.co.uk::18bb3d3a-016c-4ee2-8245-664e67839578" providerId="AD" clId="Web-{6C4112A1-85D1-A918-5AD9-C96CC63FEC46}" dt="2023-12-03T19:00:11.390" v="1071" actId="20577"/>
          <ac:spMkLst>
            <pc:docMk/>
            <pc:sldMk cId="1126532907" sldId="724"/>
            <ac:spMk id="9" creationId="{E1E7289E-4276-97E8-6018-CBC4B7534210}"/>
          </ac:spMkLst>
        </pc:spChg>
        <pc:spChg chg="mod">
          <ac:chgData name="Ruth Varley" userId="S::ruth.varley@saintjamesschool.co.uk::18bb3d3a-016c-4ee2-8245-664e67839578" providerId="AD" clId="Web-{6C4112A1-85D1-A918-5AD9-C96CC63FEC46}" dt="2023-12-03T18:57:56.431" v="949" actId="20577"/>
          <ac:spMkLst>
            <pc:docMk/>
            <pc:sldMk cId="1126532907" sldId="724"/>
            <ac:spMk id="11" creationId="{A7F2DCF2-9FFD-B5D4-21F9-CD9A7A5845AF}"/>
          </ac:spMkLst>
        </pc:spChg>
        <pc:spChg chg="mod">
          <ac:chgData name="Ruth Varley" userId="S::ruth.varley@saintjamesschool.co.uk::18bb3d3a-016c-4ee2-8245-664e67839578" providerId="AD" clId="Web-{6C4112A1-85D1-A918-5AD9-C96CC63FEC46}" dt="2023-12-03T19:00:17.343" v="1079" actId="20577"/>
          <ac:spMkLst>
            <pc:docMk/>
            <pc:sldMk cId="1126532907" sldId="724"/>
            <ac:spMk id="14" creationId="{5B88B8D7-B86D-943D-8048-AAA255D0DAEC}"/>
          </ac:spMkLst>
        </pc:spChg>
      </pc:sldChg>
    </pc:docChg>
  </pc:docChgLst>
  <pc:docChgLst>
    <pc:chgData name="Guest User" userId="S::urn:spo:anon#2e41d4d7dd95a5593cd9cbedeaaacc62e6fc85a2b738856c1c1ae7b97eddfba9::" providerId="AD" clId="Web-{032AEFED-E2DB-6A31-E197-367B9409D0AD}"/>
    <pc:docChg chg="modSld">
      <pc:chgData name="Guest User" userId="S::urn:spo:anon#2e41d4d7dd95a5593cd9cbedeaaacc62e6fc85a2b738856c1c1ae7b97eddfba9::" providerId="AD" clId="Web-{032AEFED-E2DB-6A31-E197-367B9409D0AD}" dt="2023-12-06T16:27:47.438" v="553" actId="20577"/>
      <pc:docMkLst>
        <pc:docMk/>
      </pc:docMkLst>
      <pc:sldChg chg="modSp">
        <pc:chgData name="Guest User" userId="S::urn:spo:anon#2e41d4d7dd95a5593cd9cbedeaaacc62e6fc85a2b738856c1c1ae7b97eddfba9::" providerId="AD" clId="Web-{032AEFED-E2DB-6A31-E197-367B9409D0AD}" dt="2023-12-06T16:10:32.907" v="93" actId="20577"/>
        <pc:sldMkLst>
          <pc:docMk/>
          <pc:sldMk cId="2661961906" sldId="663"/>
        </pc:sldMkLst>
        <pc:spChg chg="mod">
          <ac:chgData name="Guest User" userId="S::urn:spo:anon#2e41d4d7dd95a5593cd9cbedeaaacc62e6fc85a2b738856c1c1ae7b97eddfba9::" providerId="AD" clId="Web-{032AEFED-E2DB-6A31-E197-367B9409D0AD}" dt="2023-12-06T16:10:32.907" v="93" actId="20577"/>
          <ac:spMkLst>
            <pc:docMk/>
            <pc:sldMk cId="2661961906" sldId="663"/>
            <ac:spMk id="2" creationId="{92E65B2C-CB49-61A1-83B5-3402A541D9AF}"/>
          </ac:spMkLst>
        </pc:spChg>
        <pc:grpChg chg="mod">
          <ac:chgData name="Guest User" userId="S::urn:spo:anon#2e41d4d7dd95a5593cd9cbedeaaacc62e6fc85a2b738856c1c1ae7b97eddfba9::" providerId="AD" clId="Web-{032AEFED-E2DB-6A31-E197-367B9409D0AD}" dt="2023-12-06T16:09:54.422" v="25" actId="1076"/>
          <ac:grpSpMkLst>
            <pc:docMk/>
            <pc:sldMk cId="2661961906" sldId="663"/>
            <ac:grpSpMk id="3" creationId="{0616985A-30BC-8B04-A629-071AFB32F629}"/>
          </ac:grpSpMkLst>
        </pc:grpChg>
      </pc:sldChg>
      <pc:sldChg chg="modSp">
        <pc:chgData name="Guest User" userId="S::urn:spo:anon#2e41d4d7dd95a5593cd9cbedeaaacc62e6fc85a2b738856c1c1ae7b97eddfba9::" providerId="AD" clId="Web-{032AEFED-E2DB-6A31-E197-367B9409D0AD}" dt="2023-12-06T16:13:13.959" v="188" actId="20577"/>
        <pc:sldMkLst>
          <pc:docMk/>
          <pc:sldMk cId="1327408318" sldId="664"/>
        </pc:sldMkLst>
        <pc:spChg chg="mod">
          <ac:chgData name="Guest User" userId="S::urn:spo:anon#2e41d4d7dd95a5593cd9cbedeaaacc62e6fc85a2b738856c1c1ae7b97eddfba9::" providerId="AD" clId="Web-{032AEFED-E2DB-6A31-E197-367B9409D0AD}" dt="2023-12-06T16:12:14.410" v="135" actId="20577"/>
          <ac:spMkLst>
            <pc:docMk/>
            <pc:sldMk cId="1327408318" sldId="664"/>
            <ac:spMk id="5" creationId="{DA2A138E-5BA6-3D9F-0372-EFB31043A970}"/>
          </ac:spMkLst>
        </pc:spChg>
        <pc:spChg chg="mod">
          <ac:chgData name="Guest User" userId="S::urn:spo:anon#2e41d4d7dd95a5593cd9cbedeaaacc62e6fc85a2b738856c1c1ae7b97eddfba9::" providerId="AD" clId="Web-{032AEFED-E2DB-6A31-E197-367B9409D0AD}" dt="2023-12-06T16:13:05.412" v="186" actId="20577"/>
          <ac:spMkLst>
            <pc:docMk/>
            <pc:sldMk cId="1327408318" sldId="664"/>
            <ac:spMk id="7" creationId="{D3695D3E-C125-EF5F-32F6-B7E32E204520}"/>
          </ac:spMkLst>
        </pc:spChg>
        <pc:spChg chg="mod">
          <ac:chgData name="Guest User" userId="S::urn:spo:anon#2e41d4d7dd95a5593cd9cbedeaaacc62e6fc85a2b738856c1c1ae7b97eddfba9::" providerId="AD" clId="Web-{032AEFED-E2DB-6A31-E197-367B9409D0AD}" dt="2023-12-06T16:10:57.752" v="124" actId="20577"/>
          <ac:spMkLst>
            <pc:docMk/>
            <pc:sldMk cId="1327408318" sldId="664"/>
            <ac:spMk id="9" creationId="{4ADBF347-6500-75C1-7CB9-A9EED3C919E9}"/>
          </ac:spMkLst>
        </pc:spChg>
        <pc:spChg chg="mod">
          <ac:chgData name="Guest User" userId="S::urn:spo:anon#2e41d4d7dd95a5593cd9cbedeaaacc62e6fc85a2b738856c1c1ae7b97eddfba9::" providerId="AD" clId="Web-{032AEFED-E2DB-6A31-E197-367B9409D0AD}" dt="2023-12-06T16:13:13.959" v="188" actId="20577"/>
          <ac:spMkLst>
            <pc:docMk/>
            <pc:sldMk cId="1327408318" sldId="664"/>
            <ac:spMk id="15" creationId="{CB6B04F7-E9E8-D9BE-574B-151AF1E53334}"/>
          </ac:spMkLst>
        </pc:spChg>
      </pc:sldChg>
      <pc:sldChg chg="modSp">
        <pc:chgData name="Guest User" userId="S::urn:spo:anon#2e41d4d7dd95a5593cd9cbedeaaacc62e6fc85a2b738856c1c1ae7b97eddfba9::" providerId="AD" clId="Web-{032AEFED-E2DB-6A31-E197-367B9409D0AD}" dt="2023-12-06T16:17:40.071" v="280" actId="20577"/>
        <pc:sldMkLst>
          <pc:docMk/>
          <pc:sldMk cId="2692865977" sldId="665"/>
        </pc:sldMkLst>
        <pc:spChg chg="mod">
          <ac:chgData name="Guest User" userId="S::urn:spo:anon#2e41d4d7dd95a5593cd9cbedeaaacc62e6fc85a2b738856c1c1ae7b97eddfba9::" providerId="AD" clId="Web-{032AEFED-E2DB-6A31-E197-367B9409D0AD}" dt="2023-12-06T16:17:20.524" v="262" actId="20577"/>
          <ac:spMkLst>
            <pc:docMk/>
            <pc:sldMk cId="2692865977" sldId="665"/>
            <ac:spMk id="2" creationId="{2627D6D3-3837-633C-5F64-43B4A2FABFDF}"/>
          </ac:spMkLst>
        </pc:spChg>
        <pc:spChg chg="mod">
          <ac:chgData name="Guest User" userId="S::urn:spo:anon#2e41d4d7dd95a5593cd9cbedeaaacc62e6fc85a2b738856c1c1ae7b97eddfba9::" providerId="AD" clId="Web-{032AEFED-E2DB-6A31-E197-367B9409D0AD}" dt="2023-12-06T16:17:40.071" v="280" actId="20577"/>
          <ac:spMkLst>
            <pc:docMk/>
            <pc:sldMk cId="2692865977" sldId="665"/>
            <ac:spMk id="7" creationId="{D3695D3E-C125-EF5F-32F6-B7E32E204520}"/>
          </ac:spMkLst>
        </pc:spChg>
        <pc:spChg chg="mod">
          <ac:chgData name="Guest User" userId="S::urn:spo:anon#2e41d4d7dd95a5593cd9cbedeaaacc62e6fc85a2b738856c1c1ae7b97eddfba9::" providerId="AD" clId="Web-{032AEFED-E2DB-6A31-E197-367B9409D0AD}" dt="2023-12-06T16:13:52.943" v="227" actId="20577"/>
          <ac:spMkLst>
            <pc:docMk/>
            <pc:sldMk cId="2692865977" sldId="665"/>
            <ac:spMk id="9" creationId="{4ADBF347-6500-75C1-7CB9-A9EED3C919E9}"/>
          </ac:spMkLst>
        </pc:spChg>
        <pc:spChg chg="mod">
          <ac:chgData name="Guest User" userId="S::urn:spo:anon#2e41d4d7dd95a5593cd9cbedeaaacc62e6fc85a2b738856c1c1ae7b97eddfba9::" providerId="AD" clId="Web-{032AEFED-E2DB-6A31-E197-367B9409D0AD}" dt="2023-12-06T16:13:34.959" v="190" actId="20577"/>
          <ac:spMkLst>
            <pc:docMk/>
            <pc:sldMk cId="2692865977" sldId="665"/>
            <ac:spMk id="15" creationId="{CB6B04F7-E9E8-D9BE-574B-151AF1E53334}"/>
          </ac:spMkLst>
        </pc:spChg>
      </pc:sldChg>
      <pc:sldChg chg="modSp">
        <pc:chgData name="Guest User" userId="S::urn:spo:anon#2e41d4d7dd95a5593cd9cbedeaaacc62e6fc85a2b738856c1c1ae7b97eddfba9::" providerId="AD" clId="Web-{032AEFED-E2DB-6A31-E197-367B9409D0AD}" dt="2023-12-06T16:27:47.438" v="553" actId="20577"/>
        <pc:sldMkLst>
          <pc:docMk/>
          <pc:sldMk cId="3648776463" sldId="669"/>
        </pc:sldMkLst>
        <pc:spChg chg="mod">
          <ac:chgData name="Guest User" userId="S::urn:spo:anon#2e41d4d7dd95a5593cd9cbedeaaacc62e6fc85a2b738856c1c1ae7b97eddfba9::" providerId="AD" clId="Web-{032AEFED-E2DB-6A31-E197-367B9409D0AD}" dt="2023-12-06T16:27:25.813" v="531" actId="20577"/>
          <ac:spMkLst>
            <pc:docMk/>
            <pc:sldMk cId="3648776463" sldId="669"/>
            <ac:spMk id="2" creationId="{DB5EEA7C-D3A4-3829-BC92-52436473EE5D}"/>
          </ac:spMkLst>
        </pc:spChg>
        <pc:spChg chg="mod">
          <ac:chgData name="Guest User" userId="S::urn:spo:anon#2e41d4d7dd95a5593cd9cbedeaaacc62e6fc85a2b738856c1c1ae7b97eddfba9::" providerId="AD" clId="Web-{032AEFED-E2DB-6A31-E197-367B9409D0AD}" dt="2023-12-06T16:27:47.438" v="553" actId="20577"/>
          <ac:spMkLst>
            <pc:docMk/>
            <pc:sldMk cId="3648776463" sldId="669"/>
            <ac:spMk id="7" creationId="{D3695D3E-C125-EF5F-32F6-B7E32E204520}"/>
          </ac:spMkLst>
        </pc:spChg>
        <pc:spChg chg="mod">
          <ac:chgData name="Guest User" userId="S::urn:spo:anon#2e41d4d7dd95a5593cd9cbedeaaacc62e6fc85a2b738856c1c1ae7b97eddfba9::" providerId="AD" clId="Web-{032AEFED-E2DB-6A31-E197-367B9409D0AD}" dt="2023-12-06T16:17:59.306" v="303" actId="20577"/>
          <ac:spMkLst>
            <pc:docMk/>
            <pc:sldMk cId="3648776463" sldId="669"/>
            <ac:spMk id="9" creationId="{4ADBF347-6500-75C1-7CB9-A9EED3C919E9}"/>
          </ac:spMkLst>
        </pc:spChg>
        <pc:spChg chg="mod">
          <ac:chgData name="Guest User" userId="S::urn:spo:anon#2e41d4d7dd95a5593cd9cbedeaaacc62e6fc85a2b738856c1c1ae7b97eddfba9::" providerId="AD" clId="Web-{032AEFED-E2DB-6A31-E197-367B9409D0AD}" dt="2023-12-06T16:17:50.587" v="282" actId="20577"/>
          <ac:spMkLst>
            <pc:docMk/>
            <pc:sldMk cId="3648776463" sldId="669"/>
            <ac:spMk id="15" creationId="{CB6B04F7-E9E8-D9BE-574B-151AF1E53334}"/>
          </ac:spMkLst>
        </pc:spChg>
      </pc:sldChg>
      <pc:sldChg chg="modSp">
        <pc:chgData name="Guest User" userId="S::urn:spo:anon#2e41d4d7dd95a5593cd9cbedeaaacc62e6fc85a2b738856c1c1ae7b97eddfba9::" providerId="AD" clId="Web-{032AEFED-E2DB-6A31-E197-367B9409D0AD}" dt="2023-12-06T16:23:01.633" v="435" actId="20577"/>
        <pc:sldMkLst>
          <pc:docMk/>
          <pc:sldMk cId="1891887331" sldId="670"/>
        </pc:sldMkLst>
        <pc:spChg chg="mod">
          <ac:chgData name="Guest User" userId="S::urn:spo:anon#2e41d4d7dd95a5593cd9cbedeaaacc62e6fc85a2b738856c1c1ae7b97eddfba9::" providerId="AD" clId="Web-{032AEFED-E2DB-6A31-E197-367B9409D0AD}" dt="2023-12-06T16:22:24.414" v="368" actId="20577"/>
          <ac:spMkLst>
            <pc:docMk/>
            <pc:sldMk cId="1891887331" sldId="670"/>
            <ac:spMk id="5" creationId="{DA2A138E-5BA6-3D9F-0372-EFB31043A970}"/>
          </ac:spMkLst>
        </pc:spChg>
        <pc:spChg chg="mod">
          <ac:chgData name="Guest User" userId="S::urn:spo:anon#2e41d4d7dd95a5593cd9cbedeaaacc62e6fc85a2b738856c1c1ae7b97eddfba9::" providerId="AD" clId="Web-{032AEFED-E2DB-6A31-E197-367B9409D0AD}" dt="2023-12-06T16:22:53.399" v="432" actId="20577"/>
          <ac:spMkLst>
            <pc:docMk/>
            <pc:sldMk cId="1891887331" sldId="670"/>
            <ac:spMk id="7" creationId="{D3695D3E-C125-EF5F-32F6-B7E32E204520}"/>
          </ac:spMkLst>
        </pc:spChg>
        <pc:spChg chg="mod">
          <ac:chgData name="Guest User" userId="S::urn:spo:anon#2e41d4d7dd95a5593cd9cbedeaaacc62e6fc85a2b738856c1c1ae7b97eddfba9::" providerId="AD" clId="Web-{032AEFED-E2DB-6A31-E197-367B9409D0AD}" dt="2023-12-06T16:22:42.508" v="401" actId="20577"/>
          <ac:spMkLst>
            <pc:docMk/>
            <pc:sldMk cId="1891887331" sldId="670"/>
            <ac:spMk id="9" creationId="{4ADBF347-6500-75C1-7CB9-A9EED3C919E9}"/>
          </ac:spMkLst>
        </pc:spChg>
        <pc:spChg chg="mod">
          <ac:chgData name="Guest User" userId="S::urn:spo:anon#2e41d4d7dd95a5593cd9cbedeaaacc62e6fc85a2b738856c1c1ae7b97eddfba9::" providerId="AD" clId="Web-{032AEFED-E2DB-6A31-E197-367B9409D0AD}" dt="2023-12-06T16:23:01.633" v="435" actId="20577"/>
          <ac:spMkLst>
            <pc:docMk/>
            <pc:sldMk cId="1891887331" sldId="670"/>
            <ac:spMk id="15" creationId="{CB6B04F7-E9E8-D9BE-574B-151AF1E53334}"/>
          </ac:spMkLst>
        </pc:spChg>
      </pc:sldChg>
    </pc:docChg>
  </pc:docChgLst>
  <pc:docChgLst>
    <pc:chgData name="Emily Thompson" userId="S::emily.thompson@saintjamesschool.co.uk::847d66e7-aa60-471f-94f4-86d3024f7327" providerId="AD" clId="Web-{23F2BF90-5A0E-6DD8-1EB3-872E97B7EDC3}"/>
    <pc:docChg chg="addSld delSld">
      <pc:chgData name="Emily Thompson" userId="S::emily.thompson@saintjamesschool.co.uk::847d66e7-aa60-471f-94f4-86d3024f7327" providerId="AD" clId="Web-{23F2BF90-5A0E-6DD8-1EB3-872E97B7EDC3}" dt="2024-02-02T16:16:59.148" v="5"/>
      <pc:docMkLst>
        <pc:docMk/>
      </pc:docMkLst>
      <pc:sldChg chg="add">
        <pc:chgData name="Emily Thompson" userId="S::emily.thompson@saintjamesschool.co.uk::847d66e7-aa60-471f-94f4-86d3024f7327" providerId="AD" clId="Web-{23F2BF90-5A0E-6DD8-1EB3-872E97B7EDC3}" dt="2024-02-02T16:15:33.036" v="0"/>
        <pc:sldMkLst>
          <pc:docMk/>
          <pc:sldMk cId="1221534403" sldId="258"/>
        </pc:sldMkLst>
      </pc:sldChg>
      <pc:sldChg chg="add">
        <pc:chgData name="Emily Thompson" userId="S::emily.thompson@saintjamesschool.co.uk::847d66e7-aa60-471f-94f4-86d3024f7327" providerId="AD" clId="Web-{23F2BF90-5A0E-6DD8-1EB3-872E97B7EDC3}" dt="2024-02-02T16:16:24.928" v="2"/>
        <pc:sldMkLst>
          <pc:docMk/>
          <pc:sldMk cId="4077141896" sldId="259"/>
        </pc:sldMkLst>
      </pc:sldChg>
      <pc:sldChg chg="add">
        <pc:chgData name="Emily Thompson" userId="S::emily.thompson@saintjamesschool.co.uk::847d66e7-aa60-471f-94f4-86d3024f7327" providerId="AD" clId="Web-{23F2BF90-5A0E-6DD8-1EB3-872E97B7EDC3}" dt="2024-02-02T16:16:53.913" v="4"/>
        <pc:sldMkLst>
          <pc:docMk/>
          <pc:sldMk cId="1945322285" sldId="260"/>
        </pc:sldMkLst>
      </pc:sldChg>
      <pc:sldChg chg="del">
        <pc:chgData name="Emily Thompson" userId="S::emily.thompson@saintjamesschool.co.uk::847d66e7-aa60-471f-94f4-86d3024f7327" providerId="AD" clId="Web-{23F2BF90-5A0E-6DD8-1EB3-872E97B7EDC3}" dt="2024-02-02T16:16:59.148" v="5"/>
        <pc:sldMkLst>
          <pc:docMk/>
          <pc:sldMk cId="583698646" sldId="319"/>
        </pc:sldMkLst>
      </pc:sldChg>
      <pc:sldChg chg="del">
        <pc:chgData name="Emily Thompson" userId="S::emily.thompson@saintjamesschool.co.uk::847d66e7-aa60-471f-94f4-86d3024f7327" providerId="AD" clId="Web-{23F2BF90-5A0E-6DD8-1EB3-872E97B7EDC3}" dt="2024-02-02T16:15:42.005" v="1"/>
        <pc:sldMkLst>
          <pc:docMk/>
          <pc:sldMk cId="1226110791" sldId="320"/>
        </pc:sldMkLst>
      </pc:sldChg>
      <pc:sldChg chg="del">
        <pc:chgData name="Emily Thompson" userId="S::emily.thompson@saintjamesschool.co.uk::847d66e7-aa60-471f-94f4-86d3024f7327" providerId="AD" clId="Web-{23F2BF90-5A0E-6DD8-1EB3-872E97B7EDC3}" dt="2024-02-02T16:16:30.256" v="3"/>
        <pc:sldMkLst>
          <pc:docMk/>
          <pc:sldMk cId="3497458715" sldId="322"/>
        </pc:sldMkLst>
      </pc:sldChg>
    </pc:docChg>
  </pc:docChgLst>
  <pc:docChgLst>
    <pc:chgData name="Ruth Varley" userId="S::ruth.varley@saintjamesschool.co.uk::18bb3d3a-016c-4ee2-8245-664e67839578" providerId="AD" clId="Web-{EB67B549-9F56-925F-6B5C-BA831EBA8274}"/>
    <pc:docChg chg="modSld">
      <pc:chgData name="Ruth Varley" userId="S::ruth.varley@saintjamesschool.co.uk::18bb3d3a-016c-4ee2-8245-664e67839578" providerId="AD" clId="Web-{EB67B549-9F56-925F-6B5C-BA831EBA8274}" dt="2024-01-28T18:00:27.844" v="1420" actId="20577"/>
      <pc:docMkLst>
        <pc:docMk/>
      </pc:docMkLst>
      <pc:sldChg chg="addSp modSp">
        <pc:chgData name="Ruth Varley" userId="S::ruth.varley@saintjamesschool.co.uk::18bb3d3a-016c-4ee2-8245-664e67839578" providerId="AD" clId="Web-{EB67B549-9F56-925F-6B5C-BA831EBA8274}" dt="2024-01-28T16:22:30.477" v="33" actId="1076"/>
        <pc:sldMkLst>
          <pc:docMk/>
          <pc:sldMk cId="1159641950" sldId="352"/>
        </pc:sldMkLst>
        <pc:spChg chg="mod">
          <ac:chgData name="Ruth Varley" userId="S::ruth.varley@saintjamesschool.co.uk::18bb3d3a-016c-4ee2-8245-664e67839578" providerId="AD" clId="Web-{EB67B549-9F56-925F-6B5C-BA831EBA8274}" dt="2024-01-28T16:22:21.040" v="31" actId="20577"/>
          <ac:spMkLst>
            <pc:docMk/>
            <pc:sldMk cId="1159641950" sldId="352"/>
            <ac:spMk id="7" creationId="{EC8609A7-4DDA-D7E7-D7C8-549041743A97}"/>
          </ac:spMkLst>
        </pc:spChg>
        <pc:spChg chg="mod">
          <ac:chgData name="Ruth Varley" userId="S::ruth.varley@saintjamesschool.co.uk::18bb3d3a-016c-4ee2-8245-664e67839578" providerId="AD" clId="Web-{EB67B549-9F56-925F-6B5C-BA831EBA8274}" dt="2024-01-28T16:20:28.473" v="16" actId="20577"/>
          <ac:spMkLst>
            <pc:docMk/>
            <pc:sldMk cId="1159641950" sldId="352"/>
            <ac:spMk id="11" creationId="{C7B54905-E613-4994-D009-120BD928196C}"/>
          </ac:spMkLst>
        </pc:spChg>
        <pc:picChg chg="add mod">
          <ac:chgData name="Ruth Varley" userId="S::ruth.varley@saintjamesschool.co.uk::18bb3d3a-016c-4ee2-8245-664e67839578" providerId="AD" clId="Web-{EB67B549-9F56-925F-6B5C-BA831EBA8274}" dt="2024-01-28T16:20:42.317" v="19" actId="1076"/>
          <ac:picMkLst>
            <pc:docMk/>
            <pc:sldMk cId="1159641950" sldId="352"/>
            <ac:picMk id="2" creationId="{9BCD65A7-2B3A-6AEF-5C82-8F7B52A3497D}"/>
          </ac:picMkLst>
        </pc:picChg>
        <pc:picChg chg="add mod">
          <ac:chgData name="Ruth Varley" userId="S::ruth.varley@saintjamesschool.co.uk::18bb3d3a-016c-4ee2-8245-664e67839578" providerId="AD" clId="Web-{EB67B549-9F56-925F-6B5C-BA831EBA8274}" dt="2024-01-28T16:22:30.477" v="33" actId="1076"/>
          <ac:picMkLst>
            <pc:docMk/>
            <pc:sldMk cId="1159641950" sldId="352"/>
            <ac:picMk id="12" creationId="{398A6494-A854-2293-9D92-6F50BFFC4B93}"/>
          </ac:picMkLst>
        </pc:picChg>
      </pc:sldChg>
      <pc:sldChg chg="addSp modSp">
        <pc:chgData name="Ruth Varley" userId="S::ruth.varley@saintjamesschool.co.uk::18bb3d3a-016c-4ee2-8245-664e67839578" providerId="AD" clId="Web-{EB67B549-9F56-925F-6B5C-BA831EBA8274}" dt="2024-01-28T16:29:27.258" v="51" actId="1076"/>
        <pc:sldMkLst>
          <pc:docMk/>
          <pc:sldMk cId="2436406859" sldId="353"/>
        </pc:sldMkLst>
        <pc:spChg chg="mod">
          <ac:chgData name="Ruth Varley" userId="S::ruth.varley@saintjamesschool.co.uk::18bb3d3a-016c-4ee2-8245-664e67839578" providerId="AD" clId="Web-{EB67B549-9F56-925F-6B5C-BA831EBA8274}" dt="2024-01-28T16:29:06.616" v="47" actId="1076"/>
          <ac:spMkLst>
            <pc:docMk/>
            <pc:sldMk cId="2436406859" sldId="353"/>
            <ac:spMk id="6" creationId="{BE2A0DD5-48D6-826A-67B8-AD4EAF3CBB75}"/>
          </ac:spMkLst>
        </pc:spChg>
        <pc:spChg chg="mod">
          <ac:chgData name="Ruth Varley" userId="S::ruth.varley@saintjamesschool.co.uk::18bb3d3a-016c-4ee2-8245-664e67839578" providerId="AD" clId="Web-{EB67B549-9F56-925F-6B5C-BA831EBA8274}" dt="2024-01-28T16:29:12.163" v="48" actId="14100"/>
          <ac:spMkLst>
            <pc:docMk/>
            <pc:sldMk cId="2436406859" sldId="353"/>
            <ac:spMk id="10" creationId="{EDF76B75-1905-4CFA-0995-34DEAE247C0D}"/>
          </ac:spMkLst>
        </pc:spChg>
        <pc:picChg chg="mod">
          <ac:chgData name="Ruth Varley" userId="S::ruth.varley@saintjamesschool.co.uk::18bb3d3a-016c-4ee2-8245-664e67839578" providerId="AD" clId="Web-{EB67B549-9F56-925F-6B5C-BA831EBA8274}" dt="2024-01-28T16:29:27.258" v="51" actId="1076"/>
          <ac:picMkLst>
            <pc:docMk/>
            <pc:sldMk cId="2436406859" sldId="353"/>
            <ac:picMk id="11" creationId="{649D6808-FEAB-872C-2129-566FE1865ADE}"/>
          </ac:picMkLst>
        </pc:picChg>
        <pc:picChg chg="add mod">
          <ac:chgData name="Ruth Varley" userId="S::ruth.varley@saintjamesschool.co.uk::18bb3d3a-016c-4ee2-8245-664e67839578" providerId="AD" clId="Web-{EB67B549-9F56-925F-6B5C-BA831EBA8274}" dt="2024-01-28T16:28:00.630" v="40" actId="1076"/>
          <ac:picMkLst>
            <pc:docMk/>
            <pc:sldMk cId="2436406859" sldId="353"/>
            <ac:picMk id="12" creationId="{760C4D26-E3C9-3F0F-E8BD-6391A8261C4A}"/>
          </ac:picMkLst>
        </pc:picChg>
        <pc:picChg chg="add mod">
          <ac:chgData name="Ruth Varley" userId="S::ruth.varley@saintjamesschool.co.uk::18bb3d3a-016c-4ee2-8245-664e67839578" providerId="AD" clId="Web-{EB67B549-9F56-925F-6B5C-BA831EBA8274}" dt="2024-01-28T16:29:21.164" v="50" actId="1076"/>
          <ac:picMkLst>
            <pc:docMk/>
            <pc:sldMk cId="2436406859" sldId="353"/>
            <ac:picMk id="13" creationId="{3D56832E-74CA-E531-E1E7-AB7748890F12}"/>
          </ac:picMkLst>
        </pc:picChg>
      </pc:sldChg>
      <pc:sldChg chg="addSp modSp">
        <pc:chgData name="Ruth Varley" userId="S::ruth.varley@saintjamesschool.co.uk::18bb3d3a-016c-4ee2-8245-664e67839578" providerId="AD" clId="Web-{EB67B549-9F56-925F-6B5C-BA831EBA8274}" dt="2024-01-28T16:34:16.580" v="58" actId="1076"/>
        <pc:sldMkLst>
          <pc:docMk/>
          <pc:sldMk cId="10055295" sldId="354"/>
        </pc:sldMkLst>
        <pc:spChg chg="mod">
          <ac:chgData name="Ruth Varley" userId="S::ruth.varley@saintjamesschool.co.uk::18bb3d3a-016c-4ee2-8245-664e67839578" providerId="AD" clId="Web-{EB67B549-9F56-925F-6B5C-BA831EBA8274}" dt="2024-01-28T16:30:31.729" v="53" actId="20577"/>
          <ac:spMkLst>
            <pc:docMk/>
            <pc:sldMk cId="10055295" sldId="354"/>
            <ac:spMk id="10" creationId="{E35D924E-FAB8-F546-F277-BBB10B8DC374}"/>
          </ac:spMkLst>
        </pc:spChg>
        <pc:picChg chg="add mod">
          <ac:chgData name="Ruth Varley" userId="S::ruth.varley@saintjamesschool.co.uk::18bb3d3a-016c-4ee2-8245-664e67839578" providerId="AD" clId="Web-{EB67B549-9F56-925F-6B5C-BA831EBA8274}" dt="2024-01-28T16:34:16.580" v="58" actId="1076"/>
          <ac:picMkLst>
            <pc:docMk/>
            <pc:sldMk cId="10055295" sldId="354"/>
            <ac:picMk id="12" creationId="{C019E1EB-2580-E615-7285-16AF78CEE9B5}"/>
          </ac:picMkLst>
        </pc:picChg>
      </pc:sldChg>
      <pc:sldChg chg="addSp modSp">
        <pc:chgData name="Ruth Varley" userId="S::ruth.varley@saintjamesschool.co.uk::18bb3d3a-016c-4ee2-8245-664e67839578" providerId="AD" clId="Web-{EB67B549-9F56-925F-6B5C-BA831EBA8274}" dt="2024-01-28T16:40:58.454" v="73" actId="1076"/>
        <pc:sldMkLst>
          <pc:docMk/>
          <pc:sldMk cId="4108472057" sldId="355"/>
        </pc:sldMkLst>
        <pc:spChg chg="mod">
          <ac:chgData name="Ruth Varley" userId="S::ruth.varley@saintjamesschool.co.uk::18bb3d3a-016c-4ee2-8245-664e67839578" providerId="AD" clId="Web-{EB67B549-9F56-925F-6B5C-BA831EBA8274}" dt="2024-01-28T16:40:46.829" v="69" actId="20577"/>
          <ac:spMkLst>
            <pc:docMk/>
            <pc:sldMk cId="4108472057" sldId="355"/>
            <ac:spMk id="6" creationId="{8394A294-4022-37EB-ABF2-25D27787B953}"/>
          </ac:spMkLst>
        </pc:spChg>
        <pc:spChg chg="mod">
          <ac:chgData name="Ruth Varley" userId="S::ruth.varley@saintjamesschool.co.uk::18bb3d3a-016c-4ee2-8245-664e67839578" providerId="AD" clId="Web-{EB67B549-9F56-925F-6B5C-BA831EBA8274}" dt="2024-01-28T16:37:10.024" v="60" actId="20577"/>
          <ac:spMkLst>
            <pc:docMk/>
            <pc:sldMk cId="4108472057" sldId="355"/>
            <ac:spMk id="10" creationId="{BA5E22B3-1B7C-E6C8-45D9-AF68FE049C94}"/>
          </ac:spMkLst>
        </pc:spChg>
        <pc:picChg chg="add mod">
          <ac:chgData name="Ruth Varley" userId="S::ruth.varley@saintjamesschool.co.uk::18bb3d3a-016c-4ee2-8245-664e67839578" providerId="AD" clId="Web-{EB67B549-9F56-925F-6B5C-BA831EBA8274}" dt="2024-01-28T16:39:19.107" v="63" actId="1076"/>
          <ac:picMkLst>
            <pc:docMk/>
            <pc:sldMk cId="4108472057" sldId="355"/>
            <ac:picMk id="11" creationId="{C25FC226-B0C8-C885-C9EA-FF0728CA6571}"/>
          </ac:picMkLst>
        </pc:picChg>
        <pc:picChg chg="add mod">
          <ac:chgData name="Ruth Varley" userId="S::ruth.varley@saintjamesschool.co.uk::18bb3d3a-016c-4ee2-8245-664e67839578" providerId="AD" clId="Web-{EB67B549-9F56-925F-6B5C-BA831EBA8274}" dt="2024-01-28T16:40:58.454" v="73" actId="1076"/>
          <ac:picMkLst>
            <pc:docMk/>
            <pc:sldMk cId="4108472057" sldId="355"/>
            <ac:picMk id="12" creationId="{C501C425-93D6-B94D-2B9A-F6BEF258ACDA}"/>
          </ac:picMkLst>
        </pc:picChg>
      </pc:sldChg>
      <pc:sldChg chg="addSp modSp">
        <pc:chgData name="Ruth Varley" userId="S::ruth.varley@saintjamesschool.co.uk::18bb3d3a-016c-4ee2-8245-664e67839578" providerId="AD" clId="Web-{EB67B549-9F56-925F-6B5C-BA831EBA8274}" dt="2024-01-28T16:48:01.875" v="93" actId="1076"/>
        <pc:sldMkLst>
          <pc:docMk/>
          <pc:sldMk cId="1401451775" sldId="356"/>
        </pc:sldMkLst>
        <pc:spChg chg="mod">
          <ac:chgData name="Ruth Varley" userId="S::ruth.varley@saintjamesschool.co.uk::18bb3d3a-016c-4ee2-8245-664e67839578" providerId="AD" clId="Web-{EB67B549-9F56-925F-6B5C-BA831EBA8274}" dt="2024-01-28T16:47:50.343" v="90" actId="14100"/>
          <ac:spMkLst>
            <pc:docMk/>
            <pc:sldMk cId="1401451775" sldId="356"/>
            <ac:spMk id="6" creationId="{B0A4BCE5-FA9D-214E-1DB1-AB44A5A2A2F5}"/>
          </ac:spMkLst>
        </pc:spChg>
        <pc:spChg chg="mod">
          <ac:chgData name="Ruth Varley" userId="S::ruth.varley@saintjamesschool.co.uk::18bb3d3a-016c-4ee2-8245-664e67839578" providerId="AD" clId="Web-{EB67B549-9F56-925F-6B5C-BA831EBA8274}" dt="2024-01-28T16:47:44.515" v="89" actId="14100"/>
          <ac:spMkLst>
            <pc:docMk/>
            <pc:sldMk cId="1401451775" sldId="356"/>
            <ac:spMk id="9" creationId="{2218AE43-D40A-987B-659C-F489ED2475C2}"/>
          </ac:spMkLst>
        </pc:spChg>
        <pc:spChg chg="mod">
          <ac:chgData name="Ruth Varley" userId="S::ruth.varley@saintjamesschool.co.uk::18bb3d3a-016c-4ee2-8245-664e67839578" providerId="AD" clId="Web-{EB67B549-9F56-925F-6B5C-BA831EBA8274}" dt="2024-01-28T16:47:34.812" v="87" actId="14100"/>
          <ac:spMkLst>
            <pc:docMk/>
            <pc:sldMk cId="1401451775" sldId="356"/>
            <ac:spMk id="10" creationId="{FA7B9930-B307-96C6-9EB4-4A4E1B6E5865}"/>
          </ac:spMkLst>
        </pc:spChg>
        <pc:picChg chg="add mod">
          <ac:chgData name="Ruth Varley" userId="S::ruth.varley@saintjamesschool.co.uk::18bb3d3a-016c-4ee2-8245-664e67839578" providerId="AD" clId="Web-{EB67B549-9F56-925F-6B5C-BA831EBA8274}" dt="2024-01-28T16:47:27.265" v="86" actId="14100"/>
          <ac:picMkLst>
            <pc:docMk/>
            <pc:sldMk cId="1401451775" sldId="356"/>
            <ac:picMk id="11" creationId="{36934BE5-3250-7A3F-2317-DA975EE1771C}"/>
          </ac:picMkLst>
        </pc:picChg>
        <pc:picChg chg="add mod">
          <ac:chgData name="Ruth Varley" userId="S::ruth.varley@saintjamesschool.co.uk::18bb3d3a-016c-4ee2-8245-664e67839578" providerId="AD" clId="Web-{EB67B549-9F56-925F-6B5C-BA831EBA8274}" dt="2024-01-28T16:48:01.875" v="93" actId="1076"/>
          <ac:picMkLst>
            <pc:docMk/>
            <pc:sldMk cId="1401451775" sldId="356"/>
            <ac:picMk id="12" creationId="{DCCB17EA-1072-A86B-30FF-B062373A136E}"/>
          </ac:picMkLst>
        </pc:picChg>
      </pc:sldChg>
      <pc:sldChg chg="addSp modSp">
        <pc:chgData name="Ruth Varley" userId="S::ruth.varley@saintjamesschool.co.uk::18bb3d3a-016c-4ee2-8245-664e67839578" providerId="AD" clId="Web-{EB67B549-9F56-925F-6B5C-BA831EBA8274}" dt="2024-01-28T16:55:41.799" v="127" actId="14100"/>
        <pc:sldMkLst>
          <pc:docMk/>
          <pc:sldMk cId="1022716350" sldId="357"/>
        </pc:sldMkLst>
        <pc:spChg chg="mod">
          <ac:chgData name="Ruth Varley" userId="S::ruth.varley@saintjamesschool.co.uk::18bb3d3a-016c-4ee2-8245-664e67839578" providerId="AD" clId="Web-{EB67B549-9F56-925F-6B5C-BA831EBA8274}" dt="2024-01-28T16:55:27.189" v="123" actId="20577"/>
          <ac:spMkLst>
            <pc:docMk/>
            <pc:sldMk cId="1022716350" sldId="357"/>
            <ac:spMk id="6" creationId="{E6CF5DDC-2F8F-B45B-7610-AADDA1BDC5AA}"/>
          </ac:spMkLst>
        </pc:spChg>
        <pc:spChg chg="mod">
          <ac:chgData name="Ruth Varley" userId="S::ruth.varley@saintjamesschool.co.uk::18bb3d3a-016c-4ee2-8245-664e67839578" providerId="AD" clId="Web-{EB67B549-9F56-925F-6B5C-BA831EBA8274}" dt="2024-01-28T16:48:42.252" v="110" actId="20577"/>
          <ac:spMkLst>
            <pc:docMk/>
            <pc:sldMk cId="1022716350" sldId="357"/>
            <ac:spMk id="10" creationId="{C2A3F3ED-A8B0-D53C-122E-3D1565DABFA6}"/>
          </ac:spMkLst>
        </pc:spChg>
        <pc:picChg chg="mod">
          <ac:chgData name="Ruth Varley" userId="S::ruth.varley@saintjamesschool.co.uk::18bb3d3a-016c-4ee2-8245-664e67839578" providerId="AD" clId="Web-{EB67B549-9F56-925F-6B5C-BA831EBA8274}" dt="2024-01-28T16:55:41.799" v="127" actId="14100"/>
          <ac:picMkLst>
            <pc:docMk/>
            <pc:sldMk cId="1022716350" sldId="357"/>
            <ac:picMk id="11" creationId="{622D3B2D-4F05-139D-4495-33155861C7E9}"/>
          </ac:picMkLst>
        </pc:picChg>
        <pc:picChg chg="add mod">
          <ac:chgData name="Ruth Varley" userId="S::ruth.varley@saintjamesschool.co.uk::18bb3d3a-016c-4ee2-8245-664e67839578" providerId="AD" clId="Web-{EB67B549-9F56-925F-6B5C-BA831EBA8274}" dt="2024-01-28T16:53:58.856" v="113" actId="1076"/>
          <ac:picMkLst>
            <pc:docMk/>
            <pc:sldMk cId="1022716350" sldId="357"/>
            <ac:picMk id="12" creationId="{FC0AFB3B-C6AA-CF10-ED12-F1A806C7803A}"/>
          </ac:picMkLst>
        </pc:picChg>
        <pc:picChg chg="add mod">
          <ac:chgData name="Ruth Varley" userId="S::ruth.varley@saintjamesschool.co.uk::18bb3d3a-016c-4ee2-8245-664e67839578" providerId="AD" clId="Web-{EB67B549-9F56-925F-6B5C-BA831EBA8274}" dt="2024-01-28T16:55:34.736" v="125" actId="1076"/>
          <ac:picMkLst>
            <pc:docMk/>
            <pc:sldMk cId="1022716350" sldId="357"/>
            <ac:picMk id="13" creationId="{FF9635F0-6B5E-1ACB-ACED-69993DA0720B}"/>
          </ac:picMkLst>
        </pc:picChg>
      </pc:sldChg>
      <pc:sldChg chg="addSp delSp modSp">
        <pc:chgData name="Ruth Varley" userId="S::ruth.varley@saintjamesschool.co.uk::18bb3d3a-016c-4ee2-8245-664e67839578" providerId="AD" clId="Web-{EB67B549-9F56-925F-6B5C-BA831EBA8274}" dt="2024-01-28T17:56:31.492" v="1276" actId="20577"/>
        <pc:sldMkLst>
          <pc:docMk/>
          <pc:sldMk cId="3323467028" sldId="385"/>
        </pc:sldMkLst>
        <pc:spChg chg="mod">
          <ac:chgData name="Ruth Varley" userId="S::ruth.varley@saintjamesschool.co.uk::18bb3d3a-016c-4ee2-8245-664e67839578" providerId="AD" clId="Web-{EB67B549-9F56-925F-6B5C-BA831EBA8274}" dt="2024-01-28T17:33:14.879" v="727" actId="20577"/>
          <ac:spMkLst>
            <pc:docMk/>
            <pc:sldMk cId="3323467028" sldId="385"/>
            <ac:spMk id="7" creationId="{ED8EA90D-AD07-B7FB-D2E2-E768D498D677}"/>
          </ac:spMkLst>
        </pc:spChg>
        <pc:spChg chg="mod">
          <ac:chgData name="Ruth Varley" userId="S::ruth.varley@saintjamesschool.co.uk::18bb3d3a-016c-4ee2-8245-664e67839578" providerId="AD" clId="Web-{EB67B549-9F56-925F-6B5C-BA831EBA8274}" dt="2024-01-28T17:30:09.592" v="544" actId="20577"/>
          <ac:spMkLst>
            <pc:docMk/>
            <pc:sldMk cId="3323467028" sldId="385"/>
            <ac:spMk id="9" creationId="{E1E7289E-4276-97E8-6018-CBC4B7534210}"/>
          </ac:spMkLst>
        </pc:spChg>
        <pc:spChg chg="mod">
          <ac:chgData name="Ruth Varley" userId="S::ruth.varley@saintjamesschool.co.uk::18bb3d3a-016c-4ee2-8245-664e67839578" providerId="AD" clId="Web-{EB67B549-9F56-925F-6B5C-BA831EBA8274}" dt="2024-01-28T17:56:31.492" v="1276" actId="20577"/>
          <ac:spMkLst>
            <pc:docMk/>
            <pc:sldMk cId="3323467028" sldId="385"/>
            <ac:spMk id="10" creationId="{B33CD9FA-E2DA-ADFA-30C8-B195957D9BFE}"/>
          </ac:spMkLst>
        </pc:spChg>
        <pc:spChg chg="mod">
          <ac:chgData name="Ruth Varley" userId="S::ruth.varley@saintjamesschool.co.uk::18bb3d3a-016c-4ee2-8245-664e67839578" providerId="AD" clId="Web-{EB67B549-9F56-925F-6B5C-BA831EBA8274}" dt="2024-01-28T17:33:10.535" v="726" actId="20577"/>
          <ac:spMkLst>
            <pc:docMk/>
            <pc:sldMk cId="3323467028" sldId="385"/>
            <ac:spMk id="11" creationId="{A7F2DCF2-9FFD-B5D4-21F9-CD9A7A5845AF}"/>
          </ac:spMkLst>
        </pc:spChg>
        <pc:picChg chg="add mod">
          <ac:chgData name="Ruth Varley" userId="S::ruth.varley@saintjamesschool.co.uk::18bb3d3a-016c-4ee2-8245-664e67839578" providerId="AD" clId="Web-{EB67B549-9F56-925F-6B5C-BA831EBA8274}" dt="2024-01-28T17:34:16.069" v="730" actId="1076"/>
          <ac:picMkLst>
            <pc:docMk/>
            <pc:sldMk cId="3323467028" sldId="385"/>
            <ac:picMk id="2" creationId="{9BCE97DA-C383-D08D-ED89-80C3079261A3}"/>
          </ac:picMkLst>
        </pc:picChg>
        <pc:picChg chg="del">
          <ac:chgData name="Ruth Varley" userId="S::ruth.varley@saintjamesschool.co.uk::18bb3d3a-016c-4ee2-8245-664e67839578" providerId="AD" clId="Web-{EB67B549-9F56-925F-6B5C-BA831EBA8274}" dt="2024-01-28T17:13:31.040" v="417"/>
          <ac:picMkLst>
            <pc:docMk/>
            <pc:sldMk cId="3323467028" sldId="385"/>
            <ac:picMk id="12" creationId="{5543D6A2-62B4-3810-ED1F-5728AE3E3E88}"/>
          </ac:picMkLst>
        </pc:picChg>
        <pc:picChg chg="del">
          <ac:chgData name="Ruth Varley" userId="S::ruth.varley@saintjamesschool.co.uk::18bb3d3a-016c-4ee2-8245-664e67839578" providerId="AD" clId="Web-{EB67B549-9F56-925F-6B5C-BA831EBA8274}" dt="2024-01-28T17:13:33.368" v="418"/>
          <ac:picMkLst>
            <pc:docMk/>
            <pc:sldMk cId="3323467028" sldId="385"/>
            <ac:picMk id="13" creationId="{05DCFA51-BAE0-816A-AC47-D5EE1CD579C5}"/>
          </ac:picMkLst>
        </pc:picChg>
        <pc:picChg chg="add mod">
          <ac:chgData name="Ruth Varley" userId="S::ruth.varley@saintjamesschool.co.uk::18bb3d3a-016c-4ee2-8245-664e67839578" providerId="AD" clId="Web-{EB67B549-9F56-925F-6B5C-BA831EBA8274}" dt="2024-01-28T17:37:04.747" v="733" actId="1076"/>
          <ac:picMkLst>
            <pc:docMk/>
            <pc:sldMk cId="3323467028" sldId="385"/>
            <ac:picMk id="14" creationId="{A7149A6F-14CD-48D1-1EAC-1BEFD5B5E534}"/>
          </ac:picMkLst>
        </pc:picChg>
      </pc:sldChg>
      <pc:sldChg chg="addSp delSp modSp">
        <pc:chgData name="Ruth Varley" userId="S::ruth.varley@saintjamesschool.co.uk::18bb3d3a-016c-4ee2-8245-664e67839578" providerId="AD" clId="Web-{EB67B549-9F56-925F-6B5C-BA831EBA8274}" dt="2024-01-28T17:57:04.852" v="1284" actId="20577"/>
        <pc:sldMkLst>
          <pc:docMk/>
          <pc:sldMk cId="1828311247" sldId="386"/>
        </pc:sldMkLst>
        <pc:spChg chg="mod">
          <ac:chgData name="Ruth Varley" userId="S::ruth.varley@saintjamesschool.co.uk::18bb3d3a-016c-4ee2-8245-664e67839578" providerId="AD" clId="Web-{EB67B549-9F56-925F-6B5C-BA831EBA8274}" dt="2024-01-28T17:44:58.874" v="930" actId="20577"/>
          <ac:spMkLst>
            <pc:docMk/>
            <pc:sldMk cId="1828311247" sldId="386"/>
            <ac:spMk id="6" creationId="{EEB5D506-C99F-2BD5-AFE9-5BA14FF08CBD}"/>
          </ac:spMkLst>
        </pc:spChg>
        <pc:spChg chg="mod">
          <ac:chgData name="Ruth Varley" userId="S::ruth.varley@saintjamesschool.co.uk::18bb3d3a-016c-4ee2-8245-664e67839578" providerId="AD" clId="Web-{EB67B549-9F56-925F-6B5C-BA831EBA8274}" dt="2024-01-28T17:43:50.793" v="920" actId="20577"/>
          <ac:spMkLst>
            <pc:docMk/>
            <pc:sldMk cId="1828311247" sldId="386"/>
            <ac:spMk id="8" creationId="{EF075161-E30C-F781-FAE3-C7B2A7B9A820}"/>
          </ac:spMkLst>
        </pc:spChg>
        <pc:spChg chg="mod">
          <ac:chgData name="Ruth Varley" userId="S::ruth.varley@saintjamesschool.co.uk::18bb3d3a-016c-4ee2-8245-664e67839578" providerId="AD" clId="Web-{EB67B549-9F56-925F-6B5C-BA831EBA8274}" dt="2024-01-28T17:57:04.852" v="1284" actId="20577"/>
          <ac:spMkLst>
            <pc:docMk/>
            <pc:sldMk cId="1828311247" sldId="386"/>
            <ac:spMk id="9" creationId="{641A7023-EE6D-4FA4-8D9F-2370ABEA390B}"/>
          </ac:spMkLst>
        </pc:spChg>
        <pc:spChg chg="mod">
          <ac:chgData name="Ruth Varley" userId="S::ruth.varley@saintjamesschool.co.uk::18bb3d3a-016c-4ee2-8245-664e67839578" providerId="AD" clId="Web-{EB67B549-9F56-925F-6B5C-BA831EBA8274}" dt="2024-01-28T17:44:50.045" v="926" actId="14100"/>
          <ac:spMkLst>
            <pc:docMk/>
            <pc:sldMk cId="1828311247" sldId="386"/>
            <ac:spMk id="10" creationId="{69417578-9779-2CD2-B924-80CD56F86092}"/>
          </ac:spMkLst>
        </pc:spChg>
        <pc:picChg chg="del">
          <ac:chgData name="Ruth Varley" userId="S::ruth.varley@saintjamesschool.co.uk::18bb3d3a-016c-4ee2-8245-664e67839578" providerId="AD" clId="Web-{EB67B549-9F56-925F-6B5C-BA831EBA8274}" dt="2024-01-28T17:13:00.601" v="412"/>
          <ac:picMkLst>
            <pc:docMk/>
            <pc:sldMk cId="1828311247" sldId="386"/>
            <ac:picMk id="11" creationId="{26EB2C21-8A51-D5DF-A6E9-69075C4C06C7}"/>
          </ac:picMkLst>
        </pc:picChg>
        <pc:picChg chg="add mod">
          <ac:chgData name="Ruth Varley" userId="S::ruth.varley@saintjamesschool.co.uk::18bb3d3a-016c-4ee2-8245-664e67839578" providerId="AD" clId="Web-{EB67B549-9F56-925F-6B5C-BA831EBA8274}" dt="2024-01-28T17:45:11.749" v="933" actId="1076"/>
          <ac:picMkLst>
            <pc:docMk/>
            <pc:sldMk cId="1828311247" sldId="386"/>
            <ac:picMk id="12" creationId="{C6673716-B52A-72DF-D2C5-1224512CE670}"/>
          </ac:picMkLst>
        </pc:picChg>
        <pc:picChg chg="add mod">
          <ac:chgData name="Ruth Varley" userId="S::ruth.varley@saintjamesschool.co.uk::18bb3d3a-016c-4ee2-8245-664e67839578" providerId="AD" clId="Web-{EB67B549-9F56-925F-6B5C-BA831EBA8274}" dt="2024-01-28T17:45:03.280" v="931" actId="14100"/>
          <ac:picMkLst>
            <pc:docMk/>
            <pc:sldMk cId="1828311247" sldId="386"/>
            <ac:picMk id="13" creationId="{299B3826-2D49-0815-CC34-0AEDC13D6F4E}"/>
          </ac:picMkLst>
        </pc:picChg>
      </pc:sldChg>
      <pc:sldChg chg="addSp delSp modSp">
        <pc:chgData name="Ruth Varley" userId="S::ruth.varley@saintjamesschool.co.uk::18bb3d3a-016c-4ee2-8245-664e67839578" providerId="AD" clId="Web-{EB67B549-9F56-925F-6B5C-BA831EBA8274}" dt="2024-01-28T18:00:27.844" v="1420" actId="20577"/>
        <pc:sldMkLst>
          <pc:docMk/>
          <pc:sldMk cId="1451346597" sldId="387"/>
        </pc:sldMkLst>
        <pc:spChg chg="mod">
          <ac:chgData name="Ruth Varley" userId="S::ruth.varley@saintjamesschool.co.uk::18bb3d3a-016c-4ee2-8245-664e67839578" providerId="AD" clId="Web-{EB67B549-9F56-925F-6B5C-BA831EBA8274}" dt="2024-01-28T18:00:27.844" v="1420" actId="20577"/>
          <ac:spMkLst>
            <pc:docMk/>
            <pc:sldMk cId="1451346597" sldId="387"/>
            <ac:spMk id="6" creationId="{ED616E33-88DC-A51D-695B-DE97E54978D8}"/>
          </ac:spMkLst>
        </pc:spChg>
        <pc:spChg chg="mod">
          <ac:chgData name="Ruth Varley" userId="S::ruth.varley@saintjamesschool.co.uk::18bb3d3a-016c-4ee2-8245-664e67839578" providerId="AD" clId="Web-{EB67B549-9F56-925F-6B5C-BA831EBA8274}" dt="2024-01-28T18:00:20.219" v="1418" actId="20577"/>
          <ac:spMkLst>
            <pc:docMk/>
            <pc:sldMk cId="1451346597" sldId="387"/>
            <ac:spMk id="8" creationId="{3472AF66-D054-EB5F-84C7-6E89D7A2CFD3}"/>
          </ac:spMkLst>
        </pc:spChg>
        <pc:spChg chg="mod">
          <ac:chgData name="Ruth Varley" userId="S::ruth.varley@saintjamesschool.co.uk::18bb3d3a-016c-4ee2-8245-664e67839578" providerId="AD" clId="Web-{EB67B549-9F56-925F-6B5C-BA831EBA8274}" dt="2024-01-28T17:58:46.497" v="1320" actId="20577"/>
          <ac:spMkLst>
            <pc:docMk/>
            <pc:sldMk cId="1451346597" sldId="387"/>
            <ac:spMk id="9" creationId="{3802FF2C-71B7-FC93-99B9-9BC36BA6CB93}"/>
          </ac:spMkLst>
        </pc:spChg>
        <pc:spChg chg="mod">
          <ac:chgData name="Ruth Varley" userId="S::ruth.varley@saintjamesschool.co.uk::18bb3d3a-016c-4ee2-8245-664e67839578" providerId="AD" clId="Web-{EB67B549-9F56-925F-6B5C-BA831EBA8274}" dt="2024-01-28T17:51:22.294" v="1182" actId="20577"/>
          <ac:spMkLst>
            <pc:docMk/>
            <pc:sldMk cId="1451346597" sldId="387"/>
            <ac:spMk id="10" creationId="{798981F9-4F23-0E22-4195-2D205CB128A4}"/>
          </ac:spMkLst>
        </pc:spChg>
        <pc:picChg chg="del">
          <ac:chgData name="Ruth Varley" userId="S::ruth.varley@saintjamesschool.co.uk::18bb3d3a-016c-4ee2-8245-664e67839578" providerId="AD" clId="Web-{EB67B549-9F56-925F-6B5C-BA831EBA8274}" dt="2024-01-28T17:12:08.646" v="388"/>
          <ac:picMkLst>
            <pc:docMk/>
            <pc:sldMk cId="1451346597" sldId="387"/>
            <ac:picMk id="11" creationId="{5B990268-F972-0597-E5AE-5D12EAEE6B1E}"/>
          </ac:picMkLst>
        </pc:picChg>
        <pc:picChg chg="add mod">
          <ac:chgData name="Ruth Varley" userId="S::ruth.varley@saintjamesschool.co.uk::18bb3d3a-016c-4ee2-8245-664e67839578" providerId="AD" clId="Web-{EB67B549-9F56-925F-6B5C-BA831EBA8274}" dt="2024-01-28T17:37:24.904" v="736" actId="1076"/>
          <ac:picMkLst>
            <pc:docMk/>
            <pc:sldMk cId="1451346597" sldId="387"/>
            <ac:picMk id="12" creationId="{E1CAE0B1-3C0F-2FCC-C5EC-4FC7F95032F7}"/>
          </ac:picMkLst>
        </pc:picChg>
        <pc:picChg chg="add mod">
          <ac:chgData name="Ruth Varley" userId="S::ruth.varley@saintjamesschool.co.uk::18bb3d3a-016c-4ee2-8245-664e67839578" providerId="AD" clId="Web-{EB67B549-9F56-925F-6B5C-BA831EBA8274}" dt="2024-01-28T17:52:18.795" v="1184" actId="1076"/>
          <ac:picMkLst>
            <pc:docMk/>
            <pc:sldMk cId="1451346597" sldId="387"/>
            <ac:picMk id="13" creationId="{6E3B8DEC-A79B-E160-550C-06398AE2DC73}"/>
          </ac:picMkLst>
        </pc:picChg>
        <pc:picChg chg="add del mod">
          <ac:chgData name="Ruth Varley" userId="S::ruth.varley@saintjamesschool.co.uk::18bb3d3a-016c-4ee2-8245-664e67839578" providerId="AD" clId="Web-{EB67B549-9F56-925F-6B5C-BA831EBA8274}" dt="2024-01-28T17:54:35.035" v="1188"/>
          <ac:picMkLst>
            <pc:docMk/>
            <pc:sldMk cId="1451346597" sldId="387"/>
            <ac:picMk id="14" creationId="{CBD51EFE-ACB7-882A-5FDA-A5AA36FF923F}"/>
          </ac:picMkLst>
        </pc:picChg>
        <pc:picChg chg="add del mod">
          <ac:chgData name="Ruth Varley" userId="S::ruth.varley@saintjamesschool.co.uk::18bb3d3a-016c-4ee2-8245-664e67839578" providerId="AD" clId="Web-{EB67B549-9F56-925F-6B5C-BA831EBA8274}" dt="2024-01-28T17:57:55.354" v="1286"/>
          <ac:picMkLst>
            <pc:docMk/>
            <pc:sldMk cId="1451346597" sldId="387"/>
            <ac:picMk id="15" creationId="{69550CCC-0705-A314-6120-52B6B260E7FE}"/>
          </ac:picMkLst>
        </pc:picChg>
      </pc:sldChg>
      <pc:sldChg chg="modSp">
        <pc:chgData name="Ruth Varley" userId="S::ruth.varley@saintjamesschool.co.uk::18bb3d3a-016c-4ee2-8245-664e67839578" providerId="AD" clId="Web-{EB67B549-9F56-925F-6B5C-BA831EBA8274}" dt="2024-01-28T17:11:57.334" v="387" actId="20577"/>
        <pc:sldMkLst>
          <pc:docMk/>
          <pc:sldMk cId="4186607649" sldId="388"/>
        </pc:sldMkLst>
        <pc:spChg chg="mod">
          <ac:chgData name="Ruth Varley" userId="S::ruth.varley@saintjamesschool.co.uk::18bb3d3a-016c-4ee2-8245-664e67839578" providerId="AD" clId="Web-{EB67B549-9F56-925F-6B5C-BA831EBA8274}" dt="2024-01-28T17:11:57.334" v="387" actId="20577"/>
          <ac:spMkLst>
            <pc:docMk/>
            <pc:sldMk cId="4186607649" sldId="388"/>
            <ac:spMk id="10" creationId="{D61B0762-9158-3EF5-8875-947FD483A24D}"/>
          </ac:spMkLst>
        </pc:spChg>
      </pc:sldChg>
      <pc:sldChg chg="modSp">
        <pc:chgData name="Ruth Varley" userId="S::ruth.varley@saintjamesschool.co.uk::18bb3d3a-016c-4ee2-8245-664e67839578" providerId="AD" clId="Web-{EB67B549-9F56-925F-6B5C-BA831EBA8274}" dt="2024-01-28T17:09:37.719" v="261" actId="20577"/>
        <pc:sldMkLst>
          <pc:docMk/>
          <pc:sldMk cId="3072067144" sldId="389"/>
        </pc:sldMkLst>
        <pc:spChg chg="mod">
          <ac:chgData name="Ruth Varley" userId="S::ruth.varley@saintjamesschool.co.uk::18bb3d3a-016c-4ee2-8245-664e67839578" providerId="AD" clId="Web-{EB67B549-9F56-925F-6B5C-BA831EBA8274}" dt="2024-01-28T17:09:37.719" v="261" actId="20577"/>
          <ac:spMkLst>
            <pc:docMk/>
            <pc:sldMk cId="3072067144" sldId="389"/>
            <ac:spMk id="6" creationId="{880BB0C3-B84F-DF0E-8116-42AA9D5EFEA0}"/>
          </ac:spMkLst>
        </pc:spChg>
        <pc:spChg chg="mod">
          <ac:chgData name="Ruth Varley" userId="S::ruth.varley@saintjamesschool.co.uk::18bb3d3a-016c-4ee2-8245-664e67839578" providerId="AD" clId="Web-{EB67B549-9F56-925F-6B5C-BA831EBA8274}" dt="2024-01-28T17:09:34.954" v="260" actId="20577"/>
          <ac:spMkLst>
            <pc:docMk/>
            <pc:sldMk cId="3072067144" sldId="389"/>
            <ac:spMk id="10" creationId="{BD6EF1D7-50BC-1114-AAFF-B9A3BED89515}"/>
          </ac:spMkLst>
        </pc:spChg>
      </pc:sldChg>
      <pc:sldChg chg="addSp modSp">
        <pc:chgData name="Ruth Varley" userId="S::ruth.varley@saintjamesschool.co.uk::18bb3d3a-016c-4ee2-8245-664e67839578" providerId="AD" clId="Web-{EB67B549-9F56-925F-6B5C-BA831EBA8274}" dt="2024-01-28T17:08:04.075" v="158" actId="1076"/>
        <pc:sldMkLst>
          <pc:docMk/>
          <pc:sldMk cId="578136799" sldId="390"/>
        </pc:sldMkLst>
        <pc:spChg chg="mod">
          <ac:chgData name="Ruth Varley" userId="S::ruth.varley@saintjamesschool.co.uk::18bb3d3a-016c-4ee2-8245-664e67839578" providerId="AD" clId="Web-{EB67B549-9F56-925F-6B5C-BA831EBA8274}" dt="2024-01-28T16:58:02.460" v="134" actId="20577"/>
          <ac:spMkLst>
            <pc:docMk/>
            <pc:sldMk cId="578136799" sldId="390"/>
            <ac:spMk id="6" creationId="{6FA5ECFE-53AF-BA8D-5F81-F40D5B11897C}"/>
          </ac:spMkLst>
        </pc:spChg>
        <pc:spChg chg="mod">
          <ac:chgData name="Ruth Varley" userId="S::ruth.varley@saintjamesschool.co.uk::18bb3d3a-016c-4ee2-8245-664e67839578" providerId="AD" clId="Web-{EB67B549-9F56-925F-6B5C-BA831EBA8274}" dt="2024-01-28T17:07:57.888" v="155" actId="20577"/>
          <ac:spMkLst>
            <pc:docMk/>
            <pc:sldMk cId="578136799" sldId="390"/>
            <ac:spMk id="10" creationId="{C38B9346-3654-1DF0-E5D5-D02EDFF937D7}"/>
          </ac:spMkLst>
        </pc:spChg>
        <pc:picChg chg="mod">
          <ac:chgData name="Ruth Varley" userId="S::ruth.varley@saintjamesschool.co.uk::18bb3d3a-016c-4ee2-8245-664e67839578" providerId="AD" clId="Web-{EB67B549-9F56-925F-6B5C-BA831EBA8274}" dt="2024-01-28T16:58:17.289" v="138" actId="1076"/>
          <ac:picMkLst>
            <pc:docMk/>
            <pc:sldMk cId="578136799" sldId="390"/>
            <ac:picMk id="11" creationId="{6DEC76F4-57BC-1B80-78CF-CA9B90871235}"/>
          </ac:picMkLst>
        </pc:picChg>
        <pc:picChg chg="add mod">
          <ac:chgData name="Ruth Varley" userId="S::ruth.varley@saintjamesschool.co.uk::18bb3d3a-016c-4ee2-8245-664e67839578" providerId="AD" clId="Web-{EB67B549-9F56-925F-6B5C-BA831EBA8274}" dt="2024-01-28T17:00:35.325" v="141" actId="1076"/>
          <ac:picMkLst>
            <pc:docMk/>
            <pc:sldMk cId="578136799" sldId="390"/>
            <ac:picMk id="12" creationId="{A207ED6A-30B0-39AB-5B1A-B8AE6000C12D}"/>
          </ac:picMkLst>
        </pc:picChg>
        <pc:picChg chg="add mod">
          <ac:chgData name="Ruth Varley" userId="S::ruth.varley@saintjamesschool.co.uk::18bb3d3a-016c-4ee2-8245-664e67839578" providerId="AD" clId="Web-{EB67B549-9F56-925F-6B5C-BA831EBA8274}" dt="2024-01-28T17:08:04.075" v="158" actId="1076"/>
          <ac:picMkLst>
            <pc:docMk/>
            <pc:sldMk cId="578136799" sldId="390"/>
            <ac:picMk id="13" creationId="{95DBC1D2-F4E9-F1E8-66BD-C60D27A9C18E}"/>
          </ac:picMkLst>
        </pc:picChg>
      </pc:sldChg>
    </pc:docChg>
  </pc:docChgLst>
  <pc:docChgLst>
    <pc:chgData name="Mark Morris" userId="S::mark.morris@saintjamesschool.co.uk::8f589643-d61b-4aba-9c81-e3623d027a16" providerId="AD" clId="Web-{FA9E0A2F-AEB9-B6B0-AC3A-53EAFB1ACC4F}"/>
    <pc:docChg chg="delSld modSld sldOrd">
      <pc:chgData name="Mark Morris" userId="S::mark.morris@saintjamesschool.co.uk::8f589643-d61b-4aba-9c81-e3623d027a16" providerId="AD" clId="Web-{FA9E0A2F-AEB9-B6B0-AC3A-53EAFB1ACC4F}" dt="2023-12-08T11:41:43.436" v="1645"/>
      <pc:docMkLst>
        <pc:docMk/>
      </pc:docMkLst>
      <pc:sldChg chg="modSp">
        <pc:chgData name="Mark Morris" userId="S::mark.morris@saintjamesschool.co.uk::8f589643-d61b-4aba-9c81-e3623d027a16" providerId="AD" clId="Web-{FA9E0A2F-AEB9-B6B0-AC3A-53EAFB1ACC4F}" dt="2023-12-08T11:13:56.483" v="34" actId="20577"/>
        <pc:sldMkLst>
          <pc:docMk/>
          <pc:sldMk cId="2377307524" sldId="391"/>
        </pc:sldMkLst>
        <pc:spChg chg="mod">
          <ac:chgData name="Mark Morris" userId="S::mark.morris@saintjamesschool.co.uk::8f589643-d61b-4aba-9c81-e3623d027a16" providerId="AD" clId="Web-{FA9E0A2F-AEB9-B6B0-AC3A-53EAFB1ACC4F}" dt="2023-12-08T11:13:56.483" v="34" actId="20577"/>
          <ac:spMkLst>
            <pc:docMk/>
            <pc:sldMk cId="2377307524" sldId="391"/>
            <ac:spMk id="5" creationId="{DA2A138E-5BA6-3D9F-0372-EFB31043A970}"/>
          </ac:spMkLst>
        </pc:spChg>
        <pc:spChg chg="mod">
          <ac:chgData name="Mark Morris" userId="S::mark.morris@saintjamesschool.co.uk::8f589643-d61b-4aba-9c81-e3623d027a16" providerId="AD" clId="Web-{FA9E0A2F-AEB9-B6B0-AC3A-53EAFB1ACC4F}" dt="2023-12-08T11:13:36.389" v="28" actId="20577"/>
          <ac:spMkLst>
            <pc:docMk/>
            <pc:sldMk cId="2377307524" sldId="391"/>
            <ac:spMk id="7" creationId="{D3695D3E-C125-EF5F-32F6-B7E32E204520}"/>
          </ac:spMkLst>
        </pc:spChg>
        <pc:spChg chg="mod">
          <ac:chgData name="Mark Morris" userId="S::mark.morris@saintjamesschool.co.uk::8f589643-d61b-4aba-9c81-e3623d027a16" providerId="AD" clId="Web-{FA9E0A2F-AEB9-B6B0-AC3A-53EAFB1ACC4F}" dt="2023-12-08T11:13:41.248" v="29" actId="20577"/>
          <ac:spMkLst>
            <pc:docMk/>
            <pc:sldMk cId="2377307524" sldId="391"/>
            <ac:spMk id="9" creationId="{4ADBF347-6500-75C1-7CB9-A9EED3C919E9}"/>
          </ac:spMkLst>
        </pc:spChg>
        <pc:spChg chg="mod">
          <ac:chgData name="Mark Morris" userId="S::mark.morris@saintjamesschool.co.uk::8f589643-d61b-4aba-9c81-e3623d027a16" providerId="AD" clId="Web-{FA9E0A2F-AEB9-B6B0-AC3A-53EAFB1ACC4F}" dt="2023-12-08T11:13:31.779" v="15" actId="20577"/>
          <ac:spMkLst>
            <pc:docMk/>
            <pc:sldMk cId="2377307524" sldId="391"/>
            <ac:spMk id="11" creationId="{38A54583-C5E1-773D-C272-C7C4920A8AD8}"/>
          </ac:spMkLst>
        </pc:spChg>
      </pc:sldChg>
      <pc:sldChg chg="addSp delSp modSp">
        <pc:chgData name="Mark Morris" userId="S::mark.morris@saintjamesschool.co.uk::8f589643-d61b-4aba-9c81-e3623d027a16" providerId="AD" clId="Web-{FA9E0A2F-AEB9-B6B0-AC3A-53EAFB1ACC4F}" dt="2023-12-08T11:27:16.544" v="374" actId="20577"/>
        <pc:sldMkLst>
          <pc:docMk/>
          <pc:sldMk cId="2348663373" sldId="394"/>
        </pc:sldMkLst>
        <pc:spChg chg="mod">
          <ac:chgData name="Mark Morris" userId="S::mark.morris@saintjamesschool.co.uk::8f589643-d61b-4aba-9c81-e3623d027a16" providerId="AD" clId="Web-{FA9E0A2F-AEB9-B6B0-AC3A-53EAFB1ACC4F}" dt="2023-12-08T11:26:36.199" v="324" actId="20577"/>
          <ac:spMkLst>
            <pc:docMk/>
            <pc:sldMk cId="2348663373" sldId="394"/>
            <ac:spMk id="5" creationId="{DA2A138E-5BA6-3D9F-0372-EFB31043A970}"/>
          </ac:spMkLst>
        </pc:spChg>
        <pc:spChg chg="mod">
          <ac:chgData name="Mark Morris" userId="S::mark.morris@saintjamesschool.co.uk::8f589643-d61b-4aba-9c81-e3623d027a16" providerId="AD" clId="Web-{FA9E0A2F-AEB9-B6B0-AC3A-53EAFB1ACC4F}" dt="2023-12-08T11:26:50.606" v="327" actId="20577"/>
          <ac:spMkLst>
            <pc:docMk/>
            <pc:sldMk cId="2348663373" sldId="394"/>
            <ac:spMk id="7" creationId="{D3695D3E-C125-EF5F-32F6-B7E32E204520}"/>
          </ac:spMkLst>
        </pc:spChg>
        <pc:spChg chg="mod">
          <ac:chgData name="Mark Morris" userId="S::mark.morris@saintjamesschool.co.uk::8f589643-d61b-4aba-9c81-e3623d027a16" providerId="AD" clId="Web-{FA9E0A2F-AEB9-B6B0-AC3A-53EAFB1ACC4F}" dt="2023-12-08T11:27:16.544" v="374" actId="20577"/>
          <ac:spMkLst>
            <pc:docMk/>
            <pc:sldMk cId="2348663373" sldId="394"/>
            <ac:spMk id="9" creationId="{4ADBF347-6500-75C1-7CB9-A9EED3C919E9}"/>
          </ac:spMkLst>
        </pc:spChg>
        <pc:spChg chg="add del mod">
          <ac:chgData name="Mark Morris" userId="S::mark.morris@saintjamesschool.co.uk::8f589643-d61b-4aba-9c81-e3623d027a16" providerId="AD" clId="Web-{FA9E0A2F-AEB9-B6B0-AC3A-53EAFB1ACC4F}" dt="2023-12-08T11:24:37.757" v="179" actId="20577"/>
          <ac:spMkLst>
            <pc:docMk/>
            <pc:sldMk cId="2348663373" sldId="394"/>
            <ac:spMk id="11" creationId="{38A54583-C5E1-773D-C272-C7C4920A8AD8}"/>
          </ac:spMkLst>
        </pc:spChg>
      </pc:sldChg>
      <pc:sldChg chg="modSp ord">
        <pc:chgData name="Mark Morris" userId="S::mark.morris@saintjamesschool.co.uk::8f589643-d61b-4aba-9c81-e3623d027a16" providerId="AD" clId="Web-{FA9E0A2F-AEB9-B6B0-AC3A-53EAFB1ACC4F}" dt="2023-12-08T11:33:40.262" v="865" actId="20577"/>
        <pc:sldMkLst>
          <pc:docMk/>
          <pc:sldMk cId="967419582" sldId="395"/>
        </pc:sldMkLst>
        <pc:spChg chg="mod">
          <ac:chgData name="Mark Morris" userId="S::mark.morris@saintjamesschool.co.uk::8f589643-d61b-4aba-9c81-e3623d027a16" providerId="AD" clId="Web-{FA9E0A2F-AEB9-B6B0-AC3A-53EAFB1ACC4F}" dt="2023-12-08T11:33:40.262" v="865" actId="20577"/>
          <ac:spMkLst>
            <pc:docMk/>
            <pc:sldMk cId="967419582" sldId="395"/>
            <ac:spMk id="5" creationId="{DA2A138E-5BA6-3D9F-0372-EFB31043A970}"/>
          </ac:spMkLst>
        </pc:spChg>
        <pc:spChg chg="mod">
          <ac:chgData name="Mark Morris" userId="S::mark.morris@saintjamesschool.co.uk::8f589643-d61b-4aba-9c81-e3623d027a16" providerId="AD" clId="Web-{FA9E0A2F-AEB9-B6B0-AC3A-53EAFB1ACC4F}" dt="2023-12-08T11:33:24.105" v="851" actId="20577"/>
          <ac:spMkLst>
            <pc:docMk/>
            <pc:sldMk cId="967419582" sldId="395"/>
            <ac:spMk id="7" creationId="{D3695D3E-C125-EF5F-32F6-B7E32E204520}"/>
          </ac:spMkLst>
        </pc:spChg>
        <pc:spChg chg="mod">
          <ac:chgData name="Mark Morris" userId="S::mark.morris@saintjamesschool.co.uk::8f589643-d61b-4aba-9c81-e3623d027a16" providerId="AD" clId="Web-{FA9E0A2F-AEB9-B6B0-AC3A-53EAFB1ACC4F}" dt="2023-12-08T11:33:31.433" v="863" actId="20577"/>
          <ac:spMkLst>
            <pc:docMk/>
            <pc:sldMk cId="967419582" sldId="395"/>
            <ac:spMk id="9" creationId="{4ADBF347-6500-75C1-7CB9-A9EED3C919E9}"/>
          </ac:spMkLst>
        </pc:spChg>
        <pc:spChg chg="mod">
          <ac:chgData name="Mark Morris" userId="S::mark.morris@saintjamesschool.co.uk::8f589643-d61b-4aba-9c81-e3623d027a16" providerId="AD" clId="Web-{FA9E0A2F-AEB9-B6B0-AC3A-53EAFB1ACC4F}" dt="2023-12-08T11:28:22.969" v="477" actId="20577"/>
          <ac:spMkLst>
            <pc:docMk/>
            <pc:sldMk cId="967419582" sldId="395"/>
            <ac:spMk id="11" creationId="{38A54583-C5E1-773D-C272-C7C4920A8AD8}"/>
          </ac:spMkLst>
        </pc:spChg>
      </pc:sldChg>
      <pc:sldChg chg="modSp">
        <pc:chgData name="Mark Morris" userId="S::mark.morris@saintjamesschool.co.uk::8f589643-d61b-4aba-9c81-e3623d027a16" providerId="AD" clId="Web-{FA9E0A2F-AEB9-B6B0-AC3A-53EAFB1ACC4F}" dt="2023-12-08T11:41:16.810" v="1642" actId="20577"/>
        <pc:sldMkLst>
          <pc:docMk/>
          <pc:sldMk cId="3308359587" sldId="396"/>
        </pc:sldMkLst>
        <pc:spChg chg="mod">
          <ac:chgData name="Mark Morris" userId="S::mark.morris@saintjamesschool.co.uk::8f589643-d61b-4aba-9c81-e3623d027a16" providerId="AD" clId="Web-{FA9E0A2F-AEB9-B6B0-AC3A-53EAFB1ACC4F}" dt="2023-12-08T11:38:04.803" v="1291" actId="20577"/>
          <ac:spMkLst>
            <pc:docMk/>
            <pc:sldMk cId="3308359587" sldId="396"/>
            <ac:spMk id="2" creationId="{2FE46170-FA0F-FBA5-026E-DBFFF709D98C}"/>
          </ac:spMkLst>
        </pc:spChg>
        <pc:spChg chg="mod">
          <ac:chgData name="Mark Morris" userId="S::mark.morris@saintjamesschool.co.uk::8f589643-d61b-4aba-9c81-e3623d027a16" providerId="AD" clId="Web-{FA9E0A2F-AEB9-B6B0-AC3A-53EAFB1ACC4F}" dt="2023-12-08T11:39:42.150" v="1485" actId="20577"/>
          <ac:spMkLst>
            <pc:docMk/>
            <pc:sldMk cId="3308359587" sldId="396"/>
            <ac:spMk id="5" creationId="{DA2A138E-5BA6-3D9F-0372-EFB31043A970}"/>
          </ac:spMkLst>
        </pc:spChg>
        <pc:spChg chg="mod">
          <ac:chgData name="Mark Morris" userId="S::mark.morris@saintjamesschool.co.uk::8f589643-d61b-4aba-9c81-e3623d027a16" providerId="AD" clId="Web-{FA9E0A2F-AEB9-B6B0-AC3A-53EAFB1ACC4F}" dt="2023-12-08T11:40:27.370" v="1543" actId="20577"/>
          <ac:spMkLst>
            <pc:docMk/>
            <pc:sldMk cId="3308359587" sldId="396"/>
            <ac:spMk id="7" creationId="{D3695D3E-C125-EF5F-32F6-B7E32E204520}"/>
          </ac:spMkLst>
        </pc:spChg>
        <pc:spChg chg="mod">
          <ac:chgData name="Mark Morris" userId="S::mark.morris@saintjamesschool.co.uk::8f589643-d61b-4aba-9c81-e3623d027a16" providerId="AD" clId="Web-{FA9E0A2F-AEB9-B6B0-AC3A-53EAFB1ACC4F}" dt="2023-12-08T11:35:09.374" v="984" actId="20577"/>
          <ac:spMkLst>
            <pc:docMk/>
            <pc:sldMk cId="3308359587" sldId="396"/>
            <ac:spMk id="9" creationId="{4ADBF347-6500-75C1-7CB9-A9EED3C919E9}"/>
          </ac:spMkLst>
        </pc:spChg>
        <pc:spChg chg="mod">
          <ac:chgData name="Mark Morris" userId="S::mark.morris@saintjamesschool.co.uk::8f589643-d61b-4aba-9c81-e3623d027a16" providerId="AD" clId="Web-{FA9E0A2F-AEB9-B6B0-AC3A-53EAFB1ACC4F}" dt="2023-12-08T11:41:16.810" v="1642" actId="20577"/>
          <ac:spMkLst>
            <pc:docMk/>
            <pc:sldMk cId="3308359587" sldId="396"/>
            <ac:spMk id="11" creationId="{38A54583-C5E1-773D-C272-C7C4920A8AD8}"/>
          </ac:spMkLst>
        </pc:spChg>
      </pc:sldChg>
      <pc:sldChg chg="del">
        <pc:chgData name="Mark Morris" userId="S::mark.morris@saintjamesschool.co.uk::8f589643-d61b-4aba-9c81-e3623d027a16" providerId="AD" clId="Web-{FA9E0A2F-AEB9-B6B0-AC3A-53EAFB1ACC4F}" dt="2023-12-08T11:41:37.842" v="1643"/>
        <pc:sldMkLst>
          <pc:docMk/>
          <pc:sldMk cId="3005556486" sldId="691"/>
        </pc:sldMkLst>
      </pc:sldChg>
      <pc:sldChg chg="del ord">
        <pc:chgData name="Mark Morris" userId="S::mark.morris@saintjamesschool.co.uk::8f589643-d61b-4aba-9c81-e3623d027a16" providerId="AD" clId="Web-{FA9E0A2F-AEB9-B6B0-AC3A-53EAFB1ACC4F}" dt="2023-12-08T11:41:43.436" v="1645"/>
        <pc:sldMkLst>
          <pc:docMk/>
          <pc:sldMk cId="3231542813" sldId="692"/>
        </pc:sldMkLst>
      </pc:sldChg>
    </pc:docChg>
  </pc:docChgLst>
  <pc:docChgLst>
    <pc:chgData name="Andrew Oakes" userId="S::andrew.oakes@saintjamesschool.co.uk::ae09bb71-2d75-4882-982e-340b8abfe6be" providerId="AD" clId="Web-{B5E42C95-90D9-0FC1-F956-708A20E0CE41}"/>
    <pc:docChg chg="modSld">
      <pc:chgData name="Andrew Oakes" userId="S::andrew.oakes@saintjamesschool.co.uk::ae09bb71-2d75-4882-982e-340b8abfe6be" providerId="AD" clId="Web-{B5E42C95-90D9-0FC1-F956-708A20E0CE41}" dt="2024-02-01T20:08:38.261" v="258" actId="20577"/>
      <pc:docMkLst>
        <pc:docMk/>
      </pc:docMkLst>
      <pc:sldChg chg="modSp">
        <pc:chgData name="Andrew Oakes" userId="S::andrew.oakes@saintjamesschool.co.uk::ae09bb71-2d75-4882-982e-340b8abfe6be" providerId="AD" clId="Web-{B5E42C95-90D9-0FC1-F956-708A20E0CE41}" dt="2024-02-01T20:06:31.476" v="164" actId="20577"/>
        <pc:sldMkLst>
          <pc:docMk/>
          <pc:sldMk cId="2612912471" sldId="662"/>
        </pc:sldMkLst>
        <pc:spChg chg="mod">
          <ac:chgData name="Andrew Oakes" userId="S::andrew.oakes@saintjamesschool.co.uk::ae09bb71-2d75-4882-982e-340b8abfe6be" providerId="AD" clId="Web-{B5E42C95-90D9-0FC1-F956-708A20E0CE41}" dt="2024-02-01T20:04:38.926" v="41" actId="20577"/>
          <ac:spMkLst>
            <pc:docMk/>
            <pc:sldMk cId="2612912471" sldId="662"/>
            <ac:spMk id="5" creationId="{DA2A138E-5BA6-3D9F-0372-EFB31043A970}"/>
          </ac:spMkLst>
        </pc:spChg>
        <pc:spChg chg="mod">
          <ac:chgData name="Andrew Oakes" userId="S::andrew.oakes@saintjamesschool.co.uk::ae09bb71-2d75-4882-982e-340b8abfe6be" providerId="AD" clId="Web-{B5E42C95-90D9-0FC1-F956-708A20E0CE41}" dt="2024-02-01T20:06:13.554" v="160" actId="20577"/>
          <ac:spMkLst>
            <pc:docMk/>
            <pc:sldMk cId="2612912471" sldId="662"/>
            <ac:spMk id="7" creationId="{D3695D3E-C125-EF5F-32F6-B7E32E204520}"/>
          </ac:spMkLst>
        </pc:spChg>
        <pc:spChg chg="mod">
          <ac:chgData name="Andrew Oakes" userId="S::andrew.oakes@saintjamesschool.co.uk::ae09bb71-2d75-4882-982e-340b8abfe6be" providerId="AD" clId="Web-{B5E42C95-90D9-0FC1-F956-708A20E0CE41}" dt="2024-02-01T20:06:31.476" v="164" actId="20577"/>
          <ac:spMkLst>
            <pc:docMk/>
            <pc:sldMk cId="2612912471" sldId="662"/>
            <ac:spMk id="9" creationId="{4ADBF347-6500-75C1-7CB9-A9EED3C919E9}"/>
          </ac:spMkLst>
        </pc:spChg>
        <pc:spChg chg="mod">
          <ac:chgData name="Andrew Oakes" userId="S::andrew.oakes@saintjamesschool.co.uk::ae09bb71-2d75-4882-982e-340b8abfe6be" providerId="AD" clId="Web-{B5E42C95-90D9-0FC1-F956-708A20E0CE41}" dt="2024-02-01T20:06:25.070" v="163" actId="20577"/>
          <ac:spMkLst>
            <pc:docMk/>
            <pc:sldMk cId="2612912471" sldId="662"/>
            <ac:spMk id="11" creationId="{38A54583-C5E1-773D-C272-C7C4920A8AD8}"/>
          </ac:spMkLst>
        </pc:spChg>
        <pc:spChg chg="mod">
          <ac:chgData name="Andrew Oakes" userId="S::andrew.oakes@saintjamesschool.co.uk::ae09bb71-2d75-4882-982e-340b8abfe6be" providerId="AD" clId="Web-{B5E42C95-90D9-0FC1-F956-708A20E0CE41}" dt="2024-02-01T19:59:59.356" v="0" actId="20577"/>
          <ac:spMkLst>
            <pc:docMk/>
            <pc:sldMk cId="2612912471" sldId="662"/>
            <ac:spMk id="15" creationId="{CB6B04F7-E9E8-D9BE-574B-151AF1E53334}"/>
          </ac:spMkLst>
        </pc:spChg>
      </pc:sldChg>
      <pc:sldChg chg="modSp">
        <pc:chgData name="Andrew Oakes" userId="S::andrew.oakes@saintjamesschool.co.uk::ae09bb71-2d75-4882-982e-340b8abfe6be" providerId="AD" clId="Web-{B5E42C95-90D9-0FC1-F956-708A20E0CE41}" dt="2024-02-01T20:00:51.905" v="13" actId="20577"/>
        <pc:sldMkLst>
          <pc:docMk/>
          <pc:sldMk cId="2661961906" sldId="663"/>
        </pc:sldMkLst>
        <pc:spChg chg="mod">
          <ac:chgData name="Andrew Oakes" userId="S::andrew.oakes@saintjamesschool.co.uk::ae09bb71-2d75-4882-982e-340b8abfe6be" providerId="AD" clId="Web-{B5E42C95-90D9-0FC1-F956-708A20E0CE41}" dt="2024-02-01T20:00:44.701" v="11" actId="20577"/>
          <ac:spMkLst>
            <pc:docMk/>
            <pc:sldMk cId="2661961906" sldId="663"/>
            <ac:spMk id="2" creationId="{92E65B2C-CB49-61A1-83B5-3402A541D9AF}"/>
          </ac:spMkLst>
        </pc:spChg>
        <pc:spChg chg="mod">
          <ac:chgData name="Andrew Oakes" userId="S::andrew.oakes@saintjamesschool.co.uk::ae09bb71-2d75-4882-982e-340b8abfe6be" providerId="AD" clId="Web-{B5E42C95-90D9-0FC1-F956-708A20E0CE41}" dt="2024-02-01T20:00:51.905" v="13" actId="20577"/>
          <ac:spMkLst>
            <pc:docMk/>
            <pc:sldMk cId="2661961906" sldId="663"/>
            <ac:spMk id="9" creationId="{4ADBF347-6500-75C1-7CB9-A9EED3C919E9}"/>
          </ac:spMkLst>
        </pc:spChg>
        <pc:spChg chg="mod">
          <ac:chgData name="Andrew Oakes" userId="S::andrew.oakes@saintjamesschool.co.uk::ae09bb71-2d75-4882-982e-340b8abfe6be" providerId="AD" clId="Web-{B5E42C95-90D9-0FC1-F956-708A20E0CE41}" dt="2024-02-01T20:00:32.623" v="6" actId="20577"/>
          <ac:spMkLst>
            <pc:docMk/>
            <pc:sldMk cId="2661961906" sldId="663"/>
            <ac:spMk id="15" creationId="{CB6B04F7-E9E8-D9BE-574B-151AF1E53334}"/>
          </ac:spMkLst>
        </pc:spChg>
      </pc:sldChg>
      <pc:sldChg chg="modSp">
        <pc:chgData name="Andrew Oakes" userId="S::andrew.oakes@saintjamesschool.co.uk::ae09bb71-2d75-4882-982e-340b8abfe6be" providerId="AD" clId="Web-{B5E42C95-90D9-0FC1-F956-708A20E0CE41}" dt="2024-02-01T20:07:12.321" v="171" actId="20577"/>
        <pc:sldMkLst>
          <pc:docMk/>
          <pc:sldMk cId="1327408318" sldId="664"/>
        </pc:sldMkLst>
        <pc:spChg chg="mod">
          <ac:chgData name="Andrew Oakes" userId="S::andrew.oakes@saintjamesschool.co.uk::ae09bb71-2d75-4882-982e-340b8abfe6be" providerId="AD" clId="Web-{B5E42C95-90D9-0FC1-F956-708A20E0CE41}" dt="2024-02-01T20:07:06.462" v="168" actId="20577"/>
          <ac:spMkLst>
            <pc:docMk/>
            <pc:sldMk cId="1327408318" sldId="664"/>
            <ac:spMk id="5" creationId="{DA2A138E-5BA6-3D9F-0372-EFB31043A970}"/>
          </ac:spMkLst>
        </pc:spChg>
        <pc:spChg chg="mod">
          <ac:chgData name="Andrew Oakes" userId="S::andrew.oakes@saintjamesschool.co.uk::ae09bb71-2d75-4882-982e-340b8abfe6be" providerId="AD" clId="Web-{B5E42C95-90D9-0FC1-F956-708A20E0CE41}" dt="2024-02-01T20:07:12.321" v="171" actId="20577"/>
          <ac:spMkLst>
            <pc:docMk/>
            <pc:sldMk cId="1327408318" sldId="664"/>
            <ac:spMk id="7" creationId="{D3695D3E-C125-EF5F-32F6-B7E32E204520}"/>
          </ac:spMkLst>
        </pc:spChg>
        <pc:spChg chg="mod">
          <ac:chgData name="Andrew Oakes" userId="S::andrew.oakes@saintjamesschool.co.uk::ae09bb71-2d75-4882-982e-340b8abfe6be" providerId="AD" clId="Web-{B5E42C95-90D9-0FC1-F956-708A20E0CE41}" dt="2024-02-01T20:07:07.852" v="169" actId="20577"/>
          <ac:spMkLst>
            <pc:docMk/>
            <pc:sldMk cId="1327408318" sldId="664"/>
            <ac:spMk id="9" creationId="{4ADBF347-6500-75C1-7CB9-A9EED3C919E9}"/>
          </ac:spMkLst>
        </pc:spChg>
        <pc:spChg chg="mod">
          <ac:chgData name="Andrew Oakes" userId="S::andrew.oakes@saintjamesschool.co.uk::ae09bb71-2d75-4882-982e-340b8abfe6be" providerId="AD" clId="Web-{B5E42C95-90D9-0FC1-F956-708A20E0CE41}" dt="2024-02-01T20:07:02.212" v="166" actId="20577"/>
          <ac:spMkLst>
            <pc:docMk/>
            <pc:sldMk cId="1327408318" sldId="664"/>
            <ac:spMk id="15" creationId="{CB6B04F7-E9E8-D9BE-574B-151AF1E53334}"/>
          </ac:spMkLst>
        </pc:spChg>
      </pc:sldChg>
      <pc:sldChg chg="modSp">
        <pc:chgData name="Andrew Oakes" userId="S::andrew.oakes@saintjamesschool.co.uk::ae09bb71-2d75-4882-982e-340b8abfe6be" providerId="AD" clId="Web-{B5E42C95-90D9-0FC1-F956-708A20E0CE41}" dt="2024-02-01T20:07:41.838" v="220" actId="20577"/>
        <pc:sldMkLst>
          <pc:docMk/>
          <pc:sldMk cId="2692865977" sldId="665"/>
        </pc:sldMkLst>
        <pc:spChg chg="mod">
          <ac:chgData name="Andrew Oakes" userId="S::andrew.oakes@saintjamesschool.co.uk::ae09bb71-2d75-4882-982e-340b8abfe6be" providerId="AD" clId="Web-{B5E42C95-90D9-0FC1-F956-708A20E0CE41}" dt="2024-02-01T20:07:32.525" v="206" actId="20577"/>
          <ac:spMkLst>
            <pc:docMk/>
            <pc:sldMk cId="2692865977" sldId="665"/>
            <ac:spMk id="2" creationId="{2627D6D3-3837-633C-5F64-43B4A2FABFDF}"/>
          </ac:spMkLst>
        </pc:spChg>
        <pc:spChg chg="mod">
          <ac:chgData name="Andrew Oakes" userId="S::andrew.oakes@saintjamesschool.co.uk::ae09bb71-2d75-4882-982e-340b8abfe6be" providerId="AD" clId="Web-{B5E42C95-90D9-0FC1-F956-708A20E0CE41}" dt="2024-02-01T20:07:41.838" v="220" actId="20577"/>
          <ac:spMkLst>
            <pc:docMk/>
            <pc:sldMk cId="2692865977" sldId="665"/>
            <ac:spMk id="7" creationId="{D3695D3E-C125-EF5F-32F6-B7E32E204520}"/>
          </ac:spMkLst>
        </pc:spChg>
        <pc:spChg chg="mod">
          <ac:chgData name="Andrew Oakes" userId="S::andrew.oakes@saintjamesschool.co.uk::ae09bb71-2d75-4882-982e-340b8abfe6be" providerId="AD" clId="Web-{B5E42C95-90D9-0FC1-F956-708A20E0CE41}" dt="2024-02-01T20:07:33.916" v="207" actId="20577"/>
          <ac:spMkLst>
            <pc:docMk/>
            <pc:sldMk cId="2692865977" sldId="665"/>
            <ac:spMk id="9" creationId="{4ADBF347-6500-75C1-7CB9-A9EED3C919E9}"/>
          </ac:spMkLst>
        </pc:spChg>
        <pc:spChg chg="mod">
          <ac:chgData name="Andrew Oakes" userId="S::andrew.oakes@saintjamesschool.co.uk::ae09bb71-2d75-4882-982e-340b8abfe6be" providerId="AD" clId="Web-{B5E42C95-90D9-0FC1-F956-708A20E0CE41}" dt="2024-02-01T20:07:22.150" v="173" actId="20577"/>
          <ac:spMkLst>
            <pc:docMk/>
            <pc:sldMk cId="2692865977" sldId="665"/>
            <ac:spMk id="15" creationId="{CB6B04F7-E9E8-D9BE-574B-151AF1E53334}"/>
          </ac:spMkLst>
        </pc:spChg>
      </pc:sldChg>
      <pc:sldChg chg="modSp">
        <pc:chgData name="Andrew Oakes" userId="S::andrew.oakes@saintjamesschool.co.uk::ae09bb71-2d75-4882-982e-340b8abfe6be" providerId="AD" clId="Web-{B5E42C95-90D9-0FC1-F956-708A20E0CE41}" dt="2024-02-01T20:08:05.245" v="232" actId="20577"/>
        <pc:sldMkLst>
          <pc:docMk/>
          <pc:sldMk cId="3648776463" sldId="669"/>
        </pc:sldMkLst>
        <pc:spChg chg="mod">
          <ac:chgData name="Andrew Oakes" userId="S::andrew.oakes@saintjamesschool.co.uk::ae09bb71-2d75-4882-982e-340b8abfe6be" providerId="AD" clId="Web-{B5E42C95-90D9-0FC1-F956-708A20E0CE41}" dt="2024-02-01T20:08:01.995" v="231" actId="20577"/>
          <ac:spMkLst>
            <pc:docMk/>
            <pc:sldMk cId="3648776463" sldId="669"/>
            <ac:spMk id="2" creationId="{DB5EEA7C-D3A4-3829-BC92-52436473EE5D}"/>
          </ac:spMkLst>
        </pc:spChg>
        <pc:spChg chg="mod">
          <ac:chgData name="Andrew Oakes" userId="S::andrew.oakes@saintjamesschool.co.uk::ae09bb71-2d75-4882-982e-340b8abfe6be" providerId="AD" clId="Web-{B5E42C95-90D9-0FC1-F956-708A20E0CE41}" dt="2024-02-01T20:08:05.245" v="232" actId="20577"/>
          <ac:spMkLst>
            <pc:docMk/>
            <pc:sldMk cId="3648776463" sldId="669"/>
            <ac:spMk id="7" creationId="{D3695D3E-C125-EF5F-32F6-B7E32E204520}"/>
          </ac:spMkLst>
        </pc:spChg>
        <pc:spChg chg="mod">
          <ac:chgData name="Andrew Oakes" userId="S::andrew.oakes@saintjamesschool.co.uk::ae09bb71-2d75-4882-982e-340b8abfe6be" providerId="AD" clId="Web-{B5E42C95-90D9-0FC1-F956-708A20E0CE41}" dt="2024-02-01T20:07:58.229" v="229" actId="20577"/>
          <ac:spMkLst>
            <pc:docMk/>
            <pc:sldMk cId="3648776463" sldId="669"/>
            <ac:spMk id="9" creationId="{4ADBF347-6500-75C1-7CB9-A9EED3C919E9}"/>
          </ac:spMkLst>
        </pc:spChg>
        <pc:spChg chg="mod">
          <ac:chgData name="Andrew Oakes" userId="S::andrew.oakes@saintjamesschool.co.uk::ae09bb71-2d75-4882-982e-340b8abfe6be" providerId="AD" clId="Web-{B5E42C95-90D9-0FC1-F956-708A20E0CE41}" dt="2024-02-01T20:07:53.447" v="221" actId="20577"/>
          <ac:spMkLst>
            <pc:docMk/>
            <pc:sldMk cId="3648776463" sldId="669"/>
            <ac:spMk id="15" creationId="{CB6B04F7-E9E8-D9BE-574B-151AF1E53334}"/>
          </ac:spMkLst>
        </pc:spChg>
      </pc:sldChg>
      <pc:sldChg chg="modSp">
        <pc:chgData name="Andrew Oakes" userId="S::andrew.oakes@saintjamesschool.co.uk::ae09bb71-2d75-4882-982e-340b8abfe6be" providerId="AD" clId="Web-{B5E42C95-90D9-0FC1-F956-708A20E0CE41}" dt="2024-02-01T20:08:38.261" v="258" actId="20577"/>
        <pc:sldMkLst>
          <pc:docMk/>
          <pc:sldMk cId="1891887331" sldId="670"/>
        </pc:sldMkLst>
        <pc:spChg chg="mod">
          <ac:chgData name="Andrew Oakes" userId="S::andrew.oakes@saintjamesschool.co.uk::ae09bb71-2d75-4882-982e-340b8abfe6be" providerId="AD" clId="Web-{B5E42C95-90D9-0FC1-F956-708A20E0CE41}" dt="2024-02-01T20:08:33.620" v="251" actId="20577"/>
          <ac:spMkLst>
            <pc:docMk/>
            <pc:sldMk cId="1891887331" sldId="670"/>
            <ac:spMk id="5" creationId="{DA2A138E-5BA6-3D9F-0372-EFB31043A970}"/>
          </ac:spMkLst>
        </pc:spChg>
        <pc:spChg chg="mod">
          <ac:chgData name="Andrew Oakes" userId="S::andrew.oakes@saintjamesschool.co.uk::ae09bb71-2d75-4882-982e-340b8abfe6be" providerId="AD" clId="Web-{B5E42C95-90D9-0FC1-F956-708A20E0CE41}" dt="2024-02-01T20:08:38.261" v="258" actId="20577"/>
          <ac:spMkLst>
            <pc:docMk/>
            <pc:sldMk cId="1891887331" sldId="670"/>
            <ac:spMk id="7" creationId="{D3695D3E-C125-EF5F-32F6-B7E32E204520}"/>
          </ac:spMkLst>
        </pc:spChg>
        <pc:spChg chg="mod">
          <ac:chgData name="Andrew Oakes" userId="S::andrew.oakes@saintjamesschool.co.uk::ae09bb71-2d75-4882-982e-340b8abfe6be" providerId="AD" clId="Web-{B5E42C95-90D9-0FC1-F956-708A20E0CE41}" dt="2024-02-01T20:08:28.026" v="249" actId="20577"/>
          <ac:spMkLst>
            <pc:docMk/>
            <pc:sldMk cId="1891887331" sldId="670"/>
            <ac:spMk id="9" creationId="{4ADBF347-6500-75C1-7CB9-A9EED3C919E9}"/>
          </ac:spMkLst>
        </pc:spChg>
        <pc:spChg chg="mod">
          <ac:chgData name="Andrew Oakes" userId="S::andrew.oakes@saintjamesschool.co.uk::ae09bb71-2d75-4882-982e-340b8abfe6be" providerId="AD" clId="Web-{B5E42C95-90D9-0FC1-F956-708A20E0CE41}" dt="2024-02-01T20:08:21.870" v="234" actId="20577"/>
          <ac:spMkLst>
            <pc:docMk/>
            <pc:sldMk cId="1891887331" sldId="670"/>
            <ac:spMk id="15" creationId="{CB6B04F7-E9E8-D9BE-574B-151AF1E53334}"/>
          </ac:spMkLst>
        </pc:spChg>
      </pc:sldChg>
    </pc:docChg>
  </pc:docChgLst>
  <pc:docChgLst>
    <pc:chgData name="Cathrine O'Malley" userId="S::cathrineomalley@saintjamesschool.co.uk::006626d7-ead8-417e-a156-5b00f589232e" providerId="AD" clId="Web-{028E08AC-18CC-0495-D7E7-1DA8FA387874}"/>
    <pc:docChg chg="addSld delSld modSld">
      <pc:chgData name="Cathrine O'Malley" userId="S::cathrineomalley@saintjamesschool.co.uk::006626d7-ead8-417e-a156-5b00f589232e" providerId="AD" clId="Web-{028E08AC-18CC-0495-D7E7-1DA8FA387874}" dt="2023-12-07T21:01:49.945" v="233"/>
      <pc:docMkLst>
        <pc:docMk/>
      </pc:docMkLst>
      <pc:sldChg chg="del">
        <pc:chgData name="Cathrine O'Malley" userId="S::cathrineomalley@saintjamesschool.co.uk::006626d7-ead8-417e-a156-5b00f589232e" providerId="AD" clId="Web-{028E08AC-18CC-0495-D7E7-1DA8FA387874}" dt="2023-12-07T20:50:17.245" v="0"/>
        <pc:sldMkLst>
          <pc:docMk/>
          <pc:sldMk cId="4146340726" sldId="679"/>
        </pc:sldMkLst>
      </pc:sldChg>
      <pc:sldChg chg="modSp">
        <pc:chgData name="Cathrine O'Malley" userId="S::cathrineomalley@saintjamesschool.co.uk::006626d7-ead8-417e-a156-5b00f589232e" providerId="AD" clId="Web-{028E08AC-18CC-0495-D7E7-1DA8FA387874}" dt="2023-12-07T20:53:15.706" v="111" actId="20577"/>
        <pc:sldMkLst>
          <pc:docMk/>
          <pc:sldMk cId="3695672465" sldId="680"/>
        </pc:sldMkLst>
        <pc:spChg chg="mod">
          <ac:chgData name="Cathrine O'Malley" userId="S::cathrineomalley@saintjamesschool.co.uk::006626d7-ead8-417e-a156-5b00f589232e" providerId="AD" clId="Web-{028E08AC-18CC-0495-D7E7-1DA8FA387874}" dt="2023-12-07T20:50:29.839" v="3" actId="20577"/>
          <ac:spMkLst>
            <pc:docMk/>
            <pc:sldMk cId="3695672465" sldId="680"/>
            <ac:spMk id="2" creationId="{2FE46170-FA0F-FBA5-026E-DBFFF709D98C}"/>
          </ac:spMkLst>
        </pc:spChg>
        <pc:spChg chg="mod">
          <ac:chgData name="Cathrine O'Malley" userId="S::cathrineomalley@saintjamesschool.co.uk::006626d7-ead8-417e-a156-5b00f589232e" providerId="AD" clId="Web-{028E08AC-18CC-0495-D7E7-1DA8FA387874}" dt="2023-12-07T20:53:15.706" v="111" actId="20577"/>
          <ac:spMkLst>
            <pc:docMk/>
            <pc:sldMk cId="3695672465" sldId="680"/>
            <ac:spMk id="10" creationId="{E2FB164B-466F-2904-8705-EAA7BB050A29}"/>
          </ac:spMkLst>
        </pc:spChg>
      </pc:sldChg>
      <pc:sldChg chg="del">
        <pc:chgData name="Cathrine O'Malley" userId="S::cathrineomalley@saintjamesschool.co.uk::006626d7-ead8-417e-a156-5b00f589232e" providerId="AD" clId="Web-{028E08AC-18CC-0495-D7E7-1DA8FA387874}" dt="2023-12-07T20:53:52.176" v="115"/>
        <pc:sldMkLst>
          <pc:docMk/>
          <pc:sldMk cId="1260838069" sldId="681"/>
        </pc:sldMkLst>
      </pc:sldChg>
      <pc:sldChg chg="del">
        <pc:chgData name="Cathrine O'Malley" userId="S::cathrineomalley@saintjamesschool.co.uk::006626d7-ead8-417e-a156-5b00f589232e" providerId="AD" clId="Web-{028E08AC-18CC-0495-D7E7-1DA8FA387874}" dt="2023-12-07T20:54:22.521" v="118"/>
        <pc:sldMkLst>
          <pc:docMk/>
          <pc:sldMk cId="2706607874" sldId="682"/>
        </pc:sldMkLst>
      </pc:sldChg>
      <pc:sldChg chg="del">
        <pc:chgData name="Cathrine O'Malley" userId="S::cathrineomalley@saintjamesschool.co.uk::006626d7-ead8-417e-a156-5b00f589232e" providerId="AD" clId="Web-{028E08AC-18CC-0495-D7E7-1DA8FA387874}" dt="2023-12-07T20:54:50.350" v="121"/>
        <pc:sldMkLst>
          <pc:docMk/>
          <pc:sldMk cId="574179236" sldId="683"/>
        </pc:sldMkLst>
      </pc:sldChg>
      <pc:sldChg chg="del">
        <pc:chgData name="Cathrine O'Malley" userId="S::cathrineomalley@saintjamesschool.co.uk::006626d7-ead8-417e-a156-5b00f589232e" providerId="AD" clId="Web-{028E08AC-18CC-0495-D7E7-1DA8FA387874}" dt="2023-12-07T20:55:04.319" v="124"/>
        <pc:sldMkLst>
          <pc:docMk/>
          <pc:sldMk cId="990853790" sldId="684"/>
        </pc:sldMkLst>
      </pc:sldChg>
      <pc:sldChg chg="del">
        <pc:chgData name="Cathrine O'Malley" userId="S::cathrineomalley@saintjamesschool.co.uk::006626d7-ead8-417e-a156-5b00f589232e" providerId="AD" clId="Web-{028E08AC-18CC-0495-D7E7-1DA8FA387874}" dt="2023-12-07T20:55:24.086" v="127"/>
        <pc:sldMkLst>
          <pc:docMk/>
          <pc:sldMk cId="3309762762" sldId="685"/>
        </pc:sldMkLst>
      </pc:sldChg>
      <pc:sldChg chg="del">
        <pc:chgData name="Cathrine O'Malley" userId="S::cathrineomalley@saintjamesschool.co.uk::006626d7-ead8-417e-a156-5b00f589232e" providerId="AD" clId="Web-{028E08AC-18CC-0495-D7E7-1DA8FA387874}" dt="2023-12-07T20:53:54.582" v="116"/>
        <pc:sldMkLst>
          <pc:docMk/>
          <pc:sldMk cId="984234158" sldId="686"/>
        </pc:sldMkLst>
      </pc:sldChg>
      <pc:sldChg chg="del">
        <pc:chgData name="Cathrine O'Malley" userId="S::cathrineomalley@saintjamesschool.co.uk::006626d7-ead8-417e-a156-5b00f589232e" providerId="AD" clId="Web-{028E08AC-18CC-0495-D7E7-1DA8FA387874}" dt="2023-12-07T20:54:19.505" v="117"/>
        <pc:sldMkLst>
          <pc:docMk/>
          <pc:sldMk cId="1883598618" sldId="687"/>
        </pc:sldMkLst>
      </pc:sldChg>
      <pc:sldChg chg="del">
        <pc:chgData name="Cathrine O'Malley" userId="S::cathrineomalley@saintjamesschool.co.uk::006626d7-ead8-417e-a156-5b00f589232e" providerId="AD" clId="Web-{028E08AC-18CC-0495-D7E7-1DA8FA387874}" dt="2023-12-07T20:54:48.569" v="120"/>
        <pc:sldMkLst>
          <pc:docMk/>
          <pc:sldMk cId="1330486203" sldId="688"/>
        </pc:sldMkLst>
      </pc:sldChg>
      <pc:sldChg chg="del">
        <pc:chgData name="Cathrine O'Malley" userId="S::cathrineomalley@saintjamesschool.co.uk::006626d7-ead8-417e-a156-5b00f589232e" providerId="AD" clId="Web-{028E08AC-18CC-0495-D7E7-1DA8FA387874}" dt="2023-12-07T20:55:02.366" v="123"/>
        <pc:sldMkLst>
          <pc:docMk/>
          <pc:sldMk cId="2738231845" sldId="689"/>
        </pc:sldMkLst>
      </pc:sldChg>
      <pc:sldChg chg="del">
        <pc:chgData name="Cathrine O'Malley" userId="S::cathrineomalley@saintjamesschool.co.uk::006626d7-ead8-417e-a156-5b00f589232e" providerId="AD" clId="Web-{028E08AC-18CC-0495-D7E7-1DA8FA387874}" dt="2023-12-07T20:55:19.695" v="126"/>
        <pc:sldMkLst>
          <pc:docMk/>
          <pc:sldMk cId="2838895405" sldId="690"/>
        </pc:sldMkLst>
      </pc:sldChg>
      <pc:sldChg chg="addSp delSp modSp del">
        <pc:chgData name="Cathrine O'Malley" userId="S::cathrineomalley@saintjamesschool.co.uk::006626d7-ead8-417e-a156-5b00f589232e" providerId="AD" clId="Web-{028E08AC-18CC-0495-D7E7-1DA8FA387874}" dt="2023-12-07T21:00:41.224" v="220"/>
        <pc:sldMkLst>
          <pc:docMk/>
          <pc:sldMk cId="109188057" sldId="694"/>
        </pc:sldMkLst>
        <pc:spChg chg="mod">
          <ac:chgData name="Cathrine O'Malley" userId="S::cathrineomalley@saintjamesschool.co.uk::006626d7-ead8-417e-a156-5b00f589232e" providerId="AD" clId="Web-{028E08AC-18CC-0495-D7E7-1DA8FA387874}" dt="2023-12-07T20:56:36.995" v="133" actId="20577"/>
          <ac:spMkLst>
            <pc:docMk/>
            <pc:sldMk cId="109188057" sldId="694"/>
            <ac:spMk id="2" creationId="{2FE46170-FA0F-FBA5-026E-DBFFF709D98C}"/>
          </ac:spMkLst>
        </pc:spChg>
        <pc:spChg chg="del">
          <ac:chgData name="Cathrine O'Malley" userId="S::cathrineomalley@saintjamesschool.co.uk::006626d7-ead8-417e-a156-5b00f589232e" providerId="AD" clId="Web-{028E08AC-18CC-0495-D7E7-1DA8FA387874}" dt="2023-12-07T20:57:34.185" v="201"/>
          <ac:spMkLst>
            <pc:docMk/>
            <pc:sldMk cId="109188057" sldId="694"/>
            <ac:spMk id="5" creationId="{DA2A138E-5BA6-3D9F-0372-EFB31043A970}"/>
          </ac:spMkLst>
        </pc:spChg>
        <pc:spChg chg="del">
          <ac:chgData name="Cathrine O'Malley" userId="S::cathrineomalley@saintjamesschool.co.uk::006626d7-ead8-417e-a156-5b00f589232e" providerId="AD" clId="Web-{028E08AC-18CC-0495-D7E7-1DA8FA387874}" dt="2023-12-07T20:56:18.510" v="130"/>
          <ac:spMkLst>
            <pc:docMk/>
            <pc:sldMk cId="109188057" sldId="694"/>
            <ac:spMk id="7" creationId="{D3695D3E-C125-EF5F-32F6-B7E32E204520}"/>
          </ac:spMkLst>
        </pc:spChg>
        <pc:spChg chg="mod">
          <ac:chgData name="Cathrine O'Malley" userId="S::cathrineomalley@saintjamesschool.co.uk::006626d7-ead8-417e-a156-5b00f589232e" providerId="AD" clId="Web-{028E08AC-18CC-0495-D7E7-1DA8FA387874}" dt="2023-12-07T20:57:27.435" v="198" actId="20577"/>
          <ac:spMkLst>
            <pc:docMk/>
            <pc:sldMk cId="109188057" sldId="694"/>
            <ac:spMk id="9" creationId="{4ADBF347-6500-75C1-7CB9-A9EED3C919E9}"/>
          </ac:spMkLst>
        </pc:spChg>
        <pc:spChg chg="add del">
          <ac:chgData name="Cathrine O'Malley" userId="S::cathrineomalley@saintjamesschool.co.uk::006626d7-ead8-417e-a156-5b00f589232e" providerId="AD" clId="Web-{028E08AC-18CC-0495-D7E7-1DA8FA387874}" dt="2023-12-07T20:58:59.720" v="206"/>
          <ac:spMkLst>
            <pc:docMk/>
            <pc:sldMk cId="109188057" sldId="694"/>
            <ac:spMk id="10" creationId="{2EF7C833-9777-7B27-0692-E8525F8A7B01}"/>
          </ac:spMkLst>
        </pc:spChg>
        <pc:grpChg chg="add del">
          <ac:chgData name="Cathrine O'Malley" userId="S::cathrineomalley@saintjamesschool.co.uk::006626d7-ead8-417e-a156-5b00f589232e" providerId="AD" clId="Web-{028E08AC-18CC-0495-D7E7-1DA8FA387874}" dt="2023-12-07T20:57:31.075" v="200"/>
          <ac:grpSpMkLst>
            <pc:docMk/>
            <pc:sldMk cId="109188057" sldId="694"/>
            <ac:grpSpMk id="3" creationId="{9B1C7370-C467-3266-E8FF-42311692B9BD}"/>
          </ac:grpSpMkLst>
        </pc:grpChg>
        <pc:picChg chg="del">
          <ac:chgData name="Cathrine O'Malley" userId="S::cathrineomalley@saintjamesschool.co.uk::006626d7-ead8-417e-a156-5b00f589232e" providerId="AD" clId="Web-{028E08AC-18CC-0495-D7E7-1DA8FA387874}" dt="2023-12-07T20:56:08.119" v="129"/>
          <ac:picMkLst>
            <pc:docMk/>
            <pc:sldMk cId="109188057" sldId="694"/>
            <ac:picMk id="4" creationId="{4A6AC613-F2B3-75CF-C4AC-2174DE8C363A}"/>
          </ac:picMkLst>
        </pc:picChg>
      </pc:sldChg>
      <pc:sldChg chg="del">
        <pc:chgData name="Cathrine O'Malley" userId="S::cathrineomalley@saintjamesschool.co.uk::006626d7-ead8-417e-a156-5b00f589232e" providerId="AD" clId="Web-{028E08AC-18CC-0495-D7E7-1DA8FA387874}" dt="2023-12-07T21:01:05.178" v="224"/>
        <pc:sldMkLst>
          <pc:docMk/>
          <pc:sldMk cId="3018617847" sldId="695"/>
        </pc:sldMkLst>
      </pc:sldChg>
      <pc:sldChg chg="del">
        <pc:chgData name="Cathrine O'Malley" userId="S::cathrineomalley@saintjamesschool.co.uk::006626d7-ead8-417e-a156-5b00f589232e" providerId="AD" clId="Web-{028E08AC-18CC-0495-D7E7-1DA8FA387874}" dt="2023-12-07T21:01:15.382" v="226"/>
        <pc:sldMkLst>
          <pc:docMk/>
          <pc:sldMk cId="3567809629" sldId="696"/>
        </pc:sldMkLst>
      </pc:sldChg>
      <pc:sldChg chg="del">
        <pc:chgData name="Cathrine O'Malley" userId="S::cathrineomalley@saintjamesschool.co.uk::006626d7-ead8-417e-a156-5b00f589232e" providerId="AD" clId="Web-{028E08AC-18CC-0495-D7E7-1DA8FA387874}" dt="2023-12-07T21:01:25.773" v="228"/>
        <pc:sldMkLst>
          <pc:docMk/>
          <pc:sldMk cId="1379944300" sldId="697"/>
        </pc:sldMkLst>
      </pc:sldChg>
      <pc:sldChg chg="del">
        <pc:chgData name="Cathrine O'Malley" userId="S::cathrineomalley@saintjamesschool.co.uk::006626d7-ead8-417e-a156-5b00f589232e" providerId="AD" clId="Web-{028E08AC-18CC-0495-D7E7-1DA8FA387874}" dt="2023-12-07T21:01:35.726" v="230"/>
        <pc:sldMkLst>
          <pc:docMk/>
          <pc:sldMk cId="1349044548" sldId="698"/>
        </pc:sldMkLst>
      </pc:sldChg>
      <pc:sldChg chg="del">
        <pc:chgData name="Cathrine O'Malley" userId="S::cathrineomalley@saintjamesschool.co.uk::006626d7-ead8-417e-a156-5b00f589232e" providerId="AD" clId="Web-{028E08AC-18CC-0495-D7E7-1DA8FA387874}" dt="2023-12-07T21:01:45.414" v="232"/>
        <pc:sldMkLst>
          <pc:docMk/>
          <pc:sldMk cId="3334704975" sldId="699"/>
        </pc:sldMkLst>
      </pc:sldChg>
      <pc:sldChg chg="del">
        <pc:chgData name="Cathrine O'Malley" userId="S::cathrineomalley@saintjamesschool.co.uk::006626d7-ead8-417e-a156-5b00f589232e" providerId="AD" clId="Web-{028E08AC-18CC-0495-D7E7-1DA8FA387874}" dt="2023-12-07T21:01:49.945" v="233"/>
        <pc:sldMkLst>
          <pc:docMk/>
          <pc:sldMk cId="3499176228" sldId="700"/>
        </pc:sldMkLst>
      </pc:sldChg>
      <pc:sldChg chg="add del replId">
        <pc:chgData name="Cathrine O'Malley" userId="S::cathrineomalley@saintjamesschool.co.uk::006626d7-ead8-417e-a156-5b00f589232e" providerId="AD" clId="Web-{028E08AC-18CC-0495-D7E7-1DA8FA387874}" dt="2023-12-07T20:53:49.113" v="114"/>
        <pc:sldMkLst>
          <pc:docMk/>
          <pc:sldMk cId="2087449312" sldId="732"/>
        </pc:sldMkLst>
      </pc:sldChg>
      <pc:sldChg chg="add">
        <pc:chgData name="Cathrine O'Malley" userId="S::cathrineomalley@saintjamesschool.co.uk::006626d7-ead8-417e-a156-5b00f589232e" providerId="AD" clId="Web-{028E08AC-18CC-0495-D7E7-1DA8FA387874}" dt="2023-12-07T20:54:24.380" v="119"/>
        <pc:sldMkLst>
          <pc:docMk/>
          <pc:sldMk cId="1264518604" sldId="733"/>
        </pc:sldMkLst>
      </pc:sldChg>
      <pc:sldChg chg="add">
        <pc:chgData name="Cathrine O'Malley" userId="S::cathrineomalley@saintjamesschool.co.uk::006626d7-ead8-417e-a156-5b00f589232e" providerId="AD" clId="Web-{028E08AC-18CC-0495-D7E7-1DA8FA387874}" dt="2023-12-07T20:54:53.631" v="122"/>
        <pc:sldMkLst>
          <pc:docMk/>
          <pc:sldMk cId="3140978735" sldId="734"/>
        </pc:sldMkLst>
      </pc:sldChg>
      <pc:sldChg chg="add">
        <pc:chgData name="Cathrine O'Malley" userId="S::cathrineomalley@saintjamesschool.co.uk::006626d7-ead8-417e-a156-5b00f589232e" providerId="AD" clId="Web-{028E08AC-18CC-0495-D7E7-1DA8FA387874}" dt="2023-12-07T20:55:08.179" v="125"/>
        <pc:sldMkLst>
          <pc:docMk/>
          <pc:sldMk cId="2191550578" sldId="735"/>
        </pc:sldMkLst>
      </pc:sldChg>
      <pc:sldChg chg="add">
        <pc:chgData name="Cathrine O'Malley" userId="S::cathrineomalley@saintjamesschool.co.uk::006626d7-ead8-417e-a156-5b00f589232e" providerId="AD" clId="Web-{028E08AC-18CC-0495-D7E7-1DA8FA387874}" dt="2023-12-07T20:55:27.664" v="128"/>
        <pc:sldMkLst>
          <pc:docMk/>
          <pc:sldMk cId="2445003669" sldId="736"/>
        </pc:sldMkLst>
      </pc:sldChg>
      <pc:sldChg chg="addSp modSp add">
        <pc:chgData name="Cathrine O'Malley" userId="S::cathrineomalley@saintjamesschool.co.uk::006626d7-ead8-417e-a156-5b00f589232e" providerId="AD" clId="Web-{028E08AC-18CC-0495-D7E7-1DA8FA387874}" dt="2023-12-07T21:00:35.161" v="219" actId="14100"/>
        <pc:sldMkLst>
          <pc:docMk/>
          <pc:sldMk cId="3755416492" sldId="737"/>
        </pc:sldMkLst>
        <pc:spChg chg="add mod">
          <ac:chgData name="Cathrine O'Malley" userId="S::cathrineomalley@saintjamesschool.co.uk::006626d7-ead8-417e-a156-5b00f589232e" providerId="AD" clId="Web-{028E08AC-18CC-0495-D7E7-1DA8FA387874}" dt="2023-12-07T20:59:44.143" v="213" actId="1076"/>
          <ac:spMkLst>
            <pc:docMk/>
            <pc:sldMk cId="3755416492" sldId="737"/>
            <ac:spMk id="3" creationId="{89930722-2E82-B9CF-82D9-992ECCC6CF50}"/>
          </ac:spMkLst>
        </pc:spChg>
        <pc:spChg chg="mod">
          <ac:chgData name="Cathrine O'Malley" userId="S::cathrineomalley@saintjamesschool.co.uk::006626d7-ead8-417e-a156-5b00f589232e" providerId="AD" clId="Web-{028E08AC-18CC-0495-D7E7-1DA8FA387874}" dt="2023-12-07T20:59:38.409" v="212" actId="1076"/>
          <ac:spMkLst>
            <pc:docMk/>
            <pc:sldMk cId="3755416492" sldId="737"/>
            <ac:spMk id="5" creationId="{FFE65E98-99BE-4768-9BB5-FD87694EF0CD}"/>
          </ac:spMkLst>
        </pc:spChg>
        <pc:spChg chg="add mod">
          <ac:chgData name="Cathrine O'Malley" userId="S::cathrineomalley@saintjamesschool.co.uk::006626d7-ead8-417e-a156-5b00f589232e" providerId="AD" clId="Web-{028E08AC-18CC-0495-D7E7-1DA8FA387874}" dt="2023-12-07T20:59:49.987" v="215" actId="14100"/>
          <ac:spMkLst>
            <pc:docMk/>
            <pc:sldMk cId="3755416492" sldId="737"/>
            <ac:spMk id="9" creationId="{4DD5CEA4-C732-9DAC-1DC4-80194DA980E5}"/>
          </ac:spMkLst>
        </pc:spChg>
        <pc:spChg chg="add">
          <ac:chgData name="Cathrine O'Malley" userId="S::cathrineomalley@saintjamesschool.co.uk::006626d7-ead8-417e-a156-5b00f589232e" providerId="AD" clId="Web-{028E08AC-18CC-0495-D7E7-1DA8FA387874}" dt="2023-12-07T20:59:58.035" v="216"/>
          <ac:spMkLst>
            <pc:docMk/>
            <pc:sldMk cId="3755416492" sldId="737"/>
            <ac:spMk id="11" creationId="{71EE03A0-026E-4BF4-C771-F2BFC8120DF3}"/>
          </ac:spMkLst>
        </pc:spChg>
        <pc:spChg chg="add">
          <ac:chgData name="Cathrine O'Malley" userId="S::cathrineomalley@saintjamesschool.co.uk::006626d7-ead8-417e-a156-5b00f589232e" providerId="AD" clId="Web-{028E08AC-18CC-0495-D7E7-1DA8FA387874}" dt="2023-12-07T21:00:11.926" v="217"/>
          <ac:spMkLst>
            <pc:docMk/>
            <pc:sldMk cId="3755416492" sldId="737"/>
            <ac:spMk id="13" creationId="{7D784C41-15E2-2C75-A480-924C745903F8}"/>
          </ac:spMkLst>
        </pc:spChg>
        <pc:picChg chg="add mod">
          <ac:chgData name="Cathrine O'Malley" userId="S::cathrineomalley@saintjamesschool.co.uk::006626d7-ead8-417e-a156-5b00f589232e" providerId="AD" clId="Web-{028E08AC-18CC-0495-D7E7-1DA8FA387874}" dt="2023-12-07T21:00:35.161" v="219" actId="14100"/>
          <ac:picMkLst>
            <pc:docMk/>
            <pc:sldMk cId="3755416492" sldId="737"/>
            <ac:picMk id="15" creationId="{E9653EA1-85E1-A7C6-2E3E-4BB70D685F7F}"/>
          </ac:picMkLst>
        </pc:picChg>
      </pc:sldChg>
      <pc:sldChg chg="add del">
        <pc:chgData name="Cathrine O'Malley" userId="S::cathrineomalley@saintjamesschool.co.uk::006626d7-ead8-417e-a156-5b00f589232e" providerId="AD" clId="Web-{028E08AC-18CC-0495-D7E7-1DA8FA387874}" dt="2023-12-07T20:58:50.032" v="205"/>
        <pc:sldMkLst>
          <pc:docMk/>
          <pc:sldMk cId="2038341932" sldId="738"/>
        </pc:sldMkLst>
      </pc:sldChg>
      <pc:sldChg chg="add del replId">
        <pc:chgData name="Cathrine O'Malley" userId="S::cathrineomalley@saintjamesschool.co.uk::006626d7-ead8-417e-a156-5b00f589232e" providerId="AD" clId="Web-{028E08AC-18CC-0495-D7E7-1DA8FA387874}" dt="2023-12-07T21:01:01.381" v="223"/>
        <pc:sldMkLst>
          <pc:docMk/>
          <pc:sldMk cId="2687499415" sldId="738"/>
        </pc:sldMkLst>
      </pc:sldChg>
      <pc:sldChg chg="add">
        <pc:chgData name="Cathrine O'Malley" userId="S::cathrineomalley@saintjamesschool.co.uk::006626d7-ead8-417e-a156-5b00f589232e" providerId="AD" clId="Web-{028E08AC-18CC-0495-D7E7-1DA8FA387874}" dt="2023-12-07T21:01:13.194" v="225"/>
        <pc:sldMkLst>
          <pc:docMk/>
          <pc:sldMk cId="1540121382" sldId="739"/>
        </pc:sldMkLst>
      </pc:sldChg>
      <pc:sldChg chg="add">
        <pc:chgData name="Cathrine O'Malley" userId="S::cathrineomalley@saintjamesschool.co.uk::006626d7-ead8-417e-a156-5b00f589232e" providerId="AD" clId="Web-{028E08AC-18CC-0495-D7E7-1DA8FA387874}" dt="2023-12-07T21:01:23.022" v="227"/>
        <pc:sldMkLst>
          <pc:docMk/>
          <pc:sldMk cId="3607902692" sldId="740"/>
        </pc:sldMkLst>
      </pc:sldChg>
      <pc:sldChg chg="add">
        <pc:chgData name="Cathrine O'Malley" userId="S::cathrineomalley@saintjamesschool.co.uk::006626d7-ead8-417e-a156-5b00f589232e" providerId="AD" clId="Web-{028E08AC-18CC-0495-D7E7-1DA8FA387874}" dt="2023-12-07T21:01:33.179" v="229"/>
        <pc:sldMkLst>
          <pc:docMk/>
          <pc:sldMk cId="976257657" sldId="741"/>
        </pc:sldMkLst>
      </pc:sldChg>
      <pc:sldChg chg="add">
        <pc:chgData name="Cathrine O'Malley" userId="S::cathrineomalley@saintjamesschool.co.uk::006626d7-ead8-417e-a156-5b00f589232e" providerId="AD" clId="Web-{028E08AC-18CC-0495-D7E7-1DA8FA387874}" dt="2023-12-07T21:01:43.148" v="231"/>
        <pc:sldMkLst>
          <pc:docMk/>
          <pc:sldMk cId="194985252" sldId="742"/>
        </pc:sldMkLst>
      </pc:sldChg>
    </pc:docChg>
  </pc:docChgLst>
  <pc:docChgLst>
    <pc:chgData name="David Rose" userId="S::david.rose@saintjamesschool.co.uk::8d788d76-18ca-49d3-996c-1baa68da9a15" providerId="AD" clId="Web-{87DE9D85-6F07-010F-2CF3-A7DC9999580B}"/>
    <pc:docChg chg="delSld modSld">
      <pc:chgData name="David Rose" userId="S::david.rose@saintjamesschool.co.uk::8d788d76-18ca-49d3-996c-1baa68da9a15" providerId="AD" clId="Web-{87DE9D85-6F07-010F-2CF3-A7DC9999580B}" dt="2023-12-06T12:47:51.037" v="1770" actId="20577"/>
      <pc:docMkLst>
        <pc:docMk/>
      </pc:docMkLst>
      <pc:sldChg chg="addSp delSp modSp">
        <pc:chgData name="David Rose" userId="S::david.rose@saintjamesschool.co.uk::8d788d76-18ca-49d3-996c-1baa68da9a15" providerId="AD" clId="Web-{87DE9D85-6F07-010F-2CF3-A7DC9999580B}" dt="2023-12-06T12:47:51.037" v="1770" actId="20577"/>
        <pc:sldMkLst>
          <pc:docMk/>
          <pc:sldMk cId="2120837220" sldId="512"/>
        </pc:sldMkLst>
        <pc:spChg chg="mod">
          <ac:chgData name="David Rose" userId="S::david.rose@saintjamesschool.co.uk::8d788d76-18ca-49d3-996c-1baa68da9a15" providerId="AD" clId="Web-{87DE9D85-6F07-010F-2CF3-A7DC9999580B}" dt="2023-12-06T12:47:51.037" v="1770" actId="20577"/>
          <ac:spMkLst>
            <pc:docMk/>
            <pc:sldMk cId="2120837220" sldId="512"/>
            <ac:spMk id="7" creationId="{D3695D3E-C125-EF5F-32F6-B7E32E204520}"/>
          </ac:spMkLst>
        </pc:spChg>
        <pc:graphicFrameChg chg="mod modGraphic">
          <ac:chgData name="David Rose" userId="S::david.rose@saintjamesschool.co.uk::8d788d76-18ca-49d3-996c-1baa68da9a15" providerId="AD" clId="Web-{87DE9D85-6F07-010F-2CF3-A7DC9999580B}" dt="2023-12-06T12:47:24.833" v="1714"/>
          <ac:graphicFrameMkLst>
            <pc:docMk/>
            <pc:sldMk cId="2120837220" sldId="512"/>
            <ac:graphicFrameMk id="4" creationId="{218CFA3A-0A95-6B5B-92B6-C32DA95E3BC7}"/>
          </ac:graphicFrameMkLst>
        </pc:graphicFrameChg>
        <pc:picChg chg="del">
          <ac:chgData name="David Rose" userId="S::david.rose@saintjamesschool.co.uk::8d788d76-18ca-49d3-996c-1baa68da9a15" providerId="AD" clId="Web-{87DE9D85-6F07-010F-2CF3-A7DC9999580B}" dt="2023-12-06T12:40:41.036" v="1095"/>
          <ac:picMkLst>
            <pc:docMk/>
            <pc:sldMk cId="2120837220" sldId="512"/>
            <ac:picMk id="10" creationId="{F34B4F39-ABBF-22D0-DB05-9FA8B0683CD6}"/>
          </ac:picMkLst>
        </pc:picChg>
        <pc:picChg chg="add">
          <ac:chgData name="David Rose" userId="S::david.rose@saintjamesschool.co.uk::8d788d76-18ca-49d3-996c-1baa68da9a15" providerId="AD" clId="Web-{87DE9D85-6F07-010F-2CF3-A7DC9999580B}" dt="2023-12-06T12:40:41.505" v="1096"/>
          <ac:picMkLst>
            <pc:docMk/>
            <pc:sldMk cId="2120837220" sldId="512"/>
            <ac:picMk id="12" creationId="{7BD84277-AA67-9573-A2C5-0E5708E0EB01}"/>
          </ac:picMkLst>
        </pc:picChg>
      </pc:sldChg>
      <pc:sldChg chg="addSp delSp modSp">
        <pc:chgData name="David Rose" userId="S::david.rose@saintjamesschool.co.uk::8d788d76-18ca-49d3-996c-1baa68da9a15" providerId="AD" clId="Web-{87DE9D85-6F07-010F-2CF3-A7DC9999580B}" dt="2023-12-06T12:44:30.139" v="1482" actId="20577"/>
        <pc:sldMkLst>
          <pc:docMk/>
          <pc:sldMk cId="1101494836" sldId="513"/>
        </pc:sldMkLst>
        <pc:spChg chg="mod">
          <ac:chgData name="David Rose" userId="S::david.rose@saintjamesschool.co.uk::8d788d76-18ca-49d3-996c-1baa68da9a15" providerId="AD" clId="Web-{87DE9D85-6F07-010F-2CF3-A7DC9999580B}" dt="2023-12-06T12:43:25.964" v="1411" actId="20577"/>
          <ac:spMkLst>
            <pc:docMk/>
            <pc:sldMk cId="1101494836" sldId="513"/>
            <ac:spMk id="5" creationId="{DA2A138E-5BA6-3D9F-0372-EFB31043A970}"/>
          </ac:spMkLst>
        </pc:spChg>
        <pc:spChg chg="mod">
          <ac:chgData name="David Rose" userId="S::david.rose@saintjamesschool.co.uk::8d788d76-18ca-49d3-996c-1baa68da9a15" providerId="AD" clId="Web-{87DE9D85-6F07-010F-2CF3-A7DC9999580B}" dt="2023-12-06T12:44:30.139" v="1482" actId="20577"/>
          <ac:spMkLst>
            <pc:docMk/>
            <pc:sldMk cId="1101494836" sldId="513"/>
            <ac:spMk id="7" creationId="{D3695D3E-C125-EF5F-32F6-B7E32E204520}"/>
          </ac:spMkLst>
        </pc:spChg>
        <pc:graphicFrameChg chg="mod modGraphic">
          <ac:chgData name="David Rose" userId="S::david.rose@saintjamesschool.co.uk::8d788d76-18ca-49d3-996c-1baa68da9a15" providerId="AD" clId="Web-{87DE9D85-6F07-010F-2CF3-A7DC9999580B}" dt="2023-12-06T12:41:58.758" v="1385"/>
          <ac:graphicFrameMkLst>
            <pc:docMk/>
            <pc:sldMk cId="1101494836" sldId="513"/>
            <ac:graphicFrameMk id="4" creationId="{218CFA3A-0A95-6B5B-92B6-C32DA95E3BC7}"/>
          </ac:graphicFrameMkLst>
        </pc:graphicFrameChg>
        <pc:picChg chg="del">
          <ac:chgData name="David Rose" userId="S::david.rose@saintjamesschool.co.uk::8d788d76-18ca-49d3-996c-1baa68da9a15" providerId="AD" clId="Web-{87DE9D85-6F07-010F-2CF3-A7DC9999580B}" dt="2023-12-06T12:40:30.426" v="1093"/>
          <ac:picMkLst>
            <pc:docMk/>
            <pc:sldMk cId="1101494836" sldId="513"/>
            <ac:picMk id="10" creationId="{9AD65CA5-E50B-8995-207E-E5ACC0E21680}"/>
          </ac:picMkLst>
        </pc:picChg>
        <pc:picChg chg="add">
          <ac:chgData name="David Rose" userId="S::david.rose@saintjamesschool.co.uk::8d788d76-18ca-49d3-996c-1baa68da9a15" providerId="AD" clId="Web-{87DE9D85-6F07-010F-2CF3-A7DC9999580B}" dt="2023-12-06T12:40:31.192" v="1094"/>
          <ac:picMkLst>
            <pc:docMk/>
            <pc:sldMk cId="1101494836" sldId="513"/>
            <ac:picMk id="12" creationId="{F3E6BDC8-617A-52B3-E0B5-C486FFD01E04}"/>
          </ac:picMkLst>
        </pc:picChg>
      </pc:sldChg>
      <pc:sldChg chg="addSp delSp modSp">
        <pc:chgData name="David Rose" userId="S::david.rose@saintjamesschool.co.uk::8d788d76-18ca-49d3-996c-1baa68da9a15" providerId="AD" clId="Web-{87DE9D85-6F07-010F-2CF3-A7DC9999580B}" dt="2023-12-06T12:40:20.004" v="1092" actId="1076"/>
        <pc:sldMkLst>
          <pc:docMk/>
          <pc:sldMk cId="4141593985" sldId="514"/>
        </pc:sldMkLst>
        <pc:spChg chg="mod">
          <ac:chgData name="David Rose" userId="S::david.rose@saintjamesschool.co.uk::8d788d76-18ca-49d3-996c-1baa68da9a15" providerId="AD" clId="Web-{87DE9D85-6F07-010F-2CF3-A7DC9999580B}" dt="2023-12-06T12:37:53.967" v="1045" actId="20577"/>
          <ac:spMkLst>
            <pc:docMk/>
            <pc:sldMk cId="4141593985" sldId="514"/>
            <ac:spMk id="5" creationId="{DA2A138E-5BA6-3D9F-0372-EFB31043A970}"/>
          </ac:spMkLst>
        </pc:spChg>
        <pc:spChg chg="mod">
          <ac:chgData name="David Rose" userId="S::david.rose@saintjamesschool.co.uk::8d788d76-18ca-49d3-996c-1baa68da9a15" providerId="AD" clId="Web-{87DE9D85-6F07-010F-2CF3-A7DC9999580B}" dt="2023-12-06T12:38:31.578" v="1085" actId="20577"/>
          <ac:spMkLst>
            <pc:docMk/>
            <pc:sldMk cId="4141593985" sldId="514"/>
            <ac:spMk id="7" creationId="{D3695D3E-C125-EF5F-32F6-B7E32E204520}"/>
          </ac:spMkLst>
        </pc:spChg>
        <pc:graphicFrameChg chg="mod modGraphic">
          <ac:chgData name="David Rose" userId="S::david.rose@saintjamesschool.co.uk::8d788d76-18ca-49d3-996c-1baa68da9a15" providerId="AD" clId="Web-{87DE9D85-6F07-010F-2CF3-A7DC9999580B}" dt="2023-12-06T12:37:08.373" v="1011"/>
          <ac:graphicFrameMkLst>
            <pc:docMk/>
            <pc:sldMk cId="4141593985" sldId="514"/>
            <ac:graphicFrameMk id="4" creationId="{218CFA3A-0A95-6B5B-92B6-C32DA95E3BC7}"/>
          </ac:graphicFrameMkLst>
        </pc:graphicFrameChg>
        <pc:picChg chg="add mod">
          <ac:chgData name="David Rose" userId="S::david.rose@saintjamesschool.co.uk::8d788d76-18ca-49d3-996c-1baa68da9a15" providerId="AD" clId="Web-{87DE9D85-6F07-010F-2CF3-A7DC9999580B}" dt="2023-12-06T12:40:20.004" v="1092" actId="1076"/>
          <ac:picMkLst>
            <pc:docMk/>
            <pc:sldMk cId="4141593985" sldId="514"/>
            <ac:picMk id="3" creationId="{101580B3-AB8B-9A62-3A5C-2B892297DE16}"/>
          </ac:picMkLst>
        </pc:picChg>
        <pc:picChg chg="del">
          <ac:chgData name="David Rose" userId="S::david.rose@saintjamesschool.co.uk::8d788d76-18ca-49d3-996c-1baa68da9a15" providerId="AD" clId="Web-{87DE9D85-6F07-010F-2CF3-A7DC9999580B}" dt="2023-12-06T12:38:33.563" v="1086"/>
          <ac:picMkLst>
            <pc:docMk/>
            <pc:sldMk cId="4141593985" sldId="514"/>
            <ac:picMk id="10" creationId="{93BF4391-058C-386F-EA8A-F798F5A643B3}"/>
          </ac:picMkLst>
        </pc:picChg>
      </pc:sldChg>
      <pc:sldChg chg="modSp">
        <pc:chgData name="David Rose" userId="S::david.rose@saintjamesschool.co.uk::8d788d76-18ca-49d3-996c-1baa68da9a15" providerId="AD" clId="Web-{87DE9D85-6F07-010F-2CF3-A7DC9999580B}" dt="2023-12-06T12:30:08.012" v="711" actId="20577"/>
        <pc:sldMkLst>
          <pc:docMk/>
          <pc:sldMk cId="3054308499" sldId="515"/>
        </pc:sldMkLst>
        <pc:spChg chg="mod">
          <ac:chgData name="David Rose" userId="S::david.rose@saintjamesschool.co.uk::8d788d76-18ca-49d3-996c-1baa68da9a15" providerId="AD" clId="Web-{87DE9D85-6F07-010F-2CF3-A7DC9999580B}" dt="2023-12-06T12:24:48.579" v="344" actId="20577"/>
          <ac:spMkLst>
            <pc:docMk/>
            <pc:sldMk cId="3054308499" sldId="515"/>
            <ac:spMk id="2" creationId="{2FE46170-FA0F-FBA5-026E-DBFFF709D98C}"/>
          </ac:spMkLst>
        </pc:spChg>
        <pc:spChg chg="mod">
          <ac:chgData name="David Rose" userId="S::david.rose@saintjamesschool.co.uk::8d788d76-18ca-49d3-996c-1baa68da9a15" providerId="AD" clId="Web-{87DE9D85-6F07-010F-2CF3-A7DC9999580B}" dt="2023-12-06T12:29:03.229" v="632" actId="20577"/>
          <ac:spMkLst>
            <pc:docMk/>
            <pc:sldMk cId="3054308499" sldId="515"/>
            <ac:spMk id="5" creationId="{DA2A138E-5BA6-3D9F-0372-EFB31043A970}"/>
          </ac:spMkLst>
        </pc:spChg>
        <pc:spChg chg="mod">
          <ac:chgData name="David Rose" userId="S::david.rose@saintjamesschool.co.uk::8d788d76-18ca-49d3-996c-1baa68da9a15" providerId="AD" clId="Web-{87DE9D85-6F07-010F-2CF3-A7DC9999580B}" dt="2023-12-06T12:29:37.371" v="699" actId="20577"/>
          <ac:spMkLst>
            <pc:docMk/>
            <pc:sldMk cId="3054308499" sldId="515"/>
            <ac:spMk id="7" creationId="{D3695D3E-C125-EF5F-32F6-B7E32E204520}"/>
          </ac:spMkLst>
        </pc:spChg>
        <pc:spChg chg="mod">
          <ac:chgData name="David Rose" userId="S::david.rose@saintjamesschool.co.uk::8d788d76-18ca-49d3-996c-1baa68da9a15" providerId="AD" clId="Web-{87DE9D85-6F07-010F-2CF3-A7DC9999580B}" dt="2023-12-06T12:30:08.012" v="711" actId="20577"/>
          <ac:spMkLst>
            <pc:docMk/>
            <pc:sldMk cId="3054308499" sldId="515"/>
            <ac:spMk id="11" creationId="{38A54583-C5E1-773D-C272-C7C4920A8AD8}"/>
          </ac:spMkLst>
        </pc:spChg>
        <pc:graphicFrameChg chg="mod modGraphic">
          <ac:chgData name="David Rose" userId="S::david.rose@saintjamesschool.co.uk::8d788d76-18ca-49d3-996c-1baa68da9a15" providerId="AD" clId="Web-{87DE9D85-6F07-010F-2CF3-A7DC9999580B}" dt="2023-12-06T12:27:03.240" v="582"/>
          <ac:graphicFrameMkLst>
            <pc:docMk/>
            <pc:sldMk cId="3054308499" sldId="515"/>
            <ac:graphicFrameMk id="4" creationId="{218CFA3A-0A95-6B5B-92B6-C32DA95E3BC7}"/>
          </ac:graphicFrameMkLst>
        </pc:graphicFrameChg>
      </pc:sldChg>
      <pc:sldChg chg="modSp">
        <pc:chgData name="David Rose" userId="S::david.rose@saintjamesschool.co.uk::8d788d76-18ca-49d3-996c-1baa68da9a15" providerId="AD" clId="Web-{87DE9D85-6F07-010F-2CF3-A7DC9999580B}" dt="2023-12-06T12:24:18.453" v="342" actId="20577"/>
        <pc:sldMkLst>
          <pc:docMk/>
          <pc:sldMk cId="2385077732" sldId="516"/>
        </pc:sldMkLst>
        <pc:spChg chg="mod">
          <ac:chgData name="David Rose" userId="S::david.rose@saintjamesschool.co.uk::8d788d76-18ca-49d3-996c-1baa68da9a15" providerId="AD" clId="Web-{87DE9D85-6F07-010F-2CF3-A7DC9999580B}" dt="2023-12-06T12:21:55.900" v="71" actId="20577"/>
          <ac:spMkLst>
            <pc:docMk/>
            <pc:sldMk cId="2385077732" sldId="516"/>
            <ac:spMk id="2" creationId="{2FE46170-FA0F-FBA5-026E-DBFFF709D98C}"/>
          </ac:spMkLst>
        </pc:spChg>
        <pc:spChg chg="mod">
          <ac:chgData name="David Rose" userId="S::david.rose@saintjamesschool.co.uk::8d788d76-18ca-49d3-996c-1baa68da9a15" providerId="AD" clId="Web-{87DE9D85-6F07-010F-2CF3-A7DC9999580B}" dt="2023-12-06T12:24:04.155" v="331" actId="20577"/>
          <ac:spMkLst>
            <pc:docMk/>
            <pc:sldMk cId="2385077732" sldId="516"/>
            <ac:spMk id="7" creationId="{D3695D3E-C125-EF5F-32F6-B7E32E204520}"/>
          </ac:spMkLst>
        </pc:spChg>
        <pc:spChg chg="mod">
          <ac:chgData name="David Rose" userId="S::david.rose@saintjamesschool.co.uk::8d788d76-18ca-49d3-996c-1baa68da9a15" providerId="AD" clId="Web-{87DE9D85-6F07-010F-2CF3-A7DC9999580B}" dt="2023-12-06T12:24:18.453" v="342" actId="20577"/>
          <ac:spMkLst>
            <pc:docMk/>
            <pc:sldMk cId="2385077732" sldId="516"/>
            <ac:spMk id="11" creationId="{38A54583-C5E1-773D-C272-C7C4920A8AD8}"/>
          </ac:spMkLst>
        </pc:spChg>
        <pc:graphicFrameChg chg="mod modGraphic">
          <ac:chgData name="David Rose" userId="S::david.rose@saintjamesschool.co.uk::8d788d76-18ca-49d3-996c-1baa68da9a15" providerId="AD" clId="Web-{87DE9D85-6F07-010F-2CF3-A7DC9999580B}" dt="2023-12-06T12:22:37.589" v="265"/>
          <ac:graphicFrameMkLst>
            <pc:docMk/>
            <pc:sldMk cId="2385077732" sldId="516"/>
            <ac:graphicFrameMk id="4" creationId="{218CFA3A-0A95-6B5B-92B6-C32DA95E3BC7}"/>
          </ac:graphicFrameMkLst>
        </pc:graphicFrameChg>
      </pc:sldChg>
      <pc:sldChg chg="del">
        <pc:chgData name="David Rose" userId="S::david.rose@saintjamesschool.co.uk::8d788d76-18ca-49d3-996c-1baa68da9a15" providerId="AD" clId="Web-{87DE9D85-6F07-010F-2CF3-A7DC9999580B}" dt="2023-12-06T12:40:47.786" v="1101"/>
        <pc:sldMkLst>
          <pc:docMk/>
          <pc:sldMk cId="189029641" sldId="585"/>
        </pc:sldMkLst>
      </pc:sldChg>
      <pc:sldChg chg="del">
        <pc:chgData name="David Rose" userId="S::david.rose@saintjamesschool.co.uk::8d788d76-18ca-49d3-996c-1baa68da9a15" providerId="AD" clId="Web-{87DE9D85-6F07-010F-2CF3-A7DC9999580B}" dt="2023-12-06T12:40:47.786" v="1099"/>
        <pc:sldMkLst>
          <pc:docMk/>
          <pc:sldMk cId="735730293" sldId="586"/>
        </pc:sldMkLst>
      </pc:sldChg>
      <pc:sldChg chg="modSp">
        <pc:chgData name="David Rose" userId="S::david.rose@saintjamesschool.co.uk::8d788d76-18ca-49d3-996c-1baa68da9a15" providerId="AD" clId="Web-{87DE9D85-6F07-010F-2CF3-A7DC9999580B}" dt="2023-12-06T12:21:38.868" v="69" actId="20577"/>
        <pc:sldMkLst>
          <pc:docMk/>
          <pc:sldMk cId="952108372" sldId="587"/>
        </pc:sldMkLst>
        <pc:spChg chg="mod">
          <ac:chgData name="David Rose" userId="S::david.rose@saintjamesschool.co.uk::8d788d76-18ca-49d3-996c-1baa68da9a15" providerId="AD" clId="Web-{87DE9D85-6F07-010F-2CF3-A7DC9999580B}" dt="2023-12-06T12:18:36.627" v="1" actId="20577"/>
          <ac:spMkLst>
            <pc:docMk/>
            <pc:sldMk cId="952108372" sldId="587"/>
            <ac:spMk id="2" creationId="{2FE46170-FA0F-FBA5-026E-DBFFF709D98C}"/>
          </ac:spMkLst>
        </pc:spChg>
        <pc:spChg chg="mod">
          <ac:chgData name="David Rose" userId="S::david.rose@saintjamesschool.co.uk::8d788d76-18ca-49d3-996c-1baa68da9a15" providerId="AD" clId="Web-{87DE9D85-6F07-010F-2CF3-A7DC9999580B}" dt="2023-12-06T12:21:03.555" v="21" actId="20577"/>
          <ac:spMkLst>
            <pc:docMk/>
            <pc:sldMk cId="952108372" sldId="587"/>
            <ac:spMk id="5" creationId="{DA2A138E-5BA6-3D9F-0372-EFB31043A970}"/>
          </ac:spMkLst>
        </pc:spChg>
        <pc:spChg chg="mod">
          <ac:chgData name="David Rose" userId="S::david.rose@saintjamesschool.co.uk::8d788d76-18ca-49d3-996c-1baa68da9a15" providerId="AD" clId="Web-{87DE9D85-6F07-010F-2CF3-A7DC9999580B}" dt="2023-12-06T12:21:38.868" v="69" actId="20577"/>
          <ac:spMkLst>
            <pc:docMk/>
            <pc:sldMk cId="952108372" sldId="587"/>
            <ac:spMk id="7" creationId="{D3695D3E-C125-EF5F-32F6-B7E32E204520}"/>
          </ac:spMkLst>
        </pc:spChg>
      </pc:sldChg>
      <pc:sldChg chg="del">
        <pc:chgData name="David Rose" userId="S::david.rose@saintjamesschool.co.uk::8d788d76-18ca-49d3-996c-1baa68da9a15" providerId="AD" clId="Web-{87DE9D85-6F07-010F-2CF3-A7DC9999580B}" dt="2023-12-06T12:40:47.771" v="1097"/>
        <pc:sldMkLst>
          <pc:docMk/>
          <pc:sldMk cId="2553864982" sldId="591"/>
        </pc:sldMkLst>
      </pc:sldChg>
      <pc:sldChg chg="del">
        <pc:chgData name="David Rose" userId="S::david.rose@saintjamesschool.co.uk::8d788d76-18ca-49d3-996c-1baa68da9a15" providerId="AD" clId="Web-{87DE9D85-6F07-010F-2CF3-A7DC9999580B}" dt="2023-12-06T12:40:47.786" v="1105"/>
        <pc:sldMkLst>
          <pc:docMk/>
          <pc:sldMk cId="3576189260" sldId="653"/>
        </pc:sldMkLst>
      </pc:sldChg>
      <pc:sldChg chg="del">
        <pc:chgData name="David Rose" userId="S::david.rose@saintjamesschool.co.uk::8d788d76-18ca-49d3-996c-1baa68da9a15" providerId="AD" clId="Web-{87DE9D85-6F07-010F-2CF3-A7DC9999580B}" dt="2023-12-06T12:40:47.786" v="1104"/>
        <pc:sldMkLst>
          <pc:docMk/>
          <pc:sldMk cId="2638093971" sldId="654"/>
        </pc:sldMkLst>
      </pc:sldChg>
      <pc:sldChg chg="del">
        <pc:chgData name="David Rose" userId="S::david.rose@saintjamesschool.co.uk::8d788d76-18ca-49d3-996c-1baa68da9a15" providerId="AD" clId="Web-{87DE9D85-6F07-010F-2CF3-A7DC9999580B}" dt="2023-12-06T12:40:47.786" v="1103"/>
        <pc:sldMkLst>
          <pc:docMk/>
          <pc:sldMk cId="633791063" sldId="661"/>
        </pc:sldMkLst>
      </pc:sldChg>
      <pc:sldChg chg="del">
        <pc:chgData name="David Rose" userId="S::david.rose@saintjamesschool.co.uk::8d788d76-18ca-49d3-996c-1baa68da9a15" providerId="AD" clId="Web-{87DE9D85-6F07-010F-2CF3-A7DC9999580B}" dt="2023-12-06T12:40:47.786" v="1102"/>
        <pc:sldMkLst>
          <pc:docMk/>
          <pc:sldMk cId="275832040" sldId="672"/>
        </pc:sldMkLst>
      </pc:sldChg>
      <pc:sldChg chg="del">
        <pc:chgData name="David Rose" userId="S::david.rose@saintjamesschool.co.uk::8d788d76-18ca-49d3-996c-1baa68da9a15" providerId="AD" clId="Web-{87DE9D85-6F07-010F-2CF3-A7DC9999580B}" dt="2023-12-06T12:40:47.786" v="1098"/>
        <pc:sldMkLst>
          <pc:docMk/>
          <pc:sldMk cId="3868669370" sldId="678"/>
        </pc:sldMkLst>
      </pc:sldChg>
      <pc:sldChg chg="del">
        <pc:chgData name="David Rose" userId="S::david.rose@saintjamesschool.co.uk::8d788d76-18ca-49d3-996c-1baa68da9a15" providerId="AD" clId="Web-{87DE9D85-6F07-010F-2CF3-A7DC9999580B}" dt="2023-12-06T12:40:47.786" v="1100"/>
        <pc:sldMkLst>
          <pc:docMk/>
          <pc:sldMk cId="3108007706" sldId="693"/>
        </pc:sldMkLst>
      </pc:sldChg>
    </pc:docChg>
  </pc:docChgLst>
  <pc:docChgLst>
    <pc:chgData name="David Rose" userId="S::david.rose@saintjamesschool.co.uk::8d788d76-18ca-49d3-996c-1baa68da9a15" providerId="AD" clId="Web-{DADDB0FD-F295-25E7-B1A7-755421F40790}"/>
    <pc:docChg chg="modSld">
      <pc:chgData name="David Rose" userId="S::david.rose@saintjamesschool.co.uk::8d788d76-18ca-49d3-996c-1baa68da9a15" providerId="AD" clId="Web-{DADDB0FD-F295-25E7-B1A7-755421F40790}" dt="2023-12-06T12:49:31.089" v="3" actId="20577"/>
      <pc:docMkLst>
        <pc:docMk/>
      </pc:docMkLst>
      <pc:sldChg chg="modSp">
        <pc:chgData name="David Rose" userId="S::david.rose@saintjamesschool.co.uk::8d788d76-18ca-49d3-996c-1baa68da9a15" providerId="AD" clId="Web-{DADDB0FD-F295-25E7-B1A7-755421F40790}" dt="2023-12-06T12:49:31.089" v="3" actId="20577"/>
        <pc:sldMkLst>
          <pc:docMk/>
          <pc:sldMk cId="2120837220" sldId="512"/>
        </pc:sldMkLst>
        <pc:spChg chg="mod">
          <ac:chgData name="David Rose" userId="S::david.rose@saintjamesschool.co.uk::8d788d76-18ca-49d3-996c-1baa68da9a15" providerId="AD" clId="Web-{DADDB0FD-F295-25E7-B1A7-755421F40790}" dt="2023-12-06T12:49:31.089" v="3" actId="20577"/>
          <ac:spMkLst>
            <pc:docMk/>
            <pc:sldMk cId="2120837220" sldId="512"/>
            <ac:spMk id="2" creationId="{2FE46170-FA0F-FBA5-026E-DBFFF709D98C}"/>
          </ac:spMkLst>
        </pc:spChg>
      </pc:sldChg>
      <pc:sldChg chg="modSp">
        <pc:chgData name="David Rose" userId="S::david.rose@saintjamesschool.co.uk::8d788d76-18ca-49d3-996c-1baa68da9a15" providerId="AD" clId="Web-{DADDB0FD-F295-25E7-B1A7-755421F40790}" dt="2023-12-06T12:49:21.057" v="2" actId="20577"/>
        <pc:sldMkLst>
          <pc:docMk/>
          <pc:sldMk cId="1101494836" sldId="513"/>
        </pc:sldMkLst>
        <pc:spChg chg="mod">
          <ac:chgData name="David Rose" userId="S::david.rose@saintjamesschool.co.uk::8d788d76-18ca-49d3-996c-1baa68da9a15" providerId="AD" clId="Web-{DADDB0FD-F295-25E7-B1A7-755421F40790}" dt="2023-12-06T12:49:21.057" v="2" actId="20577"/>
          <ac:spMkLst>
            <pc:docMk/>
            <pc:sldMk cId="1101494836" sldId="513"/>
            <ac:spMk id="2" creationId="{2FE46170-FA0F-FBA5-026E-DBFFF709D98C}"/>
          </ac:spMkLst>
        </pc:spChg>
      </pc:sldChg>
      <pc:sldChg chg="modSp">
        <pc:chgData name="David Rose" userId="S::david.rose@saintjamesschool.co.uk::8d788d76-18ca-49d3-996c-1baa68da9a15" providerId="AD" clId="Web-{DADDB0FD-F295-25E7-B1A7-755421F40790}" dt="2023-12-06T12:49:10.900" v="1" actId="20577"/>
        <pc:sldMkLst>
          <pc:docMk/>
          <pc:sldMk cId="4141593985" sldId="514"/>
        </pc:sldMkLst>
        <pc:spChg chg="mod">
          <ac:chgData name="David Rose" userId="S::david.rose@saintjamesschool.co.uk::8d788d76-18ca-49d3-996c-1baa68da9a15" providerId="AD" clId="Web-{DADDB0FD-F295-25E7-B1A7-755421F40790}" dt="2023-12-06T12:49:10.900" v="1" actId="20577"/>
          <ac:spMkLst>
            <pc:docMk/>
            <pc:sldMk cId="4141593985" sldId="514"/>
            <ac:spMk id="2" creationId="{2FE46170-FA0F-FBA5-026E-DBFFF709D98C}"/>
          </ac:spMkLst>
        </pc:spChg>
      </pc:sldChg>
    </pc:docChg>
  </pc:docChgLst>
  <pc:docChgLst>
    <pc:chgData name="Ruth Varley" userId="S::ruth.varley@saintjamesschool.co.uk::18bb3d3a-016c-4ee2-8245-664e67839578" providerId="AD" clId="Web-{63A9E41A-57CF-78CC-A186-B6649DE2FD6B}"/>
    <pc:docChg chg="addSld delSld modSld">
      <pc:chgData name="Ruth Varley" userId="S::ruth.varley@saintjamesschool.co.uk::18bb3d3a-016c-4ee2-8245-664e67839578" providerId="AD" clId="Web-{63A9E41A-57CF-78CC-A186-B6649DE2FD6B}" dt="2023-12-02T17:58:08.241" v="89"/>
      <pc:docMkLst>
        <pc:docMk/>
      </pc:docMkLst>
      <pc:sldChg chg="delSp modSp">
        <pc:chgData name="Ruth Varley" userId="S::ruth.varley@saintjamesschool.co.uk::18bb3d3a-016c-4ee2-8245-664e67839578" providerId="AD" clId="Web-{63A9E41A-57CF-78CC-A186-B6649DE2FD6B}" dt="2023-12-02T17:17:05.383" v="40" actId="20577"/>
        <pc:sldMkLst>
          <pc:docMk/>
          <pc:sldMk cId="2061632484" sldId="385"/>
        </pc:sldMkLst>
        <pc:spChg chg="mod">
          <ac:chgData name="Ruth Varley" userId="S::ruth.varley@saintjamesschool.co.uk::18bb3d3a-016c-4ee2-8245-664e67839578" providerId="AD" clId="Web-{63A9E41A-57CF-78CC-A186-B6649DE2FD6B}" dt="2023-12-02T17:17:05.383" v="40" actId="20577"/>
          <ac:spMkLst>
            <pc:docMk/>
            <pc:sldMk cId="2061632484" sldId="385"/>
            <ac:spMk id="6" creationId="{3A858DD8-FE73-9BBD-FC68-3D3020E523ED}"/>
          </ac:spMkLst>
        </pc:spChg>
        <pc:spChg chg="mod">
          <ac:chgData name="Ruth Varley" userId="S::ruth.varley@saintjamesschool.co.uk::18bb3d3a-016c-4ee2-8245-664e67839578" providerId="AD" clId="Web-{63A9E41A-57CF-78CC-A186-B6649DE2FD6B}" dt="2023-12-02T17:16:45.132" v="33" actId="20577"/>
          <ac:spMkLst>
            <pc:docMk/>
            <pc:sldMk cId="2061632484" sldId="385"/>
            <ac:spMk id="7" creationId="{ED8EA90D-AD07-B7FB-D2E2-E768D498D677}"/>
          </ac:spMkLst>
        </pc:spChg>
        <pc:spChg chg="mod">
          <ac:chgData name="Ruth Varley" userId="S::ruth.varley@saintjamesschool.co.uk::18bb3d3a-016c-4ee2-8245-664e67839578" providerId="AD" clId="Web-{63A9E41A-57CF-78CC-A186-B6649DE2FD6B}" dt="2023-12-02T17:15:59.178" v="0" actId="20577"/>
          <ac:spMkLst>
            <pc:docMk/>
            <pc:sldMk cId="2061632484" sldId="385"/>
            <ac:spMk id="9" creationId="{E1E7289E-4276-97E8-6018-CBC4B7534210}"/>
          </ac:spMkLst>
        </pc:spChg>
        <pc:spChg chg="mod">
          <ac:chgData name="Ruth Varley" userId="S::ruth.varley@saintjamesschool.co.uk::18bb3d3a-016c-4ee2-8245-664e67839578" providerId="AD" clId="Web-{63A9E41A-57CF-78CC-A186-B6649DE2FD6B}" dt="2023-12-02T17:16:50.132" v="37" actId="20577"/>
          <ac:spMkLst>
            <pc:docMk/>
            <pc:sldMk cId="2061632484" sldId="385"/>
            <ac:spMk id="11" creationId="{A7F2DCF2-9FFD-B5D4-21F9-CD9A7A5845AF}"/>
          </ac:spMkLst>
        </pc:spChg>
        <pc:spChg chg="mod">
          <ac:chgData name="Ruth Varley" userId="S::ruth.varley@saintjamesschool.co.uk::18bb3d3a-016c-4ee2-8245-664e67839578" providerId="AD" clId="Web-{63A9E41A-57CF-78CC-A186-B6649DE2FD6B}" dt="2023-12-02T17:16:13.178" v="1" actId="20577"/>
          <ac:spMkLst>
            <pc:docMk/>
            <pc:sldMk cId="2061632484" sldId="385"/>
            <ac:spMk id="14" creationId="{5B88B8D7-B86D-943D-8048-AAA255D0DAEC}"/>
          </ac:spMkLst>
        </pc:spChg>
        <pc:picChg chg="del">
          <ac:chgData name="Ruth Varley" userId="S::ruth.varley@saintjamesschool.co.uk::18bb3d3a-016c-4ee2-8245-664e67839578" providerId="AD" clId="Web-{63A9E41A-57CF-78CC-A186-B6649DE2FD6B}" dt="2023-12-02T17:16:13.256" v="2"/>
          <ac:picMkLst>
            <pc:docMk/>
            <pc:sldMk cId="2061632484" sldId="385"/>
            <ac:picMk id="13" creationId="{1F3C3D46-D72F-633D-6B66-3BB57C3F49B3}"/>
          </ac:picMkLst>
        </pc:picChg>
      </pc:sldChg>
      <pc:sldChg chg="del">
        <pc:chgData name="Ruth Varley" userId="S::ruth.varley@saintjamesschool.co.uk::18bb3d3a-016c-4ee2-8245-664e67839578" providerId="AD" clId="Web-{63A9E41A-57CF-78CC-A186-B6649DE2FD6B}" dt="2023-12-02T17:54:55.611" v="69"/>
        <pc:sldMkLst>
          <pc:docMk/>
          <pc:sldMk cId="1681122212" sldId="546"/>
        </pc:sldMkLst>
      </pc:sldChg>
      <pc:sldChg chg="del">
        <pc:chgData name="Ruth Varley" userId="S::ruth.varley@saintjamesschool.co.uk::18bb3d3a-016c-4ee2-8245-664e67839578" providerId="AD" clId="Web-{63A9E41A-57CF-78CC-A186-B6649DE2FD6B}" dt="2023-12-02T17:54:25.376" v="66"/>
        <pc:sldMkLst>
          <pc:docMk/>
          <pc:sldMk cId="333637823" sldId="547"/>
        </pc:sldMkLst>
      </pc:sldChg>
      <pc:sldChg chg="del">
        <pc:chgData name="Ruth Varley" userId="S::ruth.varley@saintjamesschool.co.uk::18bb3d3a-016c-4ee2-8245-664e67839578" providerId="AD" clId="Web-{63A9E41A-57CF-78CC-A186-B6649DE2FD6B}" dt="2023-12-02T17:53:57.875" v="63"/>
        <pc:sldMkLst>
          <pc:docMk/>
          <pc:sldMk cId="1837441693" sldId="548"/>
        </pc:sldMkLst>
      </pc:sldChg>
      <pc:sldChg chg="del">
        <pc:chgData name="Ruth Varley" userId="S::ruth.varley@saintjamesschool.co.uk::18bb3d3a-016c-4ee2-8245-664e67839578" providerId="AD" clId="Web-{63A9E41A-57CF-78CC-A186-B6649DE2FD6B}" dt="2023-12-02T17:52:43.076" v="59"/>
        <pc:sldMkLst>
          <pc:docMk/>
          <pc:sldMk cId="3556819785" sldId="549"/>
        </pc:sldMkLst>
      </pc:sldChg>
      <pc:sldChg chg="modSp">
        <pc:chgData name="Ruth Varley" userId="S::ruth.varley@saintjamesschool.co.uk::18bb3d3a-016c-4ee2-8245-664e67839578" providerId="AD" clId="Web-{63A9E41A-57CF-78CC-A186-B6649DE2FD6B}" dt="2023-12-02T17:17:36.806" v="48" actId="20577"/>
        <pc:sldMkLst>
          <pc:docMk/>
          <pc:sldMk cId="3839227360" sldId="550"/>
        </pc:sldMkLst>
        <pc:spChg chg="mod">
          <ac:chgData name="Ruth Varley" userId="S::ruth.varley@saintjamesschool.co.uk::18bb3d3a-016c-4ee2-8245-664e67839578" providerId="AD" clId="Web-{63A9E41A-57CF-78CC-A186-B6649DE2FD6B}" dt="2023-12-02T17:17:36.806" v="48" actId="20577"/>
          <ac:spMkLst>
            <pc:docMk/>
            <pc:sldMk cId="3839227360" sldId="550"/>
            <ac:spMk id="6" creationId="{CB6190F5-BA6F-9922-326D-BFDA4F7F6785}"/>
          </ac:spMkLst>
        </pc:spChg>
        <pc:spChg chg="mod">
          <ac:chgData name="Ruth Varley" userId="S::ruth.varley@saintjamesschool.co.uk::18bb3d3a-016c-4ee2-8245-664e67839578" providerId="AD" clId="Web-{63A9E41A-57CF-78CC-A186-B6649DE2FD6B}" dt="2023-12-02T17:17:17.789" v="42" actId="20577"/>
          <ac:spMkLst>
            <pc:docMk/>
            <pc:sldMk cId="3839227360" sldId="550"/>
            <ac:spMk id="7" creationId="{EC8609A7-4DDA-D7E7-D7C8-549041743A97}"/>
          </ac:spMkLst>
        </pc:spChg>
        <pc:spChg chg="mod">
          <ac:chgData name="Ruth Varley" userId="S::ruth.varley@saintjamesschool.co.uk::18bb3d3a-016c-4ee2-8245-664e67839578" providerId="AD" clId="Web-{63A9E41A-57CF-78CC-A186-B6649DE2FD6B}" dt="2023-12-02T17:17:28.696" v="45" actId="20577"/>
          <ac:spMkLst>
            <pc:docMk/>
            <pc:sldMk cId="3839227360" sldId="550"/>
            <ac:spMk id="9" creationId="{EB52171C-3261-E345-9152-35BB28A6C33D}"/>
          </ac:spMkLst>
        </pc:spChg>
        <pc:spChg chg="mod">
          <ac:chgData name="Ruth Varley" userId="S::ruth.varley@saintjamesschool.co.uk::18bb3d3a-016c-4ee2-8245-664e67839578" providerId="AD" clId="Web-{63A9E41A-57CF-78CC-A186-B6649DE2FD6B}" dt="2023-12-02T17:17:33.618" v="46" actId="20577"/>
          <ac:spMkLst>
            <pc:docMk/>
            <pc:sldMk cId="3839227360" sldId="550"/>
            <ac:spMk id="10" creationId="{FF895C6E-62A2-7660-6270-E3CF06B823AF}"/>
          </ac:spMkLst>
        </pc:spChg>
        <pc:spChg chg="mod">
          <ac:chgData name="Ruth Varley" userId="S::ruth.varley@saintjamesschool.co.uk::18bb3d3a-016c-4ee2-8245-664e67839578" providerId="AD" clId="Web-{63A9E41A-57CF-78CC-A186-B6649DE2FD6B}" dt="2023-12-02T17:17:21.039" v="43" actId="20577"/>
          <ac:spMkLst>
            <pc:docMk/>
            <pc:sldMk cId="3839227360" sldId="550"/>
            <ac:spMk id="11" creationId="{C7B54905-E613-4994-D009-120BD928196C}"/>
          </ac:spMkLst>
        </pc:spChg>
      </pc:sldChg>
      <pc:sldChg chg="del">
        <pc:chgData name="Ruth Varley" userId="S::ruth.varley@saintjamesschool.co.uk::18bb3d3a-016c-4ee2-8245-664e67839578" providerId="AD" clId="Web-{63A9E41A-57CF-78CC-A186-B6649DE2FD6B}" dt="2023-12-02T17:52:09.122" v="55"/>
        <pc:sldMkLst>
          <pc:docMk/>
          <pc:sldMk cId="2954646022" sldId="551"/>
        </pc:sldMkLst>
      </pc:sldChg>
      <pc:sldChg chg="del">
        <pc:chgData name="Ruth Varley" userId="S::ruth.varley@saintjamesschool.co.uk::18bb3d3a-016c-4ee2-8245-664e67839578" providerId="AD" clId="Web-{63A9E41A-57CF-78CC-A186-B6649DE2FD6B}" dt="2023-12-02T17:58:08.241" v="89"/>
        <pc:sldMkLst>
          <pc:docMk/>
          <pc:sldMk cId="2734477785" sldId="552"/>
        </pc:sldMkLst>
      </pc:sldChg>
      <pc:sldChg chg="del">
        <pc:chgData name="Ruth Varley" userId="S::ruth.varley@saintjamesschool.co.uk::18bb3d3a-016c-4ee2-8245-664e67839578" providerId="AD" clId="Web-{63A9E41A-57CF-78CC-A186-B6649DE2FD6B}" dt="2023-12-02T17:57:42.413" v="86"/>
        <pc:sldMkLst>
          <pc:docMk/>
          <pc:sldMk cId="114840523" sldId="554"/>
        </pc:sldMkLst>
      </pc:sldChg>
      <pc:sldChg chg="del">
        <pc:chgData name="Ruth Varley" userId="S::ruth.varley@saintjamesschool.co.uk::18bb3d3a-016c-4ee2-8245-664e67839578" providerId="AD" clId="Web-{63A9E41A-57CF-78CC-A186-B6649DE2FD6B}" dt="2023-12-02T17:56:46.552" v="82"/>
        <pc:sldMkLst>
          <pc:docMk/>
          <pc:sldMk cId="3547921575" sldId="555"/>
        </pc:sldMkLst>
      </pc:sldChg>
      <pc:sldChg chg="del">
        <pc:chgData name="Ruth Varley" userId="S::ruth.varley@saintjamesschool.co.uk::18bb3d3a-016c-4ee2-8245-664e67839578" providerId="AD" clId="Web-{63A9E41A-57CF-78CC-A186-B6649DE2FD6B}" dt="2023-12-02T17:56:27.535" v="79"/>
        <pc:sldMkLst>
          <pc:docMk/>
          <pc:sldMk cId="2773902558" sldId="556"/>
        </pc:sldMkLst>
      </pc:sldChg>
      <pc:sldChg chg="del">
        <pc:chgData name="Ruth Varley" userId="S::ruth.varley@saintjamesschool.co.uk::18bb3d3a-016c-4ee2-8245-664e67839578" providerId="AD" clId="Web-{63A9E41A-57CF-78CC-A186-B6649DE2FD6B}" dt="2023-12-02T17:56:01.316" v="75"/>
        <pc:sldMkLst>
          <pc:docMk/>
          <pc:sldMk cId="3612955349" sldId="557"/>
        </pc:sldMkLst>
      </pc:sldChg>
      <pc:sldChg chg="modSp add replId">
        <pc:chgData name="Ruth Varley" userId="S::ruth.varley@saintjamesschool.co.uk::18bb3d3a-016c-4ee2-8245-664e67839578" providerId="AD" clId="Web-{63A9E41A-57CF-78CC-A186-B6649DE2FD6B}" dt="2023-12-02T17:52:00.497" v="54" actId="20577"/>
        <pc:sldMkLst>
          <pc:docMk/>
          <pc:sldMk cId="2974042263" sldId="715"/>
        </pc:sldMkLst>
        <pc:spChg chg="mod">
          <ac:chgData name="Ruth Varley" userId="S::ruth.varley@saintjamesschool.co.uk::18bb3d3a-016c-4ee2-8245-664e67839578" providerId="AD" clId="Web-{63A9E41A-57CF-78CC-A186-B6649DE2FD6B}" dt="2023-12-02T17:51:54.871" v="52" actId="20577"/>
          <ac:spMkLst>
            <pc:docMk/>
            <pc:sldMk cId="2974042263" sldId="715"/>
            <ac:spMk id="6" creationId="{CB6190F5-BA6F-9922-326D-BFDA4F7F6785}"/>
          </ac:spMkLst>
        </pc:spChg>
        <pc:spChg chg="mod">
          <ac:chgData name="Ruth Varley" userId="S::ruth.varley@saintjamesschool.co.uk::18bb3d3a-016c-4ee2-8245-664e67839578" providerId="AD" clId="Web-{63A9E41A-57CF-78CC-A186-B6649DE2FD6B}" dt="2023-12-02T17:52:00.497" v="54" actId="20577"/>
          <ac:spMkLst>
            <pc:docMk/>
            <pc:sldMk cId="2974042263" sldId="715"/>
            <ac:spMk id="7" creationId="{EC8609A7-4DDA-D7E7-D7C8-549041743A97}"/>
          </ac:spMkLst>
        </pc:spChg>
      </pc:sldChg>
      <pc:sldChg chg="modSp add replId">
        <pc:chgData name="Ruth Varley" userId="S::ruth.varley@saintjamesschool.co.uk::18bb3d3a-016c-4ee2-8245-664e67839578" providerId="AD" clId="Web-{63A9E41A-57CF-78CC-A186-B6649DE2FD6B}" dt="2023-12-02T17:52:39.592" v="58" actId="20577"/>
        <pc:sldMkLst>
          <pc:docMk/>
          <pc:sldMk cId="837038751" sldId="716"/>
        </pc:sldMkLst>
        <pc:spChg chg="mod">
          <ac:chgData name="Ruth Varley" userId="S::ruth.varley@saintjamesschool.co.uk::18bb3d3a-016c-4ee2-8245-664e67839578" providerId="AD" clId="Web-{63A9E41A-57CF-78CC-A186-B6649DE2FD6B}" dt="2023-12-02T17:52:39.592" v="58" actId="20577"/>
          <ac:spMkLst>
            <pc:docMk/>
            <pc:sldMk cId="837038751" sldId="716"/>
            <ac:spMk id="6" creationId="{CB6190F5-BA6F-9922-326D-BFDA4F7F6785}"/>
          </ac:spMkLst>
        </pc:spChg>
      </pc:sldChg>
      <pc:sldChg chg="modSp add replId">
        <pc:chgData name="Ruth Varley" userId="S::ruth.varley@saintjamesschool.co.uk::18bb3d3a-016c-4ee2-8245-664e67839578" providerId="AD" clId="Web-{63A9E41A-57CF-78CC-A186-B6649DE2FD6B}" dt="2023-12-02T17:53:56.422" v="62" actId="20577"/>
        <pc:sldMkLst>
          <pc:docMk/>
          <pc:sldMk cId="1679851193" sldId="717"/>
        </pc:sldMkLst>
        <pc:spChg chg="mod">
          <ac:chgData name="Ruth Varley" userId="S::ruth.varley@saintjamesschool.co.uk::18bb3d3a-016c-4ee2-8245-664e67839578" providerId="AD" clId="Web-{63A9E41A-57CF-78CC-A186-B6649DE2FD6B}" dt="2023-12-02T17:53:56.422" v="62" actId="20577"/>
          <ac:spMkLst>
            <pc:docMk/>
            <pc:sldMk cId="1679851193" sldId="717"/>
            <ac:spMk id="6" creationId="{CB6190F5-BA6F-9922-326D-BFDA4F7F6785}"/>
          </ac:spMkLst>
        </pc:spChg>
      </pc:sldChg>
      <pc:sldChg chg="modSp add replId">
        <pc:chgData name="Ruth Varley" userId="S::ruth.varley@saintjamesschool.co.uk::18bb3d3a-016c-4ee2-8245-664e67839578" providerId="AD" clId="Web-{63A9E41A-57CF-78CC-A186-B6649DE2FD6B}" dt="2023-12-02T17:54:17.141" v="65" actId="20577"/>
        <pc:sldMkLst>
          <pc:docMk/>
          <pc:sldMk cId="3167094937" sldId="718"/>
        </pc:sldMkLst>
        <pc:spChg chg="mod">
          <ac:chgData name="Ruth Varley" userId="S::ruth.varley@saintjamesschool.co.uk::18bb3d3a-016c-4ee2-8245-664e67839578" providerId="AD" clId="Web-{63A9E41A-57CF-78CC-A186-B6649DE2FD6B}" dt="2023-12-02T17:54:17.141" v="65" actId="20577"/>
          <ac:spMkLst>
            <pc:docMk/>
            <pc:sldMk cId="3167094937" sldId="718"/>
            <ac:spMk id="6" creationId="{CB6190F5-BA6F-9922-326D-BFDA4F7F6785}"/>
          </ac:spMkLst>
        </pc:spChg>
      </pc:sldChg>
      <pc:sldChg chg="modSp add replId">
        <pc:chgData name="Ruth Varley" userId="S::ruth.varley@saintjamesschool.co.uk::18bb3d3a-016c-4ee2-8245-664e67839578" providerId="AD" clId="Web-{63A9E41A-57CF-78CC-A186-B6649DE2FD6B}" dt="2023-12-02T17:54:49.298" v="68" actId="20577"/>
        <pc:sldMkLst>
          <pc:docMk/>
          <pc:sldMk cId="3129424977" sldId="719"/>
        </pc:sldMkLst>
        <pc:spChg chg="mod">
          <ac:chgData name="Ruth Varley" userId="S::ruth.varley@saintjamesschool.co.uk::18bb3d3a-016c-4ee2-8245-664e67839578" providerId="AD" clId="Web-{63A9E41A-57CF-78CC-A186-B6649DE2FD6B}" dt="2023-12-02T17:54:49.298" v="68" actId="20577"/>
          <ac:spMkLst>
            <pc:docMk/>
            <pc:sldMk cId="3129424977" sldId="719"/>
            <ac:spMk id="6" creationId="{CB6190F5-BA6F-9922-326D-BFDA4F7F6785}"/>
          </ac:spMkLst>
        </pc:spChg>
      </pc:sldChg>
      <pc:sldChg chg="modSp add replId">
        <pc:chgData name="Ruth Varley" userId="S::ruth.varley@saintjamesschool.co.uk::18bb3d3a-016c-4ee2-8245-664e67839578" providerId="AD" clId="Web-{63A9E41A-57CF-78CC-A186-B6649DE2FD6B}" dt="2023-12-02T17:55:48.972" v="74" actId="20577"/>
        <pc:sldMkLst>
          <pc:docMk/>
          <pc:sldMk cId="353769070" sldId="720"/>
        </pc:sldMkLst>
        <pc:spChg chg="mod">
          <ac:chgData name="Ruth Varley" userId="S::ruth.varley@saintjamesschool.co.uk::18bb3d3a-016c-4ee2-8245-664e67839578" providerId="AD" clId="Web-{63A9E41A-57CF-78CC-A186-B6649DE2FD6B}" dt="2023-12-02T17:55:44.222" v="72" actId="20577"/>
          <ac:spMkLst>
            <pc:docMk/>
            <pc:sldMk cId="353769070" sldId="720"/>
            <ac:spMk id="6" creationId="{3A858DD8-FE73-9BBD-FC68-3D3020E523ED}"/>
          </ac:spMkLst>
        </pc:spChg>
        <pc:spChg chg="mod">
          <ac:chgData name="Ruth Varley" userId="S::ruth.varley@saintjamesschool.co.uk::18bb3d3a-016c-4ee2-8245-664e67839578" providerId="AD" clId="Web-{63A9E41A-57CF-78CC-A186-B6649DE2FD6B}" dt="2023-12-02T17:55:48.972" v="74" actId="20577"/>
          <ac:spMkLst>
            <pc:docMk/>
            <pc:sldMk cId="353769070" sldId="720"/>
            <ac:spMk id="7" creationId="{ED8EA90D-AD07-B7FB-D2E2-E768D498D677}"/>
          </ac:spMkLst>
        </pc:spChg>
      </pc:sldChg>
      <pc:sldChg chg="modSp add replId">
        <pc:chgData name="Ruth Varley" userId="S::ruth.varley@saintjamesschool.co.uk::18bb3d3a-016c-4ee2-8245-664e67839578" providerId="AD" clId="Web-{63A9E41A-57CF-78CC-A186-B6649DE2FD6B}" dt="2023-12-02T17:56:23.488" v="78" actId="20577"/>
        <pc:sldMkLst>
          <pc:docMk/>
          <pc:sldMk cId="4121976906" sldId="721"/>
        </pc:sldMkLst>
        <pc:spChg chg="mod">
          <ac:chgData name="Ruth Varley" userId="S::ruth.varley@saintjamesschool.co.uk::18bb3d3a-016c-4ee2-8245-664e67839578" providerId="AD" clId="Web-{63A9E41A-57CF-78CC-A186-B6649DE2FD6B}" dt="2023-12-02T17:56:23.488" v="78" actId="20577"/>
          <ac:spMkLst>
            <pc:docMk/>
            <pc:sldMk cId="4121976906" sldId="721"/>
            <ac:spMk id="6" creationId="{3A858DD8-FE73-9BBD-FC68-3D3020E523ED}"/>
          </ac:spMkLst>
        </pc:spChg>
      </pc:sldChg>
      <pc:sldChg chg="modSp add replId">
        <pc:chgData name="Ruth Varley" userId="S::ruth.varley@saintjamesschool.co.uk::18bb3d3a-016c-4ee2-8245-664e67839578" providerId="AD" clId="Web-{63A9E41A-57CF-78CC-A186-B6649DE2FD6B}" dt="2023-12-02T17:56:43.161" v="81" actId="20577"/>
        <pc:sldMkLst>
          <pc:docMk/>
          <pc:sldMk cId="2708986574" sldId="722"/>
        </pc:sldMkLst>
        <pc:spChg chg="mod">
          <ac:chgData name="Ruth Varley" userId="S::ruth.varley@saintjamesschool.co.uk::18bb3d3a-016c-4ee2-8245-664e67839578" providerId="AD" clId="Web-{63A9E41A-57CF-78CC-A186-B6649DE2FD6B}" dt="2023-12-02T17:56:43.161" v="81" actId="20577"/>
          <ac:spMkLst>
            <pc:docMk/>
            <pc:sldMk cId="2708986574" sldId="722"/>
            <ac:spMk id="6" creationId="{3A858DD8-FE73-9BBD-FC68-3D3020E523ED}"/>
          </ac:spMkLst>
        </pc:spChg>
      </pc:sldChg>
      <pc:sldChg chg="modSp add replId">
        <pc:chgData name="Ruth Varley" userId="S::ruth.varley@saintjamesschool.co.uk::18bb3d3a-016c-4ee2-8245-664e67839578" providerId="AD" clId="Web-{63A9E41A-57CF-78CC-A186-B6649DE2FD6B}" dt="2023-12-02T17:57:38.756" v="85" actId="20577"/>
        <pc:sldMkLst>
          <pc:docMk/>
          <pc:sldMk cId="701027894" sldId="723"/>
        </pc:sldMkLst>
        <pc:spChg chg="mod">
          <ac:chgData name="Ruth Varley" userId="S::ruth.varley@saintjamesschool.co.uk::18bb3d3a-016c-4ee2-8245-664e67839578" providerId="AD" clId="Web-{63A9E41A-57CF-78CC-A186-B6649DE2FD6B}" dt="2023-12-02T17:57:38.756" v="85" actId="20577"/>
          <ac:spMkLst>
            <pc:docMk/>
            <pc:sldMk cId="701027894" sldId="723"/>
            <ac:spMk id="6" creationId="{3A858DD8-FE73-9BBD-FC68-3D3020E523ED}"/>
          </ac:spMkLst>
        </pc:spChg>
      </pc:sldChg>
      <pc:sldChg chg="modSp add">
        <pc:chgData name="Ruth Varley" userId="S::ruth.varley@saintjamesschool.co.uk::18bb3d3a-016c-4ee2-8245-664e67839578" providerId="AD" clId="Web-{63A9E41A-57CF-78CC-A186-B6649DE2FD6B}" dt="2023-12-02T17:57:59.429" v="88" actId="20577"/>
        <pc:sldMkLst>
          <pc:docMk/>
          <pc:sldMk cId="1126532907" sldId="724"/>
        </pc:sldMkLst>
        <pc:spChg chg="mod">
          <ac:chgData name="Ruth Varley" userId="S::ruth.varley@saintjamesschool.co.uk::18bb3d3a-016c-4ee2-8245-664e67839578" providerId="AD" clId="Web-{63A9E41A-57CF-78CC-A186-B6649DE2FD6B}" dt="2023-12-02T17:57:59.429" v="88" actId="20577"/>
          <ac:spMkLst>
            <pc:docMk/>
            <pc:sldMk cId="1126532907" sldId="724"/>
            <ac:spMk id="6" creationId="{3A858DD8-FE73-9BBD-FC68-3D3020E523ED}"/>
          </ac:spMkLst>
        </pc:spChg>
      </pc:sldChg>
    </pc:docChg>
  </pc:docChgLst>
  <pc:docChgLst>
    <pc:chgData name="David Rose" userId="S::david.rose@saintjamesschool.co.uk::8d788d76-18ca-49d3-996c-1baa68da9a15" providerId="AD" clId="Web-{A9CC3931-AB38-517D-07C8-7027F7AE75A3}"/>
    <pc:docChg chg="modSld">
      <pc:chgData name="David Rose" userId="S::david.rose@saintjamesschool.co.uk::8d788d76-18ca-49d3-996c-1baa68da9a15" providerId="AD" clId="Web-{A9CC3931-AB38-517D-07C8-7027F7AE75A3}" dt="2023-12-12T16:51:01.265" v="5" actId="20577"/>
      <pc:docMkLst>
        <pc:docMk/>
      </pc:docMkLst>
      <pc:sldChg chg="modSp">
        <pc:chgData name="David Rose" userId="S::david.rose@saintjamesschool.co.uk::8d788d76-18ca-49d3-996c-1baa68da9a15" providerId="AD" clId="Web-{A9CC3931-AB38-517D-07C8-7027F7AE75A3}" dt="2023-12-12T16:50:17.107" v="2" actId="20577"/>
        <pc:sldMkLst>
          <pc:docMk/>
          <pc:sldMk cId="164229985" sldId="318"/>
        </pc:sldMkLst>
        <pc:spChg chg="mod">
          <ac:chgData name="David Rose" userId="S::david.rose@saintjamesschool.co.uk::8d788d76-18ca-49d3-996c-1baa68da9a15" providerId="AD" clId="Web-{A9CC3931-AB38-517D-07C8-7027F7AE75A3}" dt="2023-12-12T16:50:17.107" v="2" actId="20577"/>
          <ac:spMkLst>
            <pc:docMk/>
            <pc:sldMk cId="164229985" sldId="318"/>
            <ac:spMk id="2" creationId="{2FE46170-FA0F-FBA5-026E-DBFFF709D98C}"/>
          </ac:spMkLst>
        </pc:spChg>
      </pc:sldChg>
      <pc:sldChg chg="modSp">
        <pc:chgData name="David Rose" userId="S::david.rose@saintjamesschool.co.uk::8d788d76-18ca-49d3-996c-1baa68da9a15" providerId="AD" clId="Web-{A9CC3931-AB38-517D-07C8-7027F7AE75A3}" dt="2023-12-12T16:51:01.265" v="5" actId="20577"/>
        <pc:sldMkLst>
          <pc:docMk/>
          <pc:sldMk cId="2568861258" sldId="323"/>
        </pc:sldMkLst>
        <pc:spChg chg="mod">
          <ac:chgData name="David Rose" userId="S::david.rose@saintjamesschool.co.uk::8d788d76-18ca-49d3-996c-1baa68da9a15" providerId="AD" clId="Web-{A9CC3931-AB38-517D-07C8-7027F7AE75A3}" dt="2023-12-12T16:51:01.265" v="5" actId="20577"/>
          <ac:spMkLst>
            <pc:docMk/>
            <pc:sldMk cId="2568861258" sldId="323"/>
            <ac:spMk id="2" creationId="{2FE46170-FA0F-FBA5-026E-DBFFF709D98C}"/>
          </ac:spMkLst>
        </pc:spChg>
      </pc:sldChg>
    </pc:docChg>
  </pc:docChgLst>
  <pc:docChgLst>
    <pc:chgData name="David Rose" userId="S::david.rose@saintjamesschool.co.uk::8d788d76-18ca-49d3-996c-1baa68da9a15" providerId="AD" clId="Web-{A33A00A8-8336-3703-E58D-C72D0FAEC94A}"/>
    <pc:docChg chg="modSld">
      <pc:chgData name="David Rose" userId="S::david.rose@saintjamesschool.co.uk::8d788d76-18ca-49d3-996c-1baa68da9a15" providerId="AD" clId="Web-{A33A00A8-8336-3703-E58D-C72D0FAEC94A}" dt="2023-12-12T16:45:34.102" v="23"/>
      <pc:docMkLst>
        <pc:docMk/>
      </pc:docMkLst>
      <pc:sldChg chg="modSp">
        <pc:chgData name="David Rose" userId="S::david.rose@saintjamesschool.co.uk::8d788d76-18ca-49d3-996c-1baa68da9a15" providerId="AD" clId="Web-{A33A00A8-8336-3703-E58D-C72D0FAEC94A}" dt="2023-12-12T16:45:34.102" v="23"/>
        <pc:sldMkLst>
          <pc:docMk/>
          <pc:sldMk cId="3345181530" sldId="725"/>
        </pc:sldMkLst>
        <pc:graphicFrameChg chg="mod modGraphic">
          <ac:chgData name="David Rose" userId="S::david.rose@saintjamesschool.co.uk::8d788d76-18ca-49d3-996c-1baa68da9a15" providerId="AD" clId="Web-{A33A00A8-8336-3703-E58D-C72D0FAEC94A}" dt="2023-12-12T16:45:34.102" v="23"/>
          <ac:graphicFrameMkLst>
            <pc:docMk/>
            <pc:sldMk cId="3345181530" sldId="725"/>
            <ac:graphicFrameMk id="2" creationId="{CC2A6B0B-2440-B1A8-6D63-6450D642D9B4}"/>
          </ac:graphicFrameMkLst>
        </pc:graphicFrameChg>
      </pc:sldChg>
    </pc:docChg>
  </pc:docChgLst>
  <pc:docChgLst>
    <pc:chgData name="Guest User" userId="S::urn:spo:anon#5fe46e963c44362eb2c50e4c55d9c973fd2bedaf529ffe851a14c9305201d136::" providerId="AD" clId="Web-{027A7062-C031-AA75-7A0F-3AA2EBF1800C}"/>
    <pc:docChg chg="addSld delSld">
      <pc:chgData name="Guest User" userId="S::urn:spo:anon#5fe46e963c44362eb2c50e4c55d9c973fd2bedaf529ffe851a14c9305201d136::" providerId="AD" clId="Web-{027A7062-C031-AA75-7A0F-3AA2EBF1800C}" dt="2024-01-28T14:20:04.218" v="25"/>
      <pc:docMkLst>
        <pc:docMk/>
      </pc:docMkLst>
      <pc:sldChg chg="add">
        <pc:chgData name="Guest User" userId="S::urn:spo:anon#5fe46e963c44362eb2c50e4c55d9c973fd2bedaf529ffe851a14c9305201d136::" providerId="AD" clId="Web-{027A7062-C031-AA75-7A0F-3AA2EBF1800C}" dt="2024-01-28T13:57:35.857" v="1"/>
        <pc:sldMkLst>
          <pc:docMk/>
          <pc:sldMk cId="1159641950" sldId="352"/>
        </pc:sldMkLst>
      </pc:sldChg>
      <pc:sldChg chg="add">
        <pc:chgData name="Guest User" userId="S::urn:spo:anon#5fe46e963c44362eb2c50e4c55d9c973fd2bedaf529ffe851a14c9305201d136::" providerId="AD" clId="Web-{027A7062-C031-AA75-7A0F-3AA2EBF1800C}" dt="2024-01-28T13:58:30.062" v="3"/>
        <pc:sldMkLst>
          <pc:docMk/>
          <pc:sldMk cId="2436406859" sldId="353"/>
        </pc:sldMkLst>
      </pc:sldChg>
      <pc:sldChg chg="add">
        <pc:chgData name="Guest User" userId="S::urn:spo:anon#5fe46e963c44362eb2c50e4c55d9c973fd2bedaf529ffe851a14c9305201d136::" providerId="AD" clId="Web-{027A7062-C031-AA75-7A0F-3AA2EBF1800C}" dt="2024-01-28T13:59:12.720" v="5"/>
        <pc:sldMkLst>
          <pc:docMk/>
          <pc:sldMk cId="10055295" sldId="354"/>
        </pc:sldMkLst>
      </pc:sldChg>
      <pc:sldChg chg="add">
        <pc:chgData name="Guest User" userId="S::urn:spo:anon#5fe46e963c44362eb2c50e4c55d9c973fd2bedaf529ffe851a14c9305201d136::" providerId="AD" clId="Web-{027A7062-C031-AA75-7A0F-3AA2EBF1800C}" dt="2024-01-28T13:59:57.815" v="7"/>
        <pc:sldMkLst>
          <pc:docMk/>
          <pc:sldMk cId="4108472057" sldId="355"/>
        </pc:sldMkLst>
      </pc:sldChg>
      <pc:sldChg chg="add">
        <pc:chgData name="Guest User" userId="S::urn:spo:anon#5fe46e963c44362eb2c50e4c55d9c973fd2bedaf529ffe851a14c9305201d136::" providerId="AD" clId="Web-{027A7062-C031-AA75-7A0F-3AA2EBF1800C}" dt="2024-01-28T14:00:33.676" v="9"/>
        <pc:sldMkLst>
          <pc:docMk/>
          <pc:sldMk cId="1401451775" sldId="356"/>
        </pc:sldMkLst>
      </pc:sldChg>
      <pc:sldChg chg="add">
        <pc:chgData name="Guest User" userId="S::urn:spo:anon#5fe46e963c44362eb2c50e4c55d9c973fd2bedaf529ffe851a14c9305201d136::" providerId="AD" clId="Web-{027A7062-C031-AA75-7A0F-3AA2EBF1800C}" dt="2024-01-28T14:15:27.724" v="11"/>
        <pc:sldMkLst>
          <pc:docMk/>
          <pc:sldMk cId="1022716350" sldId="357"/>
        </pc:sldMkLst>
      </pc:sldChg>
      <pc:sldChg chg="del">
        <pc:chgData name="Guest User" userId="S::urn:spo:anon#5fe46e963c44362eb2c50e4c55d9c973fd2bedaf529ffe851a14c9305201d136::" providerId="AD" clId="Web-{027A7062-C031-AA75-7A0F-3AA2EBF1800C}" dt="2024-01-28T14:16:04.647" v="12"/>
        <pc:sldMkLst>
          <pc:docMk/>
          <pc:sldMk cId="2061632484" sldId="385"/>
        </pc:sldMkLst>
      </pc:sldChg>
      <pc:sldChg chg="add">
        <pc:chgData name="Guest User" userId="S::urn:spo:anon#5fe46e963c44362eb2c50e4c55d9c973fd2bedaf529ffe851a14c9305201d136::" providerId="AD" clId="Web-{027A7062-C031-AA75-7A0F-3AA2EBF1800C}" dt="2024-01-28T14:16:31.382" v="13"/>
        <pc:sldMkLst>
          <pc:docMk/>
          <pc:sldMk cId="3323467028" sldId="385"/>
        </pc:sldMkLst>
      </pc:sldChg>
      <pc:sldChg chg="add">
        <pc:chgData name="Guest User" userId="S::urn:spo:anon#5fe46e963c44362eb2c50e4c55d9c973fd2bedaf529ffe851a14c9305201d136::" providerId="AD" clId="Web-{027A7062-C031-AA75-7A0F-3AA2EBF1800C}" dt="2024-01-28T14:17:38.791" v="17"/>
        <pc:sldMkLst>
          <pc:docMk/>
          <pc:sldMk cId="1828311247" sldId="386"/>
        </pc:sldMkLst>
      </pc:sldChg>
      <pc:sldChg chg="add">
        <pc:chgData name="Guest User" userId="S::urn:spo:anon#5fe46e963c44362eb2c50e4c55d9c973fd2bedaf529ffe851a14c9305201d136::" providerId="AD" clId="Web-{027A7062-C031-AA75-7A0F-3AA2EBF1800C}" dt="2024-01-28T14:18:19.808" v="19"/>
        <pc:sldMkLst>
          <pc:docMk/>
          <pc:sldMk cId="1451346597" sldId="387"/>
        </pc:sldMkLst>
      </pc:sldChg>
      <pc:sldChg chg="add">
        <pc:chgData name="Guest User" userId="S::urn:spo:anon#5fe46e963c44362eb2c50e4c55d9c973fd2bedaf529ffe851a14c9305201d136::" providerId="AD" clId="Web-{027A7062-C031-AA75-7A0F-3AA2EBF1800C}" dt="2024-01-28T14:18:54.075" v="21"/>
        <pc:sldMkLst>
          <pc:docMk/>
          <pc:sldMk cId="4186607649" sldId="388"/>
        </pc:sldMkLst>
      </pc:sldChg>
      <pc:sldChg chg="add">
        <pc:chgData name="Guest User" userId="S::urn:spo:anon#5fe46e963c44362eb2c50e4c55d9c973fd2bedaf529ffe851a14c9305201d136::" providerId="AD" clId="Web-{027A7062-C031-AA75-7A0F-3AA2EBF1800C}" dt="2024-01-28T14:19:27.357" v="23"/>
        <pc:sldMkLst>
          <pc:docMk/>
          <pc:sldMk cId="3072067144" sldId="389"/>
        </pc:sldMkLst>
      </pc:sldChg>
      <pc:sldChg chg="add">
        <pc:chgData name="Guest User" userId="S::urn:spo:anon#5fe46e963c44362eb2c50e4c55d9c973fd2bedaf529ffe851a14c9305201d136::" providerId="AD" clId="Web-{027A7062-C031-AA75-7A0F-3AA2EBF1800C}" dt="2024-01-28T14:20:04.218" v="25"/>
        <pc:sldMkLst>
          <pc:docMk/>
          <pc:sldMk cId="578136799" sldId="390"/>
        </pc:sldMkLst>
      </pc:sldChg>
      <pc:sldChg chg="del">
        <pc:chgData name="Guest User" userId="S::urn:spo:anon#5fe46e963c44362eb2c50e4c55d9c973fd2bedaf529ffe851a14c9305201d136::" providerId="AD" clId="Web-{027A7062-C031-AA75-7A0F-3AA2EBF1800C}" dt="2024-01-28T13:57:24.903" v="0"/>
        <pc:sldMkLst>
          <pc:docMk/>
          <pc:sldMk cId="3839227360" sldId="550"/>
        </pc:sldMkLst>
      </pc:sldChg>
      <pc:sldChg chg="del">
        <pc:chgData name="Guest User" userId="S::urn:spo:anon#5fe46e963c44362eb2c50e4c55d9c973fd2bedaf529ffe851a14c9305201d136::" providerId="AD" clId="Web-{027A7062-C031-AA75-7A0F-3AA2EBF1800C}" dt="2024-01-28T13:58:04.436" v="2"/>
        <pc:sldMkLst>
          <pc:docMk/>
          <pc:sldMk cId="2974042263" sldId="715"/>
        </pc:sldMkLst>
      </pc:sldChg>
      <pc:sldChg chg="del">
        <pc:chgData name="Guest User" userId="S::urn:spo:anon#5fe46e963c44362eb2c50e4c55d9c973fd2bedaf529ffe851a14c9305201d136::" providerId="AD" clId="Web-{027A7062-C031-AA75-7A0F-3AA2EBF1800C}" dt="2024-01-28T13:59:06.454" v="4"/>
        <pc:sldMkLst>
          <pc:docMk/>
          <pc:sldMk cId="837038751" sldId="716"/>
        </pc:sldMkLst>
      </pc:sldChg>
      <pc:sldChg chg="del">
        <pc:chgData name="Guest User" userId="S::urn:spo:anon#5fe46e963c44362eb2c50e4c55d9c973fd2bedaf529ffe851a14c9305201d136::" providerId="AD" clId="Web-{027A7062-C031-AA75-7A0F-3AA2EBF1800C}" dt="2024-01-28T13:59:51.674" v="6"/>
        <pc:sldMkLst>
          <pc:docMk/>
          <pc:sldMk cId="1679851193" sldId="717"/>
        </pc:sldMkLst>
      </pc:sldChg>
      <pc:sldChg chg="del">
        <pc:chgData name="Guest User" userId="S::urn:spo:anon#5fe46e963c44362eb2c50e4c55d9c973fd2bedaf529ffe851a14c9305201d136::" providerId="AD" clId="Web-{027A7062-C031-AA75-7A0F-3AA2EBF1800C}" dt="2024-01-28T14:00:14.175" v="8"/>
        <pc:sldMkLst>
          <pc:docMk/>
          <pc:sldMk cId="3167094937" sldId="718"/>
        </pc:sldMkLst>
      </pc:sldChg>
      <pc:sldChg chg="del">
        <pc:chgData name="Guest User" userId="S::urn:spo:anon#5fe46e963c44362eb2c50e4c55d9c973fd2bedaf529ffe851a14c9305201d136::" providerId="AD" clId="Web-{027A7062-C031-AA75-7A0F-3AA2EBF1800C}" dt="2024-01-28T14:15:09.864" v="10"/>
        <pc:sldMkLst>
          <pc:docMk/>
          <pc:sldMk cId="3129424977" sldId="719"/>
        </pc:sldMkLst>
      </pc:sldChg>
      <pc:sldChg chg="del">
        <pc:chgData name="Guest User" userId="S::urn:spo:anon#5fe46e963c44362eb2c50e4c55d9c973fd2bedaf529ffe851a14c9305201d136::" providerId="AD" clId="Web-{027A7062-C031-AA75-7A0F-3AA2EBF1800C}" dt="2024-01-28T14:17:56.620" v="18"/>
        <pc:sldMkLst>
          <pc:docMk/>
          <pc:sldMk cId="353769070" sldId="720"/>
        </pc:sldMkLst>
      </pc:sldChg>
      <pc:sldChg chg="add del">
        <pc:chgData name="Guest User" userId="S::urn:spo:anon#5fe46e963c44362eb2c50e4c55d9c973fd2bedaf529ffe851a14c9305201d136::" providerId="AD" clId="Web-{027A7062-C031-AA75-7A0F-3AA2EBF1800C}" dt="2024-01-28T14:17:33.775" v="16"/>
        <pc:sldMkLst>
          <pc:docMk/>
          <pc:sldMk cId="4121976906" sldId="721"/>
        </pc:sldMkLst>
      </pc:sldChg>
      <pc:sldChg chg="del">
        <pc:chgData name="Guest User" userId="S::urn:spo:anon#5fe46e963c44362eb2c50e4c55d9c973fd2bedaf529ffe851a14c9305201d136::" providerId="AD" clId="Web-{027A7062-C031-AA75-7A0F-3AA2EBF1800C}" dt="2024-01-28T14:18:36.980" v="20"/>
        <pc:sldMkLst>
          <pc:docMk/>
          <pc:sldMk cId="2708986574" sldId="722"/>
        </pc:sldMkLst>
      </pc:sldChg>
      <pc:sldChg chg="del">
        <pc:chgData name="Guest User" userId="S::urn:spo:anon#5fe46e963c44362eb2c50e4c55d9c973fd2bedaf529ffe851a14c9305201d136::" providerId="AD" clId="Web-{027A7062-C031-AA75-7A0F-3AA2EBF1800C}" dt="2024-01-28T14:19:07.247" v="22"/>
        <pc:sldMkLst>
          <pc:docMk/>
          <pc:sldMk cId="701027894" sldId="723"/>
        </pc:sldMkLst>
      </pc:sldChg>
      <pc:sldChg chg="del">
        <pc:chgData name="Guest User" userId="S::urn:spo:anon#5fe46e963c44362eb2c50e4c55d9c973fd2bedaf529ffe851a14c9305201d136::" providerId="AD" clId="Web-{027A7062-C031-AA75-7A0F-3AA2EBF1800C}" dt="2024-01-28T14:19:48.030" v="24"/>
        <pc:sldMkLst>
          <pc:docMk/>
          <pc:sldMk cId="1126532907" sldId="724"/>
        </pc:sldMkLst>
      </pc:sldChg>
    </pc:docChg>
  </pc:docChgLst>
  <pc:docChgLst>
    <pc:chgData name="Guest User" userId="S::urn:spo:anon#2e41d4d7dd95a5593cd9cbedeaaacc62e6fc85a2b738856c1c1ae7b97eddfba9::" providerId="AD" clId="Web-{1B6014E6-D6C5-E240-04D8-A1A7D514CAF2}"/>
    <pc:docChg chg="modSld">
      <pc:chgData name="Guest User" userId="S::urn:spo:anon#2e41d4d7dd95a5593cd9cbedeaaacc62e6fc85a2b738856c1c1ae7b97eddfba9::" providerId="AD" clId="Web-{1B6014E6-D6C5-E240-04D8-A1A7D514CAF2}" dt="2023-12-06T14:10:21.341" v="192" actId="20577"/>
      <pc:docMkLst>
        <pc:docMk/>
      </pc:docMkLst>
      <pc:sldChg chg="modSp">
        <pc:chgData name="Guest User" userId="S::urn:spo:anon#2e41d4d7dd95a5593cd9cbedeaaacc62e6fc85a2b738856c1c1ae7b97eddfba9::" providerId="AD" clId="Web-{1B6014E6-D6C5-E240-04D8-A1A7D514CAF2}" dt="2023-12-06T14:09:08.961" v="115" actId="20577"/>
        <pc:sldMkLst>
          <pc:docMk/>
          <pc:sldMk cId="2612912471" sldId="662"/>
        </pc:sldMkLst>
        <pc:spChg chg="mod">
          <ac:chgData name="Guest User" userId="S::urn:spo:anon#2e41d4d7dd95a5593cd9cbedeaaacc62e6fc85a2b738856c1c1ae7b97eddfba9::" providerId="AD" clId="Web-{1B6014E6-D6C5-E240-04D8-A1A7D514CAF2}" dt="2023-12-06T14:08:31.287" v="79" actId="20577"/>
          <ac:spMkLst>
            <pc:docMk/>
            <pc:sldMk cId="2612912471" sldId="662"/>
            <ac:spMk id="5" creationId="{DA2A138E-5BA6-3D9F-0372-EFB31043A970}"/>
          </ac:spMkLst>
        </pc:spChg>
        <pc:spChg chg="mod">
          <ac:chgData name="Guest User" userId="S::urn:spo:anon#2e41d4d7dd95a5593cd9cbedeaaacc62e6fc85a2b738856c1c1ae7b97eddfba9::" providerId="AD" clId="Web-{1B6014E6-D6C5-E240-04D8-A1A7D514CAF2}" dt="2023-12-06T14:09:08.961" v="115" actId="20577"/>
          <ac:spMkLst>
            <pc:docMk/>
            <pc:sldMk cId="2612912471" sldId="662"/>
            <ac:spMk id="7" creationId="{D3695D3E-C125-EF5F-32F6-B7E32E204520}"/>
          </ac:spMkLst>
        </pc:spChg>
        <pc:spChg chg="mod">
          <ac:chgData name="Guest User" userId="S::urn:spo:anon#2e41d4d7dd95a5593cd9cbedeaaacc62e6fc85a2b738856c1c1ae7b97eddfba9::" providerId="AD" clId="Web-{1B6014E6-D6C5-E240-04D8-A1A7D514CAF2}" dt="2023-12-06T13:58:32.205" v="50" actId="20577"/>
          <ac:spMkLst>
            <pc:docMk/>
            <pc:sldMk cId="2612912471" sldId="662"/>
            <ac:spMk id="9" creationId="{4ADBF347-6500-75C1-7CB9-A9EED3C919E9}"/>
          </ac:spMkLst>
        </pc:spChg>
        <pc:spChg chg="mod">
          <ac:chgData name="Guest User" userId="S::urn:spo:anon#2e41d4d7dd95a5593cd9cbedeaaacc62e6fc85a2b738856c1c1ae7b97eddfba9::" providerId="AD" clId="Web-{1B6014E6-D6C5-E240-04D8-A1A7D514CAF2}" dt="2023-12-06T13:56:40.886" v="2" actId="20577"/>
          <ac:spMkLst>
            <pc:docMk/>
            <pc:sldMk cId="2612912471" sldId="662"/>
            <ac:spMk id="15" creationId="{CB6B04F7-E9E8-D9BE-574B-151AF1E53334}"/>
          </ac:spMkLst>
        </pc:spChg>
      </pc:sldChg>
      <pc:sldChg chg="modSp">
        <pc:chgData name="Guest User" userId="S::urn:spo:anon#2e41d4d7dd95a5593cd9cbedeaaacc62e6fc85a2b738856c1c1ae7b97eddfba9::" providerId="AD" clId="Web-{1B6014E6-D6C5-E240-04D8-A1A7D514CAF2}" dt="2023-12-06T14:10:21.341" v="192" actId="20577"/>
        <pc:sldMkLst>
          <pc:docMk/>
          <pc:sldMk cId="2661961906" sldId="663"/>
        </pc:sldMkLst>
        <pc:spChg chg="mod">
          <ac:chgData name="Guest User" userId="S::urn:spo:anon#2e41d4d7dd95a5593cd9cbedeaaacc62e6fc85a2b738856c1c1ae7b97eddfba9::" providerId="AD" clId="Web-{1B6014E6-D6C5-E240-04D8-A1A7D514CAF2}" dt="2023-12-06T14:10:06.418" v="175" actId="20577"/>
          <ac:spMkLst>
            <pc:docMk/>
            <pc:sldMk cId="2661961906" sldId="663"/>
            <ac:spMk id="2" creationId="{92E65B2C-CB49-61A1-83B5-3402A541D9AF}"/>
          </ac:spMkLst>
        </pc:spChg>
        <pc:spChg chg="mod">
          <ac:chgData name="Guest User" userId="S::urn:spo:anon#2e41d4d7dd95a5593cd9cbedeaaacc62e6fc85a2b738856c1c1ae7b97eddfba9::" providerId="AD" clId="Web-{1B6014E6-D6C5-E240-04D8-A1A7D514CAF2}" dt="2023-12-06T14:10:13.231" v="189" actId="20577"/>
          <ac:spMkLst>
            <pc:docMk/>
            <pc:sldMk cId="2661961906" sldId="663"/>
            <ac:spMk id="7" creationId="{D3695D3E-C125-EF5F-32F6-B7E32E204520}"/>
          </ac:spMkLst>
        </pc:spChg>
        <pc:spChg chg="mod">
          <ac:chgData name="Guest User" userId="S::urn:spo:anon#2e41d4d7dd95a5593cd9cbedeaaacc62e6fc85a2b738856c1c1ae7b97eddfba9::" providerId="AD" clId="Web-{1B6014E6-D6C5-E240-04D8-A1A7D514CAF2}" dt="2023-12-06T14:10:21.341" v="192" actId="20577"/>
          <ac:spMkLst>
            <pc:docMk/>
            <pc:sldMk cId="2661961906" sldId="663"/>
            <ac:spMk id="9" creationId="{4ADBF347-6500-75C1-7CB9-A9EED3C919E9}"/>
          </ac:spMkLst>
        </pc:spChg>
        <pc:spChg chg="mod">
          <ac:chgData name="Guest User" userId="S::urn:spo:anon#2e41d4d7dd95a5593cd9cbedeaaacc62e6fc85a2b738856c1c1ae7b97eddfba9::" providerId="AD" clId="Web-{1B6014E6-D6C5-E240-04D8-A1A7D514CAF2}" dt="2023-12-06T14:09:23.790" v="117" actId="20577"/>
          <ac:spMkLst>
            <pc:docMk/>
            <pc:sldMk cId="2661961906" sldId="663"/>
            <ac:spMk id="15" creationId="{CB6B04F7-E9E8-D9BE-574B-151AF1E53334}"/>
          </ac:spMkLst>
        </pc:spChg>
      </pc:sldChg>
    </pc:docChg>
  </pc:docChgLst>
  <pc:docChgLst>
    <pc:chgData name="Ruth Varley" userId="S::ruth.varley@saintjamesschool.co.uk::18bb3d3a-016c-4ee2-8245-664e67839578" providerId="AD" clId="Web-{257BEAE7-04C5-F5BB-2BC4-A4AC570E9AB0}"/>
    <pc:docChg chg="delSld modSld">
      <pc:chgData name="Ruth Varley" userId="S::ruth.varley@saintjamesschool.co.uk::18bb3d3a-016c-4ee2-8245-664e67839578" providerId="AD" clId="Web-{257BEAE7-04C5-F5BB-2BC4-A4AC570E9AB0}" dt="2023-12-03T18:08:34.483" v="2352" actId="20577"/>
      <pc:docMkLst>
        <pc:docMk/>
      </pc:docMkLst>
      <pc:sldChg chg="del">
        <pc:chgData name="Ruth Varley" userId="S::ruth.varley@saintjamesschool.co.uk::18bb3d3a-016c-4ee2-8245-664e67839578" providerId="AD" clId="Web-{257BEAE7-04C5-F5BB-2BC4-A4AC570E9AB0}" dt="2023-12-03T17:52:12.410" v="2155"/>
        <pc:sldMkLst>
          <pc:docMk/>
          <pc:sldMk cId="2580560437" sldId="352"/>
        </pc:sldMkLst>
      </pc:sldChg>
      <pc:sldChg chg="addSp delSp modSp">
        <pc:chgData name="Ruth Varley" userId="S::ruth.varley@saintjamesschool.co.uk::18bb3d3a-016c-4ee2-8245-664e67839578" providerId="AD" clId="Web-{257BEAE7-04C5-F5BB-2BC4-A4AC570E9AB0}" dt="2023-12-03T18:05:18.868" v="2347" actId="1076"/>
        <pc:sldMkLst>
          <pc:docMk/>
          <pc:sldMk cId="2974042263" sldId="715"/>
        </pc:sldMkLst>
        <pc:spChg chg="mod">
          <ac:chgData name="Ruth Varley" userId="S::ruth.varley@saintjamesschool.co.uk::18bb3d3a-016c-4ee2-8245-664e67839578" providerId="AD" clId="Web-{257BEAE7-04C5-F5BB-2BC4-A4AC570E9AB0}" dt="2023-12-03T17:17:44.354" v="71" actId="20577"/>
          <ac:spMkLst>
            <pc:docMk/>
            <pc:sldMk cId="2974042263" sldId="715"/>
            <ac:spMk id="7" creationId="{EC8609A7-4DDA-D7E7-D7C8-549041743A97}"/>
          </ac:spMkLst>
        </pc:spChg>
        <pc:spChg chg="mod">
          <ac:chgData name="Ruth Varley" userId="S::ruth.varley@saintjamesschool.co.uk::18bb3d3a-016c-4ee2-8245-664e67839578" providerId="AD" clId="Web-{257BEAE7-04C5-F5BB-2BC4-A4AC570E9AB0}" dt="2023-12-03T17:18:28.230" v="130" actId="20577"/>
          <ac:spMkLst>
            <pc:docMk/>
            <pc:sldMk cId="2974042263" sldId="715"/>
            <ac:spMk id="9" creationId="{EB52171C-3261-E345-9152-35BB28A6C33D}"/>
          </ac:spMkLst>
        </pc:spChg>
        <pc:spChg chg="mod">
          <ac:chgData name="Ruth Varley" userId="S::ruth.varley@saintjamesschool.co.uk::18bb3d3a-016c-4ee2-8245-664e67839578" providerId="AD" clId="Web-{257BEAE7-04C5-F5BB-2BC4-A4AC570E9AB0}" dt="2023-12-03T17:26:36.056" v="537" actId="20577"/>
          <ac:spMkLst>
            <pc:docMk/>
            <pc:sldMk cId="2974042263" sldId="715"/>
            <ac:spMk id="10" creationId="{FF895C6E-62A2-7660-6270-E3CF06B823AF}"/>
          </ac:spMkLst>
        </pc:spChg>
        <pc:spChg chg="mod">
          <ac:chgData name="Ruth Varley" userId="S::ruth.varley@saintjamesschool.co.uk::18bb3d3a-016c-4ee2-8245-664e67839578" providerId="AD" clId="Web-{257BEAE7-04C5-F5BB-2BC4-A4AC570E9AB0}" dt="2023-12-03T17:21:15.782" v="262" actId="20577"/>
          <ac:spMkLst>
            <pc:docMk/>
            <pc:sldMk cId="2974042263" sldId="715"/>
            <ac:spMk id="11" creationId="{C7B54905-E613-4994-D009-120BD928196C}"/>
          </ac:spMkLst>
        </pc:spChg>
        <pc:spChg chg="del">
          <ac:chgData name="Ruth Varley" userId="S::ruth.varley@saintjamesschool.co.uk::18bb3d3a-016c-4ee2-8245-664e67839578" providerId="AD" clId="Web-{257BEAE7-04C5-F5BB-2BC4-A4AC570E9AB0}" dt="2023-12-03T17:16:06.477" v="5"/>
          <ac:spMkLst>
            <pc:docMk/>
            <pc:sldMk cId="2974042263" sldId="715"/>
            <ac:spMk id="12" creationId="{F5156D53-6CDA-273D-E5CD-9E867A024971}"/>
          </ac:spMkLst>
        </pc:spChg>
        <pc:picChg chg="del">
          <ac:chgData name="Ruth Varley" userId="S::ruth.varley@saintjamesschool.co.uk::18bb3d3a-016c-4ee2-8245-664e67839578" providerId="AD" clId="Web-{257BEAE7-04C5-F5BB-2BC4-A4AC570E9AB0}" dt="2023-12-03T17:15:17.850" v="0"/>
          <ac:picMkLst>
            <pc:docMk/>
            <pc:sldMk cId="2974042263" sldId="715"/>
            <ac:picMk id="13" creationId="{B89D7C9F-7ADE-B09B-9461-A9EF263A1C22}"/>
          </ac:picMkLst>
        </pc:picChg>
        <pc:picChg chg="add mod">
          <ac:chgData name="Ruth Varley" userId="S::ruth.varley@saintjamesschool.co.uk::18bb3d3a-016c-4ee2-8245-664e67839578" providerId="AD" clId="Web-{257BEAE7-04C5-F5BB-2BC4-A4AC570E9AB0}" dt="2023-12-03T18:04:23.429" v="2345" actId="1076"/>
          <ac:picMkLst>
            <pc:docMk/>
            <pc:sldMk cId="2974042263" sldId="715"/>
            <ac:picMk id="14" creationId="{28A88C77-9B61-FE7A-9EFC-1553506022D2}"/>
          </ac:picMkLst>
        </pc:picChg>
        <pc:picChg chg="add mod">
          <ac:chgData name="Ruth Varley" userId="S::ruth.varley@saintjamesschool.co.uk::18bb3d3a-016c-4ee2-8245-664e67839578" providerId="AD" clId="Web-{257BEAE7-04C5-F5BB-2BC4-A4AC570E9AB0}" dt="2023-12-03T18:05:18.868" v="2347" actId="1076"/>
          <ac:picMkLst>
            <pc:docMk/>
            <pc:sldMk cId="2974042263" sldId="715"/>
            <ac:picMk id="15" creationId="{C340FD49-ECCB-271D-74C0-C8BAA0491089}"/>
          </ac:picMkLst>
        </pc:picChg>
      </pc:sldChg>
      <pc:sldChg chg="addSp delSp modSp">
        <pc:chgData name="Ruth Varley" userId="S::ruth.varley@saintjamesschool.co.uk::18bb3d3a-016c-4ee2-8245-664e67839578" providerId="AD" clId="Web-{257BEAE7-04C5-F5BB-2BC4-A4AC570E9AB0}" dt="2023-12-03T18:06:14.010" v="2351" actId="1076"/>
        <pc:sldMkLst>
          <pc:docMk/>
          <pc:sldMk cId="837038751" sldId="716"/>
        </pc:sldMkLst>
        <pc:spChg chg="mod">
          <ac:chgData name="Ruth Varley" userId="S::ruth.varley@saintjamesschool.co.uk::18bb3d3a-016c-4ee2-8245-664e67839578" providerId="AD" clId="Web-{257BEAE7-04C5-F5BB-2BC4-A4AC570E9AB0}" dt="2023-12-03T17:22:53.347" v="329" actId="20577"/>
          <ac:spMkLst>
            <pc:docMk/>
            <pc:sldMk cId="837038751" sldId="716"/>
            <ac:spMk id="7" creationId="{EC8609A7-4DDA-D7E7-D7C8-549041743A97}"/>
          </ac:spMkLst>
        </pc:spChg>
        <pc:spChg chg="mod">
          <ac:chgData name="Ruth Varley" userId="S::ruth.varley@saintjamesschool.co.uk::18bb3d3a-016c-4ee2-8245-664e67839578" providerId="AD" clId="Web-{257BEAE7-04C5-F5BB-2BC4-A4AC570E9AB0}" dt="2023-12-03T17:23:55.255" v="388" actId="20577"/>
          <ac:spMkLst>
            <pc:docMk/>
            <pc:sldMk cId="837038751" sldId="716"/>
            <ac:spMk id="9" creationId="{EB52171C-3261-E345-9152-35BB28A6C33D}"/>
          </ac:spMkLst>
        </pc:spChg>
        <pc:spChg chg="mod">
          <ac:chgData name="Ruth Varley" userId="S::ruth.varley@saintjamesschool.co.uk::18bb3d3a-016c-4ee2-8245-664e67839578" providerId="AD" clId="Web-{257BEAE7-04C5-F5BB-2BC4-A4AC570E9AB0}" dt="2023-12-03T17:24:50.787" v="475" actId="20577"/>
          <ac:spMkLst>
            <pc:docMk/>
            <pc:sldMk cId="837038751" sldId="716"/>
            <ac:spMk id="10" creationId="{FF895C6E-62A2-7660-6270-E3CF06B823AF}"/>
          </ac:spMkLst>
        </pc:spChg>
        <pc:spChg chg="mod">
          <ac:chgData name="Ruth Varley" userId="S::ruth.varley@saintjamesschool.co.uk::18bb3d3a-016c-4ee2-8245-664e67839578" providerId="AD" clId="Web-{257BEAE7-04C5-F5BB-2BC4-A4AC570E9AB0}" dt="2023-12-03T17:25:42.304" v="516" actId="20577"/>
          <ac:spMkLst>
            <pc:docMk/>
            <pc:sldMk cId="837038751" sldId="716"/>
            <ac:spMk id="11" creationId="{C7B54905-E613-4994-D009-120BD928196C}"/>
          </ac:spMkLst>
        </pc:spChg>
        <pc:spChg chg="del">
          <ac:chgData name="Ruth Varley" userId="S::ruth.varley@saintjamesschool.co.uk::18bb3d3a-016c-4ee2-8245-664e67839578" providerId="AD" clId="Web-{257BEAE7-04C5-F5BB-2BC4-A4AC570E9AB0}" dt="2023-12-03T17:21:39.626" v="266"/>
          <ac:spMkLst>
            <pc:docMk/>
            <pc:sldMk cId="837038751" sldId="716"/>
            <ac:spMk id="12" creationId="{42ABA357-4D5D-6FEF-A5AA-95CD5AE87FFB}"/>
          </ac:spMkLst>
        </pc:spChg>
        <pc:picChg chg="del">
          <ac:chgData name="Ruth Varley" userId="S::ruth.varley@saintjamesschool.co.uk::18bb3d3a-016c-4ee2-8245-664e67839578" providerId="AD" clId="Web-{257BEAE7-04C5-F5BB-2BC4-A4AC570E9AB0}" dt="2023-12-03T17:15:45.054" v="1"/>
          <ac:picMkLst>
            <pc:docMk/>
            <pc:sldMk cId="837038751" sldId="716"/>
            <ac:picMk id="13" creationId="{484F6328-B5DB-5AB6-4F2C-BCF22E39FC2B}"/>
          </ac:picMkLst>
        </pc:picChg>
        <pc:picChg chg="add mod">
          <ac:chgData name="Ruth Varley" userId="S::ruth.varley@saintjamesschool.co.uk::18bb3d3a-016c-4ee2-8245-664e67839578" providerId="AD" clId="Web-{257BEAE7-04C5-F5BB-2BC4-A4AC570E9AB0}" dt="2023-12-03T18:05:32.884" v="2348" actId="1076"/>
          <ac:picMkLst>
            <pc:docMk/>
            <pc:sldMk cId="837038751" sldId="716"/>
            <ac:picMk id="14" creationId="{96E5F05A-88E7-8B0C-96D3-BDF97E6C3F6C}"/>
          </ac:picMkLst>
        </pc:picChg>
        <pc:picChg chg="add mod">
          <ac:chgData name="Ruth Varley" userId="S::ruth.varley@saintjamesschool.co.uk::18bb3d3a-016c-4ee2-8245-664e67839578" providerId="AD" clId="Web-{257BEAE7-04C5-F5BB-2BC4-A4AC570E9AB0}" dt="2023-12-03T18:06:14.010" v="2351" actId="1076"/>
          <ac:picMkLst>
            <pc:docMk/>
            <pc:sldMk cId="837038751" sldId="716"/>
            <ac:picMk id="15" creationId="{C0FB1210-B4EF-6DCB-31CC-171B82296DF7}"/>
          </ac:picMkLst>
        </pc:picChg>
      </pc:sldChg>
      <pc:sldChg chg="delSp modSp">
        <pc:chgData name="Ruth Varley" userId="S::ruth.varley@saintjamesschool.co.uk::18bb3d3a-016c-4ee2-8245-664e67839578" providerId="AD" clId="Web-{257BEAE7-04C5-F5BB-2BC4-A4AC570E9AB0}" dt="2023-12-03T17:35:29.133" v="1239" actId="14100"/>
        <pc:sldMkLst>
          <pc:docMk/>
          <pc:sldMk cId="1679851193" sldId="717"/>
        </pc:sldMkLst>
        <pc:spChg chg="del">
          <ac:chgData name="Ruth Varley" userId="S::ruth.varley@saintjamesschool.co.uk::18bb3d3a-016c-4ee2-8245-664e67839578" providerId="AD" clId="Web-{257BEAE7-04C5-F5BB-2BC4-A4AC570E9AB0}" dt="2023-12-03T17:35:08.710" v="1235"/>
          <ac:spMkLst>
            <pc:docMk/>
            <pc:sldMk cId="1679851193" sldId="717"/>
            <ac:spMk id="2" creationId="{7A8AD936-C504-7571-2BE0-774D4BCD7824}"/>
          </ac:spMkLst>
        </pc:spChg>
        <pc:spChg chg="mod">
          <ac:chgData name="Ruth Varley" userId="S::ruth.varley@saintjamesschool.co.uk::18bb3d3a-016c-4ee2-8245-664e67839578" providerId="AD" clId="Web-{257BEAE7-04C5-F5BB-2BC4-A4AC570E9AB0}" dt="2023-12-03T17:35:12.742" v="1236" actId="14100"/>
          <ac:spMkLst>
            <pc:docMk/>
            <pc:sldMk cId="1679851193" sldId="717"/>
            <ac:spMk id="7" creationId="{EC8609A7-4DDA-D7E7-D7C8-549041743A97}"/>
          </ac:spMkLst>
        </pc:spChg>
        <pc:spChg chg="mod">
          <ac:chgData name="Ruth Varley" userId="S::ruth.varley@saintjamesschool.co.uk::18bb3d3a-016c-4ee2-8245-664e67839578" providerId="AD" clId="Web-{257BEAE7-04C5-F5BB-2BC4-A4AC570E9AB0}" dt="2023-12-03T17:35:29.133" v="1239" actId="14100"/>
          <ac:spMkLst>
            <pc:docMk/>
            <pc:sldMk cId="1679851193" sldId="717"/>
            <ac:spMk id="9" creationId="{EB52171C-3261-E345-9152-35BB28A6C33D}"/>
          </ac:spMkLst>
        </pc:spChg>
        <pc:spChg chg="mod">
          <ac:chgData name="Ruth Varley" userId="S::ruth.varley@saintjamesschool.co.uk::18bb3d3a-016c-4ee2-8245-664e67839578" providerId="AD" clId="Web-{257BEAE7-04C5-F5BB-2BC4-A4AC570E9AB0}" dt="2023-12-03T17:35:23.101" v="1238" actId="20577"/>
          <ac:spMkLst>
            <pc:docMk/>
            <pc:sldMk cId="1679851193" sldId="717"/>
            <ac:spMk id="10" creationId="{FF895C6E-62A2-7660-6270-E3CF06B823AF}"/>
          </ac:spMkLst>
        </pc:spChg>
        <pc:spChg chg="mod">
          <ac:chgData name="Ruth Varley" userId="S::ruth.varley@saintjamesschool.co.uk::18bb3d3a-016c-4ee2-8245-664e67839578" providerId="AD" clId="Web-{257BEAE7-04C5-F5BB-2BC4-A4AC570E9AB0}" dt="2023-12-03T17:27:51.433" v="604" actId="20577"/>
          <ac:spMkLst>
            <pc:docMk/>
            <pc:sldMk cId="1679851193" sldId="717"/>
            <ac:spMk id="11" creationId="{C7B54905-E613-4994-D009-120BD928196C}"/>
          </ac:spMkLst>
        </pc:spChg>
        <pc:picChg chg="del">
          <ac:chgData name="Ruth Varley" userId="S::ruth.varley@saintjamesschool.co.uk::18bb3d3a-016c-4ee2-8245-664e67839578" providerId="AD" clId="Web-{257BEAE7-04C5-F5BB-2BC4-A4AC570E9AB0}" dt="2023-12-03T17:21:21.126" v="263"/>
          <ac:picMkLst>
            <pc:docMk/>
            <pc:sldMk cId="1679851193" sldId="717"/>
            <ac:picMk id="13" creationId="{3A08CF8D-CA08-9DCD-BCE4-730AD2C6B629}"/>
          </ac:picMkLst>
        </pc:picChg>
      </pc:sldChg>
      <pc:sldChg chg="addSp delSp modSp">
        <pc:chgData name="Ruth Varley" userId="S::ruth.varley@saintjamesschool.co.uk::18bb3d3a-016c-4ee2-8245-664e67839578" providerId="AD" clId="Web-{257BEAE7-04C5-F5BB-2BC4-A4AC570E9AB0}" dt="2023-12-03T17:42:12.331" v="1490" actId="1076"/>
        <pc:sldMkLst>
          <pc:docMk/>
          <pc:sldMk cId="3167094937" sldId="718"/>
        </pc:sldMkLst>
        <pc:spChg chg="del">
          <ac:chgData name="Ruth Varley" userId="S::ruth.varley@saintjamesschool.co.uk::18bb3d3a-016c-4ee2-8245-664e67839578" providerId="AD" clId="Web-{257BEAE7-04C5-F5BB-2BC4-A4AC570E9AB0}" dt="2023-12-03T17:41:08.079" v="1477"/>
          <ac:spMkLst>
            <pc:docMk/>
            <pc:sldMk cId="3167094937" sldId="718"/>
            <ac:spMk id="2" creationId="{7A8AD936-C504-7571-2BE0-774D4BCD7824}"/>
          </ac:spMkLst>
        </pc:spChg>
        <pc:spChg chg="mod">
          <ac:chgData name="Ruth Varley" userId="S::ruth.varley@saintjamesschool.co.uk::18bb3d3a-016c-4ee2-8245-664e67839578" providerId="AD" clId="Web-{257BEAE7-04C5-F5BB-2BC4-A4AC570E9AB0}" dt="2023-12-03T17:37:47.746" v="1365" actId="20577"/>
          <ac:spMkLst>
            <pc:docMk/>
            <pc:sldMk cId="3167094937" sldId="718"/>
            <ac:spMk id="7" creationId="{EC8609A7-4DDA-D7E7-D7C8-549041743A97}"/>
          </ac:spMkLst>
        </pc:spChg>
        <pc:spChg chg="mod">
          <ac:chgData name="Ruth Varley" userId="S::ruth.varley@saintjamesschool.co.uk::18bb3d3a-016c-4ee2-8245-664e67839578" providerId="AD" clId="Web-{257BEAE7-04C5-F5BB-2BC4-A4AC570E9AB0}" dt="2023-12-03T17:40:05.781" v="1474" actId="20577"/>
          <ac:spMkLst>
            <pc:docMk/>
            <pc:sldMk cId="3167094937" sldId="718"/>
            <ac:spMk id="9" creationId="{EB52171C-3261-E345-9152-35BB28A6C33D}"/>
          </ac:spMkLst>
        </pc:spChg>
        <pc:spChg chg="mod">
          <ac:chgData name="Ruth Varley" userId="S::ruth.varley@saintjamesschool.co.uk::18bb3d3a-016c-4ee2-8245-664e67839578" providerId="AD" clId="Web-{257BEAE7-04C5-F5BB-2BC4-A4AC570E9AB0}" dt="2023-12-03T17:39:09.310" v="1401" actId="20577"/>
          <ac:spMkLst>
            <pc:docMk/>
            <pc:sldMk cId="3167094937" sldId="718"/>
            <ac:spMk id="10" creationId="{FF895C6E-62A2-7660-6270-E3CF06B823AF}"/>
          </ac:spMkLst>
        </pc:spChg>
        <pc:spChg chg="mod">
          <ac:chgData name="Ruth Varley" userId="S::ruth.varley@saintjamesschool.co.uk::18bb3d3a-016c-4ee2-8245-664e67839578" providerId="AD" clId="Web-{257BEAE7-04C5-F5BB-2BC4-A4AC570E9AB0}" dt="2023-12-03T17:37:02.729" v="1281" actId="20577"/>
          <ac:spMkLst>
            <pc:docMk/>
            <pc:sldMk cId="3167094937" sldId="718"/>
            <ac:spMk id="11" creationId="{C7B54905-E613-4994-D009-120BD928196C}"/>
          </ac:spMkLst>
        </pc:spChg>
        <pc:picChg chg="add mod">
          <ac:chgData name="Ruth Varley" userId="S::ruth.varley@saintjamesschool.co.uk::18bb3d3a-016c-4ee2-8245-664e67839578" providerId="AD" clId="Web-{257BEAE7-04C5-F5BB-2BC4-A4AC570E9AB0}" dt="2023-12-03T17:40:49.673" v="1476" actId="1076"/>
          <ac:picMkLst>
            <pc:docMk/>
            <pc:sldMk cId="3167094937" sldId="718"/>
            <ac:picMk id="12" creationId="{D6EBD757-D48C-918C-E2BA-972FAC8F615C}"/>
          </ac:picMkLst>
        </pc:picChg>
        <pc:picChg chg="add del mod">
          <ac:chgData name="Ruth Varley" userId="S::ruth.varley@saintjamesschool.co.uk::18bb3d3a-016c-4ee2-8245-664e67839578" providerId="AD" clId="Web-{257BEAE7-04C5-F5BB-2BC4-A4AC570E9AB0}" dt="2023-12-03T17:41:54.846" v="1485"/>
          <ac:picMkLst>
            <pc:docMk/>
            <pc:sldMk cId="3167094937" sldId="718"/>
            <ac:picMk id="13" creationId="{78A0D8CA-C5C2-311F-9130-D92D31E817A2}"/>
          </ac:picMkLst>
        </pc:picChg>
        <pc:picChg chg="add mod">
          <ac:chgData name="Ruth Varley" userId="S::ruth.varley@saintjamesschool.co.uk::18bb3d3a-016c-4ee2-8245-664e67839578" providerId="AD" clId="Web-{257BEAE7-04C5-F5BB-2BC4-A4AC570E9AB0}" dt="2023-12-03T17:42:12.331" v="1490" actId="1076"/>
          <ac:picMkLst>
            <pc:docMk/>
            <pc:sldMk cId="3167094937" sldId="718"/>
            <ac:picMk id="14" creationId="{FBF304F6-15A8-FCA0-69DA-F1EAF099D9E0}"/>
          </ac:picMkLst>
        </pc:picChg>
      </pc:sldChg>
      <pc:sldChg chg="addSp delSp modSp">
        <pc:chgData name="Ruth Varley" userId="S::ruth.varley@saintjamesschool.co.uk::18bb3d3a-016c-4ee2-8245-664e67839578" providerId="AD" clId="Web-{257BEAE7-04C5-F5BB-2BC4-A4AC570E9AB0}" dt="2023-12-03T17:51:32.487" v="2154"/>
        <pc:sldMkLst>
          <pc:docMk/>
          <pc:sldMk cId="3129424977" sldId="719"/>
        </pc:sldMkLst>
        <pc:spChg chg="del">
          <ac:chgData name="Ruth Varley" userId="S::ruth.varley@saintjamesschool.co.uk::18bb3d3a-016c-4ee2-8245-664e67839578" providerId="AD" clId="Web-{257BEAE7-04C5-F5BB-2BC4-A4AC570E9AB0}" dt="2023-12-03T17:51:32.487" v="2154"/>
          <ac:spMkLst>
            <pc:docMk/>
            <pc:sldMk cId="3129424977" sldId="719"/>
            <ac:spMk id="2" creationId="{7A8AD936-C504-7571-2BE0-774D4BCD7824}"/>
          </ac:spMkLst>
        </pc:spChg>
        <pc:spChg chg="mod">
          <ac:chgData name="Ruth Varley" userId="S::ruth.varley@saintjamesschool.co.uk::18bb3d3a-016c-4ee2-8245-664e67839578" providerId="AD" clId="Web-{257BEAE7-04C5-F5BB-2BC4-A4AC570E9AB0}" dt="2023-12-03T17:50:28.969" v="2150" actId="20577"/>
          <ac:spMkLst>
            <pc:docMk/>
            <pc:sldMk cId="3129424977" sldId="719"/>
            <ac:spMk id="7" creationId="{EC8609A7-4DDA-D7E7-D7C8-549041743A97}"/>
          </ac:spMkLst>
        </pc:spChg>
        <pc:spChg chg="mod">
          <ac:chgData name="Ruth Varley" userId="S::ruth.varley@saintjamesschool.co.uk::18bb3d3a-016c-4ee2-8245-664e67839578" providerId="AD" clId="Web-{257BEAE7-04C5-F5BB-2BC4-A4AC570E9AB0}" dt="2023-12-03T17:48:00.637" v="1963" actId="20577"/>
          <ac:spMkLst>
            <pc:docMk/>
            <pc:sldMk cId="3129424977" sldId="719"/>
            <ac:spMk id="9" creationId="{EB52171C-3261-E345-9152-35BB28A6C33D}"/>
          </ac:spMkLst>
        </pc:spChg>
        <pc:spChg chg="mod">
          <ac:chgData name="Ruth Varley" userId="S::ruth.varley@saintjamesschool.co.uk::18bb3d3a-016c-4ee2-8245-664e67839578" providerId="AD" clId="Web-{257BEAE7-04C5-F5BB-2BC4-A4AC570E9AB0}" dt="2023-12-03T17:49:35.593" v="2065" actId="20577"/>
          <ac:spMkLst>
            <pc:docMk/>
            <pc:sldMk cId="3129424977" sldId="719"/>
            <ac:spMk id="10" creationId="{FF895C6E-62A2-7660-6270-E3CF06B823AF}"/>
          </ac:spMkLst>
        </pc:spChg>
        <pc:spChg chg="mod">
          <ac:chgData name="Ruth Varley" userId="S::ruth.varley@saintjamesschool.co.uk::18bb3d3a-016c-4ee2-8245-664e67839578" providerId="AD" clId="Web-{257BEAE7-04C5-F5BB-2BC4-A4AC570E9AB0}" dt="2023-12-03T17:51:25.611" v="2152" actId="20577"/>
          <ac:spMkLst>
            <pc:docMk/>
            <pc:sldMk cId="3129424977" sldId="719"/>
            <ac:spMk id="11" creationId="{C7B54905-E613-4994-D009-120BD928196C}"/>
          </ac:spMkLst>
        </pc:spChg>
        <pc:picChg chg="add mod">
          <ac:chgData name="Ruth Varley" userId="S::ruth.varley@saintjamesschool.co.uk::18bb3d3a-016c-4ee2-8245-664e67839578" providerId="AD" clId="Web-{257BEAE7-04C5-F5BB-2BC4-A4AC570E9AB0}" dt="2023-12-03T17:51:29.408" v="2153"/>
          <ac:picMkLst>
            <pc:docMk/>
            <pc:sldMk cId="3129424977" sldId="719"/>
            <ac:picMk id="12" creationId="{A54C130D-4B85-4290-A1AE-98741B3CE64E}"/>
          </ac:picMkLst>
        </pc:picChg>
      </pc:sldChg>
      <pc:sldChg chg="addSp delSp modSp">
        <pc:chgData name="Ruth Varley" userId="S::ruth.varley@saintjamesschool.co.uk::18bb3d3a-016c-4ee2-8245-664e67839578" providerId="AD" clId="Web-{257BEAE7-04C5-F5BB-2BC4-A4AC570E9AB0}" dt="2023-12-03T18:04:04.319" v="2344"/>
        <pc:sldMkLst>
          <pc:docMk/>
          <pc:sldMk cId="353769070" sldId="720"/>
        </pc:sldMkLst>
        <pc:spChg chg="del">
          <ac:chgData name="Ruth Varley" userId="S::ruth.varley@saintjamesschool.co.uk::18bb3d3a-016c-4ee2-8245-664e67839578" providerId="AD" clId="Web-{257BEAE7-04C5-F5BB-2BC4-A4AC570E9AB0}" dt="2023-12-03T18:04:04.319" v="2344"/>
          <ac:spMkLst>
            <pc:docMk/>
            <pc:sldMk cId="353769070" sldId="720"/>
            <ac:spMk id="2" creationId="{D25DE34D-D1EB-86C8-A6F8-BDCCB1B042BE}"/>
          </ac:spMkLst>
        </pc:spChg>
        <pc:spChg chg="mod">
          <ac:chgData name="Ruth Varley" userId="S::ruth.varley@saintjamesschool.co.uk::18bb3d3a-016c-4ee2-8245-664e67839578" providerId="AD" clId="Web-{257BEAE7-04C5-F5BB-2BC4-A4AC570E9AB0}" dt="2023-12-03T18:03:16.709" v="2337" actId="20577"/>
          <ac:spMkLst>
            <pc:docMk/>
            <pc:sldMk cId="353769070" sldId="720"/>
            <ac:spMk id="7" creationId="{ED8EA90D-AD07-B7FB-D2E2-E768D498D677}"/>
          </ac:spMkLst>
        </pc:spChg>
        <pc:spChg chg="mod">
          <ac:chgData name="Ruth Varley" userId="S::ruth.varley@saintjamesschool.co.uk::18bb3d3a-016c-4ee2-8245-664e67839578" providerId="AD" clId="Web-{257BEAE7-04C5-F5BB-2BC4-A4AC570E9AB0}" dt="2023-12-03T18:01:21.627" v="2315" actId="20577"/>
          <ac:spMkLst>
            <pc:docMk/>
            <pc:sldMk cId="353769070" sldId="720"/>
            <ac:spMk id="9" creationId="{E1E7289E-4276-97E8-6018-CBC4B7534210}"/>
          </ac:spMkLst>
        </pc:spChg>
        <pc:spChg chg="mod">
          <ac:chgData name="Ruth Varley" userId="S::ruth.varley@saintjamesschool.co.uk::18bb3d3a-016c-4ee2-8245-664e67839578" providerId="AD" clId="Web-{257BEAE7-04C5-F5BB-2BC4-A4AC570E9AB0}" dt="2023-12-03T17:57:19.152" v="2167" actId="20577"/>
          <ac:spMkLst>
            <pc:docMk/>
            <pc:sldMk cId="353769070" sldId="720"/>
            <ac:spMk id="11" creationId="{A7F2DCF2-9FFD-B5D4-21F9-CD9A7A5845AF}"/>
          </ac:spMkLst>
        </pc:spChg>
        <pc:picChg chg="add mod">
          <ac:chgData name="Ruth Varley" userId="S::ruth.varley@saintjamesschool.co.uk::18bb3d3a-016c-4ee2-8245-664e67839578" providerId="AD" clId="Web-{257BEAE7-04C5-F5BB-2BC4-A4AC570E9AB0}" dt="2023-12-03T18:03:21.584" v="2339" actId="1076"/>
          <ac:picMkLst>
            <pc:docMk/>
            <pc:sldMk cId="353769070" sldId="720"/>
            <ac:picMk id="10" creationId="{518A1936-DFE6-0332-F68C-64AE8732EE6A}"/>
          </ac:picMkLst>
        </pc:picChg>
        <pc:picChg chg="add mod">
          <ac:chgData name="Ruth Varley" userId="S::ruth.varley@saintjamesschool.co.uk::18bb3d3a-016c-4ee2-8245-664e67839578" providerId="AD" clId="Web-{257BEAE7-04C5-F5BB-2BC4-A4AC570E9AB0}" dt="2023-12-03T18:04:03.601" v="2343" actId="1076"/>
          <ac:picMkLst>
            <pc:docMk/>
            <pc:sldMk cId="353769070" sldId="720"/>
            <ac:picMk id="12" creationId="{86B620E2-A58E-9AA2-8541-D2ED08D52C24}"/>
          </ac:picMkLst>
        </pc:picChg>
      </pc:sldChg>
      <pc:sldChg chg="modSp">
        <pc:chgData name="Ruth Varley" userId="S::ruth.varley@saintjamesschool.co.uk::18bb3d3a-016c-4ee2-8245-664e67839578" providerId="AD" clId="Web-{257BEAE7-04C5-F5BB-2BC4-A4AC570E9AB0}" dt="2023-12-03T18:08:34.483" v="2352" actId="20577"/>
        <pc:sldMkLst>
          <pc:docMk/>
          <pc:sldMk cId="4121976906" sldId="721"/>
        </pc:sldMkLst>
        <pc:spChg chg="mod">
          <ac:chgData name="Ruth Varley" userId="S::ruth.varley@saintjamesschool.co.uk::18bb3d3a-016c-4ee2-8245-664e67839578" providerId="AD" clId="Web-{257BEAE7-04C5-F5BB-2BC4-A4AC570E9AB0}" dt="2023-12-03T18:08:34.483" v="2352" actId="20577"/>
          <ac:spMkLst>
            <pc:docMk/>
            <pc:sldMk cId="4121976906" sldId="721"/>
            <ac:spMk id="6" creationId="{3A858DD8-FE73-9BBD-FC68-3D3020E523ED}"/>
          </ac:spMkLst>
        </pc:spChg>
      </pc:sldChg>
    </pc:docChg>
  </pc:docChgLst>
  <pc:docChgLst>
    <pc:chgData name="Mark Morris" userId="S::mark.morris@saintjamesschool.co.uk::8f589643-d61b-4aba-9c81-e3623d027a16" providerId="AD" clId="Web-{8FE96B1D-2821-6F15-FC05-F6A5357B13BB}"/>
    <pc:docChg chg="addSld delSld modSld">
      <pc:chgData name="Mark Morris" userId="S::mark.morris@saintjamesschool.co.uk::8f589643-d61b-4aba-9c81-e3623d027a16" providerId="AD" clId="Web-{8FE96B1D-2821-6F15-FC05-F6A5357B13BB}" dt="2024-02-05T13:06:11.767" v="962" actId="20577"/>
      <pc:docMkLst>
        <pc:docMk/>
      </pc:docMkLst>
      <pc:sldChg chg="modSp add del">
        <pc:chgData name="Mark Morris" userId="S::mark.morris@saintjamesschool.co.uk::8f589643-d61b-4aba-9c81-e3623d027a16" providerId="AD" clId="Web-{8FE96B1D-2821-6F15-FC05-F6A5357B13BB}" dt="2024-02-05T13:06:11.767" v="962" actId="20577"/>
        <pc:sldMkLst>
          <pc:docMk/>
          <pc:sldMk cId="2377307524" sldId="391"/>
        </pc:sldMkLst>
        <pc:spChg chg="mod">
          <ac:chgData name="Mark Morris" userId="S::mark.morris@saintjamesschool.co.uk::8f589643-d61b-4aba-9c81-e3623d027a16" providerId="AD" clId="Web-{8FE96B1D-2821-6F15-FC05-F6A5357B13BB}" dt="2024-02-05T13:06:11.767" v="962" actId="20577"/>
          <ac:spMkLst>
            <pc:docMk/>
            <pc:sldMk cId="2377307524" sldId="391"/>
            <ac:spMk id="2" creationId="{2FE46170-FA0F-FBA5-026E-DBFFF709D98C}"/>
          </ac:spMkLst>
        </pc:spChg>
        <pc:spChg chg="mod">
          <ac:chgData name="Mark Morris" userId="S::mark.morris@saintjamesschool.co.uk::8f589643-d61b-4aba-9c81-e3623d027a16" providerId="AD" clId="Web-{8FE96B1D-2821-6F15-FC05-F6A5357B13BB}" dt="2024-02-05T13:05:43.187" v="948" actId="20577"/>
          <ac:spMkLst>
            <pc:docMk/>
            <pc:sldMk cId="2377307524" sldId="391"/>
            <ac:spMk id="5" creationId="{DA2A138E-5BA6-3D9F-0372-EFB31043A970}"/>
          </ac:spMkLst>
        </pc:spChg>
        <pc:spChg chg="mod">
          <ac:chgData name="Mark Morris" userId="S::mark.morris@saintjamesschool.co.uk::8f589643-d61b-4aba-9c81-e3623d027a16" providerId="AD" clId="Web-{8FE96B1D-2821-6F15-FC05-F6A5357B13BB}" dt="2024-02-05T12:55:03.449" v="161" actId="14100"/>
          <ac:spMkLst>
            <pc:docMk/>
            <pc:sldMk cId="2377307524" sldId="391"/>
            <ac:spMk id="7" creationId="{D3695D3E-C125-EF5F-32F6-B7E32E204520}"/>
          </ac:spMkLst>
        </pc:spChg>
        <pc:spChg chg="mod">
          <ac:chgData name="Mark Morris" userId="S::mark.morris@saintjamesschool.co.uk::8f589643-d61b-4aba-9c81-e3623d027a16" providerId="AD" clId="Web-{8FE96B1D-2821-6F15-FC05-F6A5357B13BB}" dt="2024-02-05T12:58:46.852" v="554" actId="20577"/>
          <ac:spMkLst>
            <pc:docMk/>
            <pc:sldMk cId="2377307524" sldId="391"/>
            <ac:spMk id="9" creationId="{4ADBF347-6500-75C1-7CB9-A9EED3C919E9}"/>
          </ac:spMkLst>
        </pc:spChg>
        <pc:spChg chg="mod">
          <ac:chgData name="Mark Morris" userId="S::mark.morris@saintjamesschool.co.uk::8f589643-d61b-4aba-9c81-e3623d027a16" providerId="AD" clId="Web-{8FE96B1D-2821-6F15-FC05-F6A5357B13BB}" dt="2024-02-05T12:55:42.748" v="201" actId="20577"/>
          <ac:spMkLst>
            <pc:docMk/>
            <pc:sldMk cId="2377307524" sldId="391"/>
            <ac:spMk id="11" creationId="{38A54583-C5E1-773D-C272-C7C4920A8AD8}"/>
          </ac:spMkLst>
        </pc:spChg>
        <pc:grpChg chg="mod">
          <ac:chgData name="Mark Morris" userId="S::mark.morris@saintjamesschool.co.uk::8f589643-d61b-4aba-9c81-e3623d027a16" providerId="AD" clId="Web-{8FE96B1D-2821-6F15-FC05-F6A5357B13BB}" dt="2024-02-05T13:00:29.764" v="677" actId="1076"/>
          <ac:grpSpMkLst>
            <pc:docMk/>
            <pc:sldMk cId="2377307524" sldId="391"/>
            <ac:grpSpMk id="3" creationId="{9B1C7370-C467-3266-E8FF-42311692B9BD}"/>
          </ac:grpSpMkLst>
        </pc:grpChg>
      </pc:sldChg>
      <pc:sldChg chg="del">
        <pc:chgData name="Mark Morris" userId="S::mark.morris@saintjamesschool.co.uk::8f589643-d61b-4aba-9c81-e3623d027a16" providerId="AD" clId="Web-{8FE96B1D-2821-6F15-FC05-F6A5357B13BB}" dt="2024-02-05T12:51:35.047" v="2"/>
        <pc:sldMkLst>
          <pc:docMk/>
          <pc:sldMk cId="2348663373" sldId="394"/>
        </pc:sldMkLst>
      </pc:sldChg>
      <pc:sldChg chg="del">
        <pc:chgData name="Mark Morris" userId="S::mark.morris@saintjamesschool.co.uk::8f589643-d61b-4aba-9c81-e3623d027a16" providerId="AD" clId="Web-{8FE96B1D-2821-6F15-FC05-F6A5357B13BB}" dt="2024-02-05T12:51:22.312" v="1"/>
        <pc:sldMkLst>
          <pc:docMk/>
          <pc:sldMk cId="967419582" sldId="395"/>
        </pc:sldMkLst>
      </pc:sldChg>
      <pc:sldChg chg="del">
        <pc:chgData name="Mark Morris" userId="S::mark.morris@saintjamesschool.co.uk::8f589643-d61b-4aba-9c81-e3623d027a16" providerId="AD" clId="Web-{8FE96B1D-2821-6F15-FC05-F6A5357B13BB}" dt="2024-02-05T12:51:05.264" v="0"/>
        <pc:sldMkLst>
          <pc:docMk/>
          <pc:sldMk cId="3308359587" sldId="396"/>
        </pc:sldMkLst>
      </pc:sldChg>
    </pc:docChg>
  </pc:docChgLst>
  <pc:docChgLst>
    <pc:chgData name="David Rose" userId="S::david.rose@saintjamesschool.co.uk::8d788d76-18ca-49d3-996c-1baa68da9a15" providerId="AD" clId="Web-{40A9A0CA-836B-710D-73D9-F3CDC7DEE6E0}"/>
    <pc:docChg chg="modSld">
      <pc:chgData name="David Rose" userId="S::david.rose@saintjamesschool.co.uk::8d788d76-18ca-49d3-996c-1baa68da9a15" providerId="AD" clId="Web-{40A9A0CA-836B-710D-73D9-F3CDC7DEE6E0}" dt="2023-12-06T12:51:25.897" v="27" actId="20577"/>
      <pc:docMkLst>
        <pc:docMk/>
      </pc:docMkLst>
      <pc:sldChg chg="modSp">
        <pc:chgData name="David Rose" userId="S::david.rose@saintjamesschool.co.uk::8d788d76-18ca-49d3-996c-1baa68da9a15" providerId="AD" clId="Web-{40A9A0CA-836B-710D-73D9-F3CDC7DEE6E0}" dt="2023-12-06T12:51:25.897" v="27" actId="20577"/>
        <pc:sldMkLst>
          <pc:docMk/>
          <pc:sldMk cId="952108372" sldId="587"/>
        </pc:sldMkLst>
        <pc:spChg chg="mod">
          <ac:chgData name="David Rose" userId="S::david.rose@saintjamesschool.co.uk::8d788d76-18ca-49d3-996c-1baa68da9a15" providerId="AD" clId="Web-{40A9A0CA-836B-710D-73D9-F3CDC7DEE6E0}" dt="2023-12-06T12:51:19.475" v="26" actId="20577"/>
          <ac:spMkLst>
            <pc:docMk/>
            <pc:sldMk cId="952108372" sldId="587"/>
            <ac:spMk id="5" creationId="{DA2A138E-5BA6-3D9F-0372-EFB31043A970}"/>
          </ac:spMkLst>
        </pc:spChg>
        <pc:spChg chg="mod">
          <ac:chgData name="David Rose" userId="S::david.rose@saintjamesschool.co.uk::8d788d76-18ca-49d3-996c-1baa68da9a15" providerId="AD" clId="Web-{40A9A0CA-836B-710D-73D9-F3CDC7DEE6E0}" dt="2023-12-06T12:51:25.897" v="27" actId="20577"/>
          <ac:spMkLst>
            <pc:docMk/>
            <pc:sldMk cId="952108372" sldId="587"/>
            <ac:spMk id="7" creationId="{D3695D3E-C125-EF5F-32F6-B7E32E20452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C2BD8C-990D-4DA5-A720-38F33A9FD638}" type="datetimeFigureOut">
              <a:t>2/7/2024</a:t>
            </a:fld>
            <a:endParaRPr lang="en-US"/>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FA65E3-8759-4C97-ABD4-7BBDB3EB9FE1}" type="slidenum">
              <a:t>‹#›</a:t>
            </a:fld>
            <a:endParaRPr lang="en-US"/>
          </a:p>
        </p:txBody>
      </p:sp>
    </p:spTree>
    <p:extLst>
      <p:ext uri="{BB962C8B-B14F-4D97-AF65-F5344CB8AC3E}">
        <p14:creationId xmlns:p14="http://schemas.microsoft.com/office/powerpoint/2010/main" val="1002013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5643765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499"/>
            </a:lvl1pPr>
          </a:lstStyle>
          <a:p>
            <a:r>
              <a:rPr lang="en-US"/>
              <a:t>Click to edit Master title style</a:t>
            </a:r>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886" indent="0">
              <a:buNone/>
              <a:defRPr sz="1499">
                <a:solidFill>
                  <a:schemeClr val="tx1">
                    <a:tint val="75000"/>
                  </a:schemeClr>
                </a:solidFill>
              </a:defRPr>
            </a:lvl2pPr>
            <a:lvl3pPr marL="685771" indent="0">
              <a:buNone/>
              <a:defRPr sz="1351">
                <a:solidFill>
                  <a:schemeClr val="tx1">
                    <a:tint val="75000"/>
                  </a:schemeClr>
                </a:solidFill>
              </a:defRPr>
            </a:lvl3pPr>
            <a:lvl4pPr marL="1028657" indent="0">
              <a:buNone/>
              <a:defRPr sz="1200">
                <a:solidFill>
                  <a:schemeClr val="tx1">
                    <a:tint val="75000"/>
                  </a:schemeClr>
                </a:solidFill>
              </a:defRPr>
            </a:lvl4pPr>
            <a:lvl5pPr marL="1371543" indent="0">
              <a:buNone/>
              <a:defRPr sz="1200">
                <a:solidFill>
                  <a:schemeClr val="tx1">
                    <a:tint val="75000"/>
                  </a:schemeClr>
                </a:solidFill>
              </a:defRPr>
            </a:lvl5pPr>
            <a:lvl6pPr marL="1714428" indent="0">
              <a:buNone/>
              <a:defRPr sz="1200">
                <a:solidFill>
                  <a:schemeClr val="tx1">
                    <a:tint val="75000"/>
                  </a:schemeClr>
                </a:solidFill>
              </a:defRPr>
            </a:lvl6pPr>
            <a:lvl7pPr marL="2057314" indent="0">
              <a:buNone/>
              <a:defRPr sz="1200">
                <a:solidFill>
                  <a:schemeClr val="tx1">
                    <a:tint val="75000"/>
                  </a:schemeClr>
                </a:solidFill>
              </a:defRPr>
            </a:lvl7pPr>
            <a:lvl8pPr marL="2400200" indent="0">
              <a:buNone/>
              <a:defRPr sz="1200">
                <a:solidFill>
                  <a:schemeClr val="tx1">
                    <a:tint val="75000"/>
                  </a:schemeClr>
                </a:solidFill>
              </a:defRPr>
            </a:lvl8pPr>
            <a:lvl9pPr marL="2743085"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60943697"/>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3407634"/>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80679407"/>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Content Placeholder 2"/>
          <p:cNvSpPr>
            <a:spLocks noGrp="1"/>
          </p:cNvSpPr>
          <p:nvPr>
            <p:ph idx="1"/>
          </p:nvPr>
        </p:nvSpPr>
        <p:spPr>
          <a:xfrm>
            <a:off x="2915544" y="1426284"/>
            <a:ext cx="3471863" cy="7039681"/>
          </a:xfrm>
        </p:spPr>
        <p:txBody>
          <a:bodyPr/>
          <a:lstStyle>
            <a:lvl1pPr>
              <a:defRPr sz="2401"/>
            </a:lvl1pPr>
            <a:lvl2pPr>
              <a:defRPr sz="2100"/>
            </a:lvl2pPr>
            <a:lvl3pPr>
              <a:defRPr sz="1800"/>
            </a:lvl3pPr>
            <a:lvl4pPr>
              <a:defRPr sz="1499"/>
            </a:lvl4pPr>
            <a:lvl5pPr>
              <a:defRPr sz="1499"/>
            </a:lvl5pPr>
            <a:lvl6pPr>
              <a:defRPr sz="1499"/>
            </a:lvl6pPr>
            <a:lvl7pPr>
              <a:defRPr sz="1499"/>
            </a:lvl7pPr>
            <a:lvl8pPr>
              <a:defRPr sz="1499"/>
            </a:lvl8pPr>
            <a:lvl9pPr>
              <a:defRPr sz="14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1"/>
            </a:lvl1pPr>
            <a:lvl2pPr marL="342886" indent="0">
              <a:buNone/>
              <a:defRPr sz="2100"/>
            </a:lvl2pPr>
            <a:lvl3pPr marL="685771" indent="0">
              <a:buNone/>
              <a:defRPr sz="1800"/>
            </a:lvl3pPr>
            <a:lvl4pPr marL="1028657" indent="0">
              <a:buNone/>
              <a:defRPr sz="1499"/>
            </a:lvl4pPr>
            <a:lvl5pPr marL="1371543" indent="0">
              <a:buNone/>
              <a:defRPr sz="1499"/>
            </a:lvl5pPr>
            <a:lvl6pPr marL="1714428" indent="0">
              <a:buNone/>
              <a:defRPr sz="1499"/>
            </a:lvl6pPr>
            <a:lvl7pPr marL="2057314" indent="0">
              <a:buNone/>
              <a:defRPr sz="1499"/>
            </a:lvl7pPr>
            <a:lvl8pPr marL="2400200" indent="0">
              <a:buNone/>
              <a:defRPr sz="1499"/>
            </a:lvl8pPr>
            <a:lvl9pPr marL="2743085" indent="0">
              <a:buNone/>
              <a:defRPr sz="1499"/>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17859528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85322796"/>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86" indent="0" algn="ctr">
              <a:buNone/>
              <a:defRPr sz="1500"/>
            </a:lvl2pPr>
            <a:lvl3pPr marL="685772" indent="0" algn="ctr">
              <a:buNone/>
              <a:defRPr sz="1350"/>
            </a:lvl3pPr>
            <a:lvl4pPr marL="1028657" indent="0" algn="ctr">
              <a:buNone/>
              <a:defRPr sz="1200"/>
            </a:lvl4pPr>
            <a:lvl5pPr marL="1371543" indent="0" algn="ctr">
              <a:buNone/>
              <a:defRPr sz="1200"/>
            </a:lvl5pPr>
            <a:lvl6pPr marL="1714428" indent="0" algn="ctr">
              <a:buNone/>
              <a:defRPr sz="1200"/>
            </a:lvl6pPr>
            <a:lvl7pPr marL="2057314" indent="0" algn="ctr">
              <a:buNone/>
              <a:defRPr sz="1200"/>
            </a:lvl7pPr>
            <a:lvl8pPr marL="2400199" indent="0" algn="ctr">
              <a:buNone/>
              <a:defRPr sz="1200"/>
            </a:lvl8pPr>
            <a:lvl9pPr marL="2743085"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251793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499"/>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86" indent="0" algn="ctr">
              <a:buNone/>
              <a:defRPr sz="1499"/>
            </a:lvl2pPr>
            <a:lvl3pPr marL="685771" indent="0" algn="ctr">
              <a:buNone/>
              <a:defRPr sz="1351"/>
            </a:lvl3pPr>
            <a:lvl4pPr marL="1028657" indent="0" algn="ctr">
              <a:buNone/>
              <a:defRPr sz="1200"/>
            </a:lvl4pPr>
            <a:lvl5pPr marL="1371543" indent="0" algn="ctr">
              <a:buNone/>
              <a:defRPr sz="1200"/>
            </a:lvl5pPr>
            <a:lvl6pPr marL="1714428" indent="0" algn="ctr">
              <a:buNone/>
              <a:defRPr sz="1200"/>
            </a:lvl6pPr>
            <a:lvl7pPr marL="2057314" indent="0" algn="ctr">
              <a:buNone/>
              <a:defRPr sz="1200"/>
            </a:lvl7pPr>
            <a:lvl8pPr marL="2400200" indent="0" algn="ctr">
              <a:buNone/>
              <a:defRPr sz="1200"/>
            </a:lvl8pPr>
            <a:lvl9pPr marL="2743085"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564376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886" indent="0">
              <a:buNone/>
              <a:defRPr sz="1500">
                <a:solidFill>
                  <a:schemeClr val="tx1">
                    <a:tint val="75000"/>
                  </a:schemeClr>
                </a:solidFill>
              </a:defRPr>
            </a:lvl2pPr>
            <a:lvl3pPr marL="685772" indent="0">
              <a:buNone/>
              <a:defRPr sz="1350">
                <a:solidFill>
                  <a:schemeClr val="tx1">
                    <a:tint val="75000"/>
                  </a:schemeClr>
                </a:solidFill>
              </a:defRPr>
            </a:lvl3pPr>
            <a:lvl4pPr marL="1028657" indent="0">
              <a:buNone/>
              <a:defRPr sz="1200">
                <a:solidFill>
                  <a:schemeClr val="tx1">
                    <a:tint val="75000"/>
                  </a:schemeClr>
                </a:solidFill>
              </a:defRPr>
            </a:lvl4pPr>
            <a:lvl5pPr marL="1371543" indent="0">
              <a:buNone/>
              <a:defRPr sz="1200">
                <a:solidFill>
                  <a:schemeClr val="tx1">
                    <a:tint val="75000"/>
                  </a:schemeClr>
                </a:solidFill>
              </a:defRPr>
            </a:lvl5pPr>
            <a:lvl6pPr marL="1714428" indent="0">
              <a:buNone/>
              <a:defRPr sz="1200">
                <a:solidFill>
                  <a:schemeClr val="tx1">
                    <a:tint val="75000"/>
                  </a:schemeClr>
                </a:solidFill>
              </a:defRPr>
            </a:lvl6pPr>
            <a:lvl7pPr marL="2057314" indent="0">
              <a:buNone/>
              <a:defRPr sz="1200">
                <a:solidFill>
                  <a:schemeClr val="tx1">
                    <a:tint val="75000"/>
                  </a:schemeClr>
                </a:solidFill>
              </a:defRPr>
            </a:lvl7pPr>
            <a:lvl8pPr marL="2400199" indent="0">
              <a:buNone/>
              <a:defRPr sz="1200">
                <a:solidFill>
                  <a:schemeClr val="tx1">
                    <a:tint val="75000"/>
                  </a:schemeClr>
                </a:solidFill>
              </a:defRPr>
            </a:lvl8pPr>
            <a:lvl9pPr marL="2743085"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3155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499"/>
            </a:lvl1pPr>
          </a:lstStyle>
          <a:p>
            <a:r>
              <a:rPr lang="en-US"/>
              <a:t>Click to edit Master title style</a:t>
            </a:r>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886" indent="0">
              <a:buNone/>
              <a:defRPr sz="1499">
                <a:solidFill>
                  <a:schemeClr val="tx1">
                    <a:tint val="75000"/>
                  </a:schemeClr>
                </a:solidFill>
              </a:defRPr>
            </a:lvl2pPr>
            <a:lvl3pPr marL="685771" indent="0">
              <a:buNone/>
              <a:defRPr sz="1351">
                <a:solidFill>
                  <a:schemeClr val="tx1">
                    <a:tint val="75000"/>
                  </a:schemeClr>
                </a:solidFill>
              </a:defRPr>
            </a:lvl3pPr>
            <a:lvl4pPr marL="1028657" indent="0">
              <a:buNone/>
              <a:defRPr sz="1200">
                <a:solidFill>
                  <a:schemeClr val="tx1">
                    <a:tint val="75000"/>
                  </a:schemeClr>
                </a:solidFill>
              </a:defRPr>
            </a:lvl4pPr>
            <a:lvl5pPr marL="1371543" indent="0">
              <a:buNone/>
              <a:defRPr sz="1200">
                <a:solidFill>
                  <a:schemeClr val="tx1">
                    <a:tint val="75000"/>
                  </a:schemeClr>
                </a:solidFill>
              </a:defRPr>
            </a:lvl5pPr>
            <a:lvl6pPr marL="1714428" indent="0">
              <a:buNone/>
              <a:defRPr sz="1200">
                <a:solidFill>
                  <a:schemeClr val="tx1">
                    <a:tint val="75000"/>
                  </a:schemeClr>
                </a:solidFill>
              </a:defRPr>
            </a:lvl6pPr>
            <a:lvl7pPr marL="2057314" indent="0">
              <a:buNone/>
              <a:defRPr sz="1200">
                <a:solidFill>
                  <a:schemeClr val="tx1">
                    <a:tint val="75000"/>
                  </a:schemeClr>
                </a:solidFill>
              </a:defRPr>
            </a:lvl7pPr>
            <a:lvl8pPr marL="2400200" indent="0">
              <a:buNone/>
              <a:defRPr sz="1200">
                <a:solidFill>
                  <a:schemeClr val="tx1">
                    <a:tint val="75000"/>
                  </a:schemeClr>
                </a:solidFill>
              </a:defRPr>
            </a:lvl8pPr>
            <a:lvl9pPr marL="2743085"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609436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886" indent="0">
              <a:buNone/>
              <a:defRPr sz="1500" b="1"/>
            </a:lvl2pPr>
            <a:lvl3pPr marL="685772" indent="0">
              <a:buNone/>
              <a:defRPr sz="1350"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199" indent="0">
              <a:buNone/>
              <a:defRPr sz="1200" b="1"/>
            </a:lvl8pPr>
            <a:lvl9pPr marL="2743085"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886" indent="0">
              <a:buNone/>
              <a:defRPr sz="1500" b="1"/>
            </a:lvl2pPr>
            <a:lvl3pPr marL="685772" indent="0">
              <a:buNone/>
              <a:defRPr sz="1350"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199" indent="0">
              <a:buNone/>
              <a:defRPr sz="1200" b="1"/>
            </a:lvl8pPr>
            <a:lvl9pPr marL="2743085"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485215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340763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8067940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4" y="1426284"/>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2"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199"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3596492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0"/>
            </a:lvl1pPr>
            <a:lvl2pPr marL="342886" indent="0">
              <a:buNone/>
              <a:defRPr sz="2100"/>
            </a:lvl2pPr>
            <a:lvl3pPr marL="685772" indent="0">
              <a:buNone/>
              <a:defRPr sz="1800"/>
            </a:lvl3pPr>
            <a:lvl4pPr marL="1028657" indent="0">
              <a:buNone/>
              <a:defRPr sz="1500"/>
            </a:lvl4pPr>
            <a:lvl5pPr marL="1371543" indent="0">
              <a:buNone/>
              <a:defRPr sz="1500"/>
            </a:lvl5pPr>
            <a:lvl6pPr marL="1714428" indent="0">
              <a:buNone/>
              <a:defRPr sz="1500"/>
            </a:lvl6pPr>
            <a:lvl7pPr marL="2057314" indent="0">
              <a:buNone/>
              <a:defRPr sz="1500"/>
            </a:lvl7pPr>
            <a:lvl8pPr marL="2400199" indent="0">
              <a:buNone/>
              <a:defRPr sz="1500"/>
            </a:lvl8pPr>
            <a:lvl9pPr marL="2743085"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2"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199"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60437309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Content Placeholder 2"/>
          <p:cNvSpPr>
            <a:spLocks noGrp="1"/>
          </p:cNvSpPr>
          <p:nvPr>
            <p:ph idx="1"/>
          </p:nvPr>
        </p:nvSpPr>
        <p:spPr>
          <a:xfrm>
            <a:off x="2915544" y="1426284"/>
            <a:ext cx="3471863" cy="7039681"/>
          </a:xfrm>
        </p:spPr>
        <p:txBody>
          <a:bodyPr/>
          <a:lstStyle>
            <a:lvl1pPr>
              <a:defRPr sz="2401"/>
            </a:lvl1pPr>
            <a:lvl2pPr>
              <a:defRPr sz="2100"/>
            </a:lvl2pPr>
            <a:lvl3pPr>
              <a:defRPr sz="1800"/>
            </a:lvl3pPr>
            <a:lvl4pPr>
              <a:defRPr sz="1499"/>
            </a:lvl4pPr>
            <a:lvl5pPr>
              <a:defRPr sz="1499"/>
            </a:lvl5pPr>
            <a:lvl6pPr>
              <a:defRPr sz="1499"/>
            </a:lvl6pPr>
            <a:lvl7pPr>
              <a:defRPr sz="1499"/>
            </a:lvl7pPr>
            <a:lvl8pPr>
              <a:defRPr sz="1499"/>
            </a:lvl8pPr>
            <a:lvl9pPr>
              <a:defRPr sz="14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1"/>
            </a:lvl1pPr>
            <a:lvl2pPr marL="342886" indent="0">
              <a:buNone/>
              <a:defRPr sz="2100"/>
            </a:lvl2pPr>
            <a:lvl3pPr marL="685771" indent="0">
              <a:buNone/>
              <a:defRPr sz="1800"/>
            </a:lvl3pPr>
            <a:lvl4pPr marL="1028657" indent="0">
              <a:buNone/>
              <a:defRPr sz="1499"/>
            </a:lvl4pPr>
            <a:lvl5pPr marL="1371543" indent="0">
              <a:buNone/>
              <a:defRPr sz="1499"/>
            </a:lvl5pPr>
            <a:lvl6pPr marL="1714428" indent="0">
              <a:buNone/>
              <a:defRPr sz="1499"/>
            </a:lvl6pPr>
            <a:lvl7pPr marL="2057314" indent="0">
              <a:buNone/>
              <a:defRPr sz="1499"/>
            </a:lvl7pPr>
            <a:lvl8pPr marL="2400200" indent="0">
              <a:buNone/>
              <a:defRPr sz="1499"/>
            </a:lvl8pPr>
            <a:lvl9pPr marL="2743085" indent="0">
              <a:buNone/>
              <a:defRPr sz="1499"/>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17859528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8532279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499"/>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86" indent="0" algn="ctr">
              <a:buNone/>
              <a:defRPr sz="1499"/>
            </a:lvl2pPr>
            <a:lvl3pPr marL="685771" indent="0" algn="ctr">
              <a:buNone/>
              <a:defRPr sz="1351"/>
            </a:lvl3pPr>
            <a:lvl4pPr marL="1028657" indent="0" algn="ctr">
              <a:buNone/>
              <a:defRPr sz="1200"/>
            </a:lvl4pPr>
            <a:lvl5pPr marL="1371543" indent="0" algn="ctr">
              <a:buNone/>
              <a:defRPr sz="1200"/>
            </a:lvl5pPr>
            <a:lvl6pPr marL="1714428" indent="0" algn="ctr">
              <a:buNone/>
              <a:defRPr sz="1200"/>
            </a:lvl6pPr>
            <a:lvl7pPr marL="2057314" indent="0" algn="ctr">
              <a:buNone/>
              <a:defRPr sz="1200"/>
            </a:lvl7pPr>
            <a:lvl8pPr marL="2400200" indent="0" algn="ctr">
              <a:buNone/>
              <a:defRPr sz="1200"/>
            </a:lvl8pPr>
            <a:lvl9pPr marL="2743085"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9" y="527406"/>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9"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8"/>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846CE7D5-CF57-46EF-B807-FDD0502418D4}" type="datetimeFigureOut">
              <a:rPr lang="en-US" smtClean="0"/>
              <a:t>2/7/2024</a:t>
            </a:fld>
            <a:endParaRPr lang="en-US"/>
          </a:p>
        </p:txBody>
      </p:sp>
      <p:sp>
        <p:nvSpPr>
          <p:cNvPr id="5" name="Footer Placeholder 4"/>
          <p:cNvSpPr>
            <a:spLocks noGrp="1"/>
          </p:cNvSpPr>
          <p:nvPr>
            <p:ph type="ftr" sz="quarter" idx="3"/>
          </p:nvPr>
        </p:nvSpPr>
        <p:spPr>
          <a:xfrm>
            <a:off x="2271714" y="9181398"/>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8"/>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35387485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99" r:id="rId4"/>
    <p:sldLayoutId id="2147483688" r:id="rId5"/>
    <p:sldLayoutId id="2147483689" r:id="rId6"/>
    <p:sldLayoutId id="2147483701" r:id="rId7"/>
    <p:sldLayoutId id="2147483690" r:id="rId8"/>
    <p:sldLayoutId id="2147483691" r:id="rId9"/>
    <p:sldLayoutId id="2147483692" r:id="rId10"/>
    <p:sldLayoutId id="2147483693" r:id="rId11"/>
    <p:sldLayoutId id="2147483751" r:id="rId12"/>
    <p:sldLayoutId id="2147483705" r:id="rId13"/>
    <p:sldLayoutId id="2147483694" r:id="rId14"/>
    <p:sldLayoutId id="2147483695" r:id="rId15"/>
    <p:sldLayoutId id="2147483709" r:id="rId16"/>
    <p:sldLayoutId id="2147483696" r:id="rId17"/>
    <p:sldLayoutId id="2147483702" r:id="rId18"/>
    <p:sldLayoutId id="2147483703" r:id="rId19"/>
    <p:sldLayoutId id="2147483711" r:id="rId20"/>
    <p:sldLayoutId id="2147483753" r:id="rId21"/>
    <p:sldLayoutId id="2147483704" r:id="rId22"/>
    <p:sldLayoutId id="2147483756" r:id="rId23"/>
    <p:sldLayoutId id="2147483713" r:id="rId24"/>
    <p:sldLayoutId id="2147483698" r:id="rId25"/>
    <p:sldLayoutId id="2147483706" r:id="rId26"/>
    <p:sldLayoutId id="2147483707" r:id="rId27"/>
    <p:sldLayoutId id="2147483708" r:id="rId28"/>
    <p:sldLayoutId id="2147483716" r:id="rId29"/>
    <p:sldLayoutId id="2147483717" r:id="rId30"/>
    <p:sldLayoutId id="2147483754" r:id="rId31"/>
    <p:sldLayoutId id="2147483700" r:id="rId32"/>
    <p:sldLayoutId id="2147483722" r:id="rId33"/>
    <p:sldLayoutId id="2147483710" r:id="rId34"/>
    <p:sldLayoutId id="2147483723" r:id="rId35"/>
    <p:sldLayoutId id="2147483712" r:id="rId36"/>
    <p:sldLayoutId id="2147483697" r:id="rId37"/>
  </p:sldLayoutIdLst>
  <p:txStyles>
    <p:titleStyle>
      <a:lvl1pPr algn="l" defTabSz="685771"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3" indent="-171443" algn="l" defTabSz="685771"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9" indent="-171443" algn="l" defTabSz="685771" rtl="0" eaLnBrk="1" latinLnBrk="0" hangingPunct="1">
        <a:lnSpc>
          <a:spcPct val="90000"/>
        </a:lnSpc>
        <a:spcBef>
          <a:spcPts val="376"/>
        </a:spcBef>
        <a:buFont typeface="Arial" panose="020B0604020202020204" pitchFamily="34" charset="0"/>
        <a:buChar char="•"/>
        <a:defRPr sz="1800" kern="1200">
          <a:solidFill>
            <a:schemeClr val="tx1"/>
          </a:solidFill>
          <a:latin typeface="+mn-lt"/>
          <a:ea typeface="+mn-ea"/>
          <a:cs typeface="+mn-cs"/>
        </a:defRPr>
      </a:lvl2pPr>
      <a:lvl3pPr marL="857214" indent="-171443" algn="l" defTabSz="685771" rtl="0" eaLnBrk="1" latinLnBrk="0" hangingPunct="1">
        <a:lnSpc>
          <a:spcPct val="90000"/>
        </a:lnSpc>
        <a:spcBef>
          <a:spcPts val="376"/>
        </a:spcBef>
        <a:buFont typeface="Arial" panose="020B0604020202020204" pitchFamily="34" charset="0"/>
        <a:buChar char="•"/>
        <a:defRPr sz="1499" kern="1200">
          <a:solidFill>
            <a:schemeClr val="tx1"/>
          </a:solidFill>
          <a:latin typeface="+mn-lt"/>
          <a:ea typeface="+mn-ea"/>
          <a:cs typeface="+mn-cs"/>
        </a:defRPr>
      </a:lvl3pPr>
      <a:lvl4pPr marL="1200100"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4pPr>
      <a:lvl5pPr marL="1542986"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5pPr>
      <a:lvl6pPr marL="1885871"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6pPr>
      <a:lvl7pPr marL="2228757"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7pPr>
      <a:lvl8pPr marL="2571643"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8pPr>
      <a:lvl9pPr marL="2914528"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71" rtl="0" eaLnBrk="1" latinLnBrk="0" hangingPunct="1">
        <a:defRPr sz="1351" kern="1200">
          <a:solidFill>
            <a:schemeClr val="tx1"/>
          </a:solidFill>
          <a:latin typeface="+mn-lt"/>
          <a:ea typeface="+mn-ea"/>
          <a:cs typeface="+mn-cs"/>
        </a:defRPr>
      </a:lvl1pPr>
      <a:lvl2pPr marL="342886" algn="l" defTabSz="685771" rtl="0" eaLnBrk="1" latinLnBrk="0" hangingPunct="1">
        <a:defRPr sz="1351" kern="1200">
          <a:solidFill>
            <a:schemeClr val="tx1"/>
          </a:solidFill>
          <a:latin typeface="+mn-lt"/>
          <a:ea typeface="+mn-ea"/>
          <a:cs typeface="+mn-cs"/>
        </a:defRPr>
      </a:lvl2pPr>
      <a:lvl3pPr marL="685771" algn="l" defTabSz="685771" rtl="0" eaLnBrk="1" latinLnBrk="0" hangingPunct="1">
        <a:defRPr sz="1351" kern="1200">
          <a:solidFill>
            <a:schemeClr val="tx1"/>
          </a:solidFill>
          <a:latin typeface="+mn-lt"/>
          <a:ea typeface="+mn-ea"/>
          <a:cs typeface="+mn-cs"/>
        </a:defRPr>
      </a:lvl3pPr>
      <a:lvl4pPr marL="1028657" algn="l" defTabSz="685771" rtl="0" eaLnBrk="1" latinLnBrk="0" hangingPunct="1">
        <a:defRPr sz="1351" kern="1200">
          <a:solidFill>
            <a:schemeClr val="tx1"/>
          </a:solidFill>
          <a:latin typeface="+mn-lt"/>
          <a:ea typeface="+mn-ea"/>
          <a:cs typeface="+mn-cs"/>
        </a:defRPr>
      </a:lvl4pPr>
      <a:lvl5pPr marL="1371543" algn="l" defTabSz="685771" rtl="0" eaLnBrk="1" latinLnBrk="0" hangingPunct="1">
        <a:defRPr sz="1351" kern="1200">
          <a:solidFill>
            <a:schemeClr val="tx1"/>
          </a:solidFill>
          <a:latin typeface="+mn-lt"/>
          <a:ea typeface="+mn-ea"/>
          <a:cs typeface="+mn-cs"/>
        </a:defRPr>
      </a:lvl5pPr>
      <a:lvl6pPr marL="1714428" algn="l" defTabSz="685771" rtl="0" eaLnBrk="1" latinLnBrk="0" hangingPunct="1">
        <a:defRPr sz="1351" kern="1200">
          <a:solidFill>
            <a:schemeClr val="tx1"/>
          </a:solidFill>
          <a:latin typeface="+mn-lt"/>
          <a:ea typeface="+mn-ea"/>
          <a:cs typeface="+mn-cs"/>
        </a:defRPr>
      </a:lvl6pPr>
      <a:lvl7pPr marL="2057314" algn="l" defTabSz="685771" rtl="0" eaLnBrk="1" latinLnBrk="0" hangingPunct="1">
        <a:defRPr sz="1351" kern="1200">
          <a:solidFill>
            <a:schemeClr val="tx1"/>
          </a:solidFill>
          <a:latin typeface="+mn-lt"/>
          <a:ea typeface="+mn-ea"/>
          <a:cs typeface="+mn-cs"/>
        </a:defRPr>
      </a:lvl7pPr>
      <a:lvl8pPr marL="2400200" algn="l" defTabSz="685771" rtl="0" eaLnBrk="1" latinLnBrk="0" hangingPunct="1">
        <a:defRPr sz="1351" kern="1200">
          <a:solidFill>
            <a:schemeClr val="tx1"/>
          </a:solidFill>
          <a:latin typeface="+mn-lt"/>
          <a:ea typeface="+mn-ea"/>
          <a:cs typeface="+mn-cs"/>
        </a:defRPr>
      </a:lvl8pPr>
      <a:lvl9pPr marL="2743085" algn="l" defTabSz="685771" rtl="0" eaLnBrk="1" latinLnBrk="0" hangingPunct="1">
        <a:defRPr sz="135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educationhub.blog.gov.uk/2023/05/18/school-attendance-important-risks-missing-day/" TargetMode="Externa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hyperlink" Target="mailto:wearelistening@saintjames.co.uk?subject=wearelistening@saintjames.co.uk"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hyperlink" Target="http://www.toyota.co.jp" TargetMode="External"/><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hyperlink" Target="https://www.bbc.co.uk/bitesize/guides/zw6pwxs/revision/5" TargetMode="External"/><Relationship Id="rId2" Type="http://schemas.openxmlformats.org/officeDocument/2006/relationships/image" Target="../media/image6.png"/><Relationship Id="rId1" Type="http://schemas.openxmlformats.org/officeDocument/2006/relationships/slideLayout" Target="../slideLayouts/slideLayout9.xml"/><Relationship Id="rId5" Type="http://schemas.openxmlformats.org/officeDocument/2006/relationships/image" Target="../media/image8.jpe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8.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9.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8.xml"/><Relationship Id="rId5" Type="http://schemas.openxmlformats.org/officeDocument/2006/relationships/image" Target="../media/image21.png"/><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hyperlink" Target="https://saintjamesschoolco-my.sharepoint.com/:b:/g/personal/david_rose_saintjamesschool_co_uk/Ee3YWgCv6itAhMMe8MJY7X8B3Zd0dq7CFXLdoORrbml14A?e=hB7Vk0" TargetMode="External"/><Relationship Id="rId2" Type="http://schemas.openxmlformats.org/officeDocument/2006/relationships/image" Target="../media/image2.png"/><Relationship Id="rId1" Type="http://schemas.openxmlformats.org/officeDocument/2006/relationships/slideLayout" Target="../slideLayouts/slideLayout9.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png"/></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8.xml"/><Relationship Id="rId5" Type="http://schemas.openxmlformats.org/officeDocument/2006/relationships/image" Target="../media/image27.png"/><Relationship Id="rId4" Type="http://schemas.openxmlformats.org/officeDocument/2006/relationships/image" Target="../media/image26.png"/></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8.png"/><Relationship Id="rId1" Type="http://schemas.openxmlformats.org/officeDocument/2006/relationships/slideLayout" Target="../slideLayouts/slideLayout9.xml"/><Relationship Id="rId4" Type="http://schemas.openxmlformats.org/officeDocument/2006/relationships/image" Target="../media/image29.jpeg"/></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8.xml"/><Relationship Id="rId5" Type="http://schemas.openxmlformats.org/officeDocument/2006/relationships/image" Target="../media/image32.png"/><Relationship Id="rId4" Type="http://schemas.openxmlformats.org/officeDocument/2006/relationships/image" Target="../media/image31.png"/></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3" Type="http://schemas.openxmlformats.org/officeDocument/2006/relationships/hyperlink" Target="https://saintjamesschoolco-my.sharepoint.com/:b:/g/personal/david_rose_saintjamesschool_co_uk/EVhaWMyzZzJBmFLv6y8D3foBdQz_ThEVTz1l94_3jpz7-g?e=rIrQ8t" TargetMode="External"/><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5.png"/><Relationship Id="rId4" Type="http://schemas.openxmlformats.org/officeDocument/2006/relationships/image" Target="../media/image34.png"/></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2.png"/><Relationship Id="rId1" Type="http://schemas.openxmlformats.org/officeDocument/2006/relationships/slideLayout" Target="../slideLayouts/slideLayout8.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5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5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2.png"/><Relationship Id="rId1" Type="http://schemas.openxmlformats.org/officeDocument/2006/relationships/slideLayout" Target="../slideLayouts/slideLayout8.xml"/><Relationship Id="rId5" Type="http://schemas.openxmlformats.org/officeDocument/2006/relationships/image" Target="../media/image43.png"/><Relationship Id="rId4" Type="http://schemas.openxmlformats.org/officeDocument/2006/relationships/image" Target="../media/image42.png"/></Relationships>
</file>

<file path=ppt/slides/_rels/slide5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4.png"/><Relationship Id="rId1" Type="http://schemas.openxmlformats.org/officeDocument/2006/relationships/slideLayout" Target="../slideLayouts/slideLayout9.xml"/><Relationship Id="rId4" Type="http://schemas.openxmlformats.org/officeDocument/2006/relationships/image" Target="../media/image45.jpeg"/></Relationships>
</file>

<file path=ppt/slides/_rels/slide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5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png"/><Relationship Id="rId1" Type="http://schemas.openxmlformats.org/officeDocument/2006/relationships/slideLayout" Target="../slideLayouts/slideLayout9.xml"/><Relationship Id="rId4" Type="http://schemas.openxmlformats.org/officeDocument/2006/relationships/image" Target="../media/image47.jpeg"/></Relationships>
</file>

<file path=ppt/slides/_rels/slide6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2.png"/><Relationship Id="rId1" Type="http://schemas.openxmlformats.org/officeDocument/2006/relationships/slideLayout" Target="../slideLayouts/slideLayout8.xml"/><Relationship Id="rId4" Type="http://schemas.openxmlformats.org/officeDocument/2006/relationships/image" Target="../media/image49.png"/></Relationships>
</file>

<file path=ppt/slides/_rels/slide6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6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6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2.png"/><Relationship Id="rId1" Type="http://schemas.openxmlformats.org/officeDocument/2006/relationships/slideLayout" Target="../slideLayouts/slideLayout8.xml"/><Relationship Id="rId5" Type="http://schemas.openxmlformats.org/officeDocument/2006/relationships/image" Target="../media/image52.png"/><Relationship Id="rId4" Type="http://schemas.openxmlformats.org/officeDocument/2006/relationships/image" Target="../media/image51.png"/></Relationships>
</file>

<file path=ppt/slides/_rels/slide65.xml.rels><?xml version="1.0" encoding="UTF-8" standalone="yes"?>
<Relationships xmlns="http://schemas.openxmlformats.org/package/2006/relationships"><Relationship Id="rId3" Type="http://schemas.openxmlformats.org/officeDocument/2006/relationships/hyperlink" Target="https://saintjamesschoolco-my.sharepoint.com/:b:/g/personal/david_rose_saintjamesschool_co_uk/EQJcPirpx5xLr-C6qsMnmeIBYeQnSUIch1MyqkVPB2UATg?e=okmoRq" TargetMode="External"/><Relationship Id="rId2" Type="http://schemas.openxmlformats.org/officeDocument/2006/relationships/image" Target="../media/image53.png"/><Relationship Id="rId1" Type="http://schemas.openxmlformats.org/officeDocument/2006/relationships/slideLayout" Target="../slideLayouts/slideLayout9.xml"/><Relationship Id="rId4" Type="http://schemas.openxmlformats.org/officeDocument/2006/relationships/image" Target="../media/image54.png"/></Relationships>
</file>

<file path=ppt/slides/_rels/slide6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6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6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6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7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7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6.png"/><Relationship Id="rId1" Type="http://schemas.openxmlformats.org/officeDocument/2006/relationships/slideLayout" Target="../slideLayouts/slideLayout9.xml"/><Relationship Id="rId4" Type="http://schemas.openxmlformats.org/officeDocument/2006/relationships/image" Target="../media/image56.jpeg"/></Relationships>
</file>

<file path=ppt/slides/_rels/slide72.xml.rels><?xml version="1.0" encoding="UTF-8" standalone="yes"?>
<Relationships xmlns="http://schemas.openxmlformats.org/package/2006/relationships"><Relationship Id="rId3" Type="http://schemas.openxmlformats.org/officeDocument/2006/relationships/hyperlink" Target="https://www.bbc.co.uk/bitesize/guides/zy68tyc/revision/5" TargetMode="External"/><Relationship Id="rId2" Type="http://schemas.openxmlformats.org/officeDocument/2006/relationships/image" Target="../media/image2.png"/><Relationship Id="rId1" Type="http://schemas.openxmlformats.org/officeDocument/2006/relationships/slideLayout" Target="../slideLayouts/slideLayout8.xml"/><Relationship Id="rId5" Type="http://schemas.openxmlformats.org/officeDocument/2006/relationships/image" Target="../media/image49.png"/><Relationship Id="rId4" Type="http://schemas.openxmlformats.org/officeDocument/2006/relationships/image" Target="../media/image48.png"/></Relationships>
</file>

<file path=ppt/slides/_rels/slide7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74.xml.rels><?xml version="1.0" encoding="UTF-8" standalone="yes"?>
<Relationships xmlns="http://schemas.openxmlformats.org/package/2006/relationships"><Relationship Id="rId3" Type="http://schemas.openxmlformats.org/officeDocument/2006/relationships/image" Target="../media/image480.png"/><Relationship Id="rId2" Type="http://schemas.openxmlformats.org/officeDocument/2006/relationships/image" Target="../media/image2.png"/><Relationship Id="rId1" Type="http://schemas.openxmlformats.org/officeDocument/2006/relationships/slideLayout" Target="../slideLayouts/slideLayout8.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7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7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2.png"/><Relationship Id="rId1" Type="http://schemas.openxmlformats.org/officeDocument/2006/relationships/slideLayout" Target="../slideLayouts/slideLayout8.xml"/><Relationship Id="rId5" Type="http://schemas.openxmlformats.org/officeDocument/2006/relationships/image" Target="../media/image60.png"/><Relationship Id="rId4" Type="http://schemas.openxmlformats.org/officeDocument/2006/relationships/image" Target="../media/image51.png"/></Relationships>
</file>

<file path=ppt/slides/_rels/slide77.xml.rels><?xml version="1.0" encoding="UTF-8" standalone="yes"?>
<Relationships xmlns="http://schemas.openxmlformats.org/package/2006/relationships"><Relationship Id="rId3" Type="http://schemas.openxmlformats.org/officeDocument/2006/relationships/hyperlink" Target="https://saintjamesschoolco-my.sharepoint.com/:b:/g/personal/david_rose_saintjamesschool_co_uk/EYf1Wp37PdJHrcTXAir6vx4Bxfg4yg1D0kigJcV4pj-OtQ?e=9Sd8BU" TargetMode="External"/><Relationship Id="rId2" Type="http://schemas.openxmlformats.org/officeDocument/2006/relationships/image" Target="../media/image61.png"/><Relationship Id="rId1" Type="http://schemas.openxmlformats.org/officeDocument/2006/relationships/slideLayout" Target="../slideLayouts/slideLayout9.xml"/><Relationship Id="rId4" Type="http://schemas.openxmlformats.org/officeDocument/2006/relationships/image" Target="../media/image62.png"/></Relationships>
</file>

<file path=ppt/slides/_rels/slide7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7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8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8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8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83.xml.rels><?xml version="1.0" encoding="UTF-8" standalone="yes"?>
<Relationships xmlns="http://schemas.openxmlformats.org/package/2006/relationships"><Relationship Id="rId3" Type="http://schemas.openxmlformats.org/officeDocument/2006/relationships/hyperlink" Target="https://saintjamesschoolco-my.sharepoint.com/:p:/g/personal/david_rose_saintjamesschool_co_uk/ESzj7p2gPrdAojrUOtxj16MBjL5PkWl3BGOHQraST64Ccw?e=swZfa9" TargetMode="External"/><Relationship Id="rId2" Type="http://schemas.openxmlformats.org/officeDocument/2006/relationships/image" Target="../media/image2.png"/><Relationship Id="rId1" Type="http://schemas.openxmlformats.org/officeDocument/2006/relationships/slideLayout" Target="../slideLayouts/slideLayout9.xml"/><Relationship Id="rId6" Type="http://schemas.openxmlformats.org/officeDocument/2006/relationships/image" Target="../media/image65.jpeg"/><Relationship Id="rId5" Type="http://schemas.openxmlformats.org/officeDocument/2006/relationships/image" Target="../media/image64.png"/><Relationship Id="rId4" Type="http://schemas.openxmlformats.org/officeDocument/2006/relationships/image" Target="../media/image63.png"/></Relationships>
</file>

<file path=ppt/slides/_rels/slide8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2.png"/><Relationship Id="rId1" Type="http://schemas.openxmlformats.org/officeDocument/2006/relationships/slideLayout" Target="../slideLayouts/slideLayout8.xml"/><Relationship Id="rId4" Type="http://schemas.openxmlformats.org/officeDocument/2006/relationships/image" Target="../media/image49.png"/></Relationships>
</file>

<file path=ppt/slides/_rels/slide8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8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2.png"/><Relationship Id="rId1" Type="http://schemas.openxmlformats.org/officeDocument/2006/relationships/slideLayout" Target="../slideLayouts/slideLayout8.xml"/><Relationship Id="rId4" Type="http://schemas.openxmlformats.org/officeDocument/2006/relationships/image" Target="../media/image67.png"/></Relationships>
</file>

<file path=ppt/slides/_rels/slide8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8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89.xml.rels><?xml version="1.0" encoding="UTF-8" standalone="yes"?>
<Relationships xmlns="http://schemas.openxmlformats.org/package/2006/relationships"><Relationship Id="rId3" Type="http://schemas.openxmlformats.org/officeDocument/2006/relationships/hyperlink" Target="https://saintjamesschoolco-my.sharepoint.com/:b:/g/personal/david_rose_saintjamesschool_co_uk/ERy0gnclx99PiVFQlqx0dvEBq5Hvu4xme6AgYY8nzTtFog?e=mNHmna" TargetMode="External"/><Relationship Id="rId2" Type="http://schemas.openxmlformats.org/officeDocument/2006/relationships/image" Target="../media/image68.png"/><Relationship Id="rId1" Type="http://schemas.openxmlformats.org/officeDocument/2006/relationships/slideLayout" Target="../slideLayouts/slideLayout9.xml"/><Relationship Id="rId6" Type="http://schemas.openxmlformats.org/officeDocument/2006/relationships/image" Target="../media/image71.png"/><Relationship Id="rId5" Type="http://schemas.openxmlformats.org/officeDocument/2006/relationships/image" Target="../media/image70.jpeg"/><Relationship Id="rId4" Type="http://schemas.openxmlformats.org/officeDocument/2006/relationships/image" Target="../media/image69.png"/></Relationships>
</file>

<file path=ppt/slides/_rels/slide9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4000" b="1">
                <a:cs typeface="Calibri"/>
              </a:rPr>
              <a:t>St. James' School Homework Booklet</a:t>
            </a:r>
          </a:p>
          <a:p>
            <a:pPr algn="ctr"/>
            <a:endParaRPr lang="en-GB" sz="4000" b="1">
              <a:cs typeface="Calibri"/>
            </a:endParaRPr>
          </a:p>
          <a:p>
            <a:pPr algn="ctr"/>
            <a:r>
              <a:rPr lang="en-GB" sz="4000" b="1">
                <a:cs typeface="Calibri"/>
              </a:rPr>
              <a:t>Year 10</a:t>
            </a:r>
            <a:endParaRPr lang="en-GB" sz="4000" b="1">
              <a:ea typeface="Calibri"/>
              <a:cs typeface="Calibri"/>
            </a:endParaRPr>
          </a:p>
          <a:p>
            <a:pPr algn="ctr"/>
            <a:endParaRPr lang="en-GB" sz="4000" b="1">
              <a:cs typeface="Calibri"/>
            </a:endParaRPr>
          </a:p>
          <a:p>
            <a:pPr algn="ctr"/>
            <a:r>
              <a:rPr lang="en-GB" sz="4000" b="1">
                <a:ea typeface="+mn-lt"/>
                <a:cs typeface="+mn-lt"/>
              </a:rPr>
              <a:t>Lent Term HT4</a:t>
            </a:r>
            <a:endParaRPr lang="en-GB" sz="4000" b="1">
              <a:cs typeface="Calibri"/>
            </a:endParaRPr>
          </a:p>
        </p:txBody>
      </p:sp>
      <p:sp>
        <p:nvSpPr>
          <p:cNvPr id="7" name="TextBox 6">
            <a:extLst>
              <a:ext uri="{FF2B5EF4-FFF2-40B4-BE49-F238E27FC236}">
                <a16:creationId xmlns:a16="http://schemas.microsoft.com/office/drawing/2014/main" id="{BE086DEF-EF68-DDCF-1837-C2A5BB472124}"/>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31008603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706168"/>
            <a:ext cx="5375191" cy="4549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750" b="1"/>
              <a:t>My Timetable at St. James’ School</a:t>
            </a: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84B39017-2741-CD8E-77DE-4E563E4C864D}"/>
              </a:ext>
            </a:extLst>
          </p:cNvPr>
          <p:cNvGraphicFramePr>
            <a:graphicFrameLocks noGrp="1"/>
          </p:cNvGraphicFramePr>
          <p:nvPr/>
        </p:nvGraphicFramePr>
        <p:xfrm>
          <a:off x="135922" y="1295400"/>
          <a:ext cx="6561440" cy="8205474"/>
        </p:xfrm>
        <a:graphic>
          <a:graphicData uri="http://schemas.openxmlformats.org/drawingml/2006/table">
            <a:tbl>
              <a:tblPr firstRow="1" bandRow="1">
                <a:tableStyleId>{5940675A-B579-460E-94D1-54222C63F5DA}</a:tableStyleId>
              </a:tblPr>
              <a:tblGrid>
                <a:gridCol w="656144">
                  <a:extLst>
                    <a:ext uri="{9D8B030D-6E8A-4147-A177-3AD203B41FA5}">
                      <a16:colId xmlns:a16="http://schemas.microsoft.com/office/drawing/2014/main" val="2342240986"/>
                    </a:ext>
                  </a:extLst>
                </a:gridCol>
                <a:gridCol w="656144">
                  <a:extLst>
                    <a:ext uri="{9D8B030D-6E8A-4147-A177-3AD203B41FA5}">
                      <a16:colId xmlns:a16="http://schemas.microsoft.com/office/drawing/2014/main" val="3569857829"/>
                    </a:ext>
                  </a:extLst>
                </a:gridCol>
                <a:gridCol w="656144">
                  <a:extLst>
                    <a:ext uri="{9D8B030D-6E8A-4147-A177-3AD203B41FA5}">
                      <a16:colId xmlns:a16="http://schemas.microsoft.com/office/drawing/2014/main" val="599650302"/>
                    </a:ext>
                  </a:extLst>
                </a:gridCol>
                <a:gridCol w="656144">
                  <a:extLst>
                    <a:ext uri="{9D8B030D-6E8A-4147-A177-3AD203B41FA5}">
                      <a16:colId xmlns:a16="http://schemas.microsoft.com/office/drawing/2014/main" val="2734311533"/>
                    </a:ext>
                  </a:extLst>
                </a:gridCol>
                <a:gridCol w="656144">
                  <a:extLst>
                    <a:ext uri="{9D8B030D-6E8A-4147-A177-3AD203B41FA5}">
                      <a16:colId xmlns:a16="http://schemas.microsoft.com/office/drawing/2014/main" val="3568094449"/>
                    </a:ext>
                  </a:extLst>
                </a:gridCol>
                <a:gridCol w="656144">
                  <a:extLst>
                    <a:ext uri="{9D8B030D-6E8A-4147-A177-3AD203B41FA5}">
                      <a16:colId xmlns:a16="http://schemas.microsoft.com/office/drawing/2014/main" val="3716248270"/>
                    </a:ext>
                  </a:extLst>
                </a:gridCol>
                <a:gridCol w="656144">
                  <a:extLst>
                    <a:ext uri="{9D8B030D-6E8A-4147-A177-3AD203B41FA5}">
                      <a16:colId xmlns:a16="http://schemas.microsoft.com/office/drawing/2014/main" val="4030221025"/>
                    </a:ext>
                  </a:extLst>
                </a:gridCol>
                <a:gridCol w="656144">
                  <a:extLst>
                    <a:ext uri="{9D8B030D-6E8A-4147-A177-3AD203B41FA5}">
                      <a16:colId xmlns:a16="http://schemas.microsoft.com/office/drawing/2014/main" val="2357833299"/>
                    </a:ext>
                  </a:extLst>
                </a:gridCol>
                <a:gridCol w="656144">
                  <a:extLst>
                    <a:ext uri="{9D8B030D-6E8A-4147-A177-3AD203B41FA5}">
                      <a16:colId xmlns:a16="http://schemas.microsoft.com/office/drawing/2014/main" val="584063159"/>
                    </a:ext>
                  </a:extLst>
                </a:gridCol>
                <a:gridCol w="656144">
                  <a:extLst>
                    <a:ext uri="{9D8B030D-6E8A-4147-A177-3AD203B41FA5}">
                      <a16:colId xmlns:a16="http://schemas.microsoft.com/office/drawing/2014/main" val="2078554411"/>
                    </a:ext>
                  </a:extLst>
                </a:gridCol>
              </a:tblGrid>
              <a:tr h="1367579">
                <a:tc>
                  <a:txBody>
                    <a:bodyPr/>
                    <a:lstStyle/>
                    <a:p>
                      <a:pPr algn="ctr"/>
                      <a:r>
                        <a:rPr lang="en-GB" sz="1800" b="1"/>
                        <a:t>Friday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1087635756"/>
                  </a:ext>
                </a:extLst>
              </a:tr>
              <a:tr h="1367579">
                <a:tc>
                  <a:txBody>
                    <a:bodyPr/>
                    <a:lstStyle/>
                    <a:p>
                      <a:pPr algn="ctr"/>
                      <a:r>
                        <a:rPr lang="en-GB" sz="1800" b="1"/>
                        <a:t>Thursday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3201930349"/>
                  </a:ext>
                </a:extLst>
              </a:tr>
              <a:tr h="1367579">
                <a:tc>
                  <a:txBody>
                    <a:bodyPr/>
                    <a:lstStyle/>
                    <a:p>
                      <a:pPr algn="ctr"/>
                      <a:r>
                        <a:rPr lang="en-GB" sz="1800" b="1"/>
                        <a:t>Wednesday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1039259125"/>
                  </a:ext>
                </a:extLst>
              </a:tr>
              <a:tr h="1367579">
                <a:tc>
                  <a:txBody>
                    <a:bodyPr/>
                    <a:lstStyle/>
                    <a:p>
                      <a:pPr algn="ctr"/>
                      <a:r>
                        <a:rPr lang="en-GB" sz="1800" b="1"/>
                        <a:t>Tuesday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3175105193"/>
                  </a:ext>
                </a:extLst>
              </a:tr>
              <a:tr h="1367579">
                <a:tc>
                  <a:txBody>
                    <a:bodyPr/>
                    <a:lstStyle/>
                    <a:p>
                      <a:pPr algn="ctr"/>
                      <a:r>
                        <a:rPr lang="en-GB" sz="1800" b="1"/>
                        <a:t>Monday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1876026194"/>
                  </a:ext>
                </a:extLst>
              </a:tr>
              <a:tr h="1367579">
                <a:tc>
                  <a:txBody>
                    <a:bodyPr/>
                    <a:lstStyle/>
                    <a:p>
                      <a:pPr algn="ctr"/>
                      <a:endParaRPr lang="en-GB" b="1"/>
                    </a:p>
                  </a:txBody>
                  <a:tcPr vert="vert270" anchor="ctr"/>
                </a:tc>
                <a:tc>
                  <a:txBody>
                    <a:bodyPr/>
                    <a:lstStyle/>
                    <a:p>
                      <a:pPr algn="ctr"/>
                      <a:r>
                        <a:rPr lang="en-GB" sz="1600" b="1"/>
                        <a:t>Tutorial</a:t>
                      </a:r>
                    </a:p>
                    <a:p>
                      <a:pPr algn="ctr"/>
                      <a:r>
                        <a:rPr lang="en-GB" sz="1600" b="1"/>
                        <a:t>(8.40-8.50)</a:t>
                      </a:r>
                    </a:p>
                  </a:txBody>
                  <a:tcPr vert="vert270" anchor="ctr"/>
                </a:tc>
                <a:tc>
                  <a:txBody>
                    <a:bodyPr/>
                    <a:lstStyle/>
                    <a:p>
                      <a:pPr algn="ctr"/>
                      <a:r>
                        <a:rPr lang="en-GB" sz="1600" b="1"/>
                        <a:t>Tutorial Lesson</a:t>
                      </a:r>
                    </a:p>
                    <a:p>
                      <a:pPr algn="ctr"/>
                      <a:r>
                        <a:rPr lang="en-GB" sz="1600" b="1"/>
                        <a:t>(8.50-9.20)</a:t>
                      </a:r>
                    </a:p>
                  </a:txBody>
                  <a:tcPr vert="vert270" anchor="ctr"/>
                </a:tc>
                <a:tc>
                  <a:txBody>
                    <a:bodyPr/>
                    <a:lstStyle/>
                    <a:p>
                      <a:pPr algn="ctr"/>
                      <a:r>
                        <a:rPr lang="en-GB" sz="1600" b="1"/>
                        <a:t>Lesson 1</a:t>
                      </a:r>
                    </a:p>
                    <a:p>
                      <a:pPr algn="ctr"/>
                      <a:r>
                        <a:rPr lang="en-GB" sz="1600" b="1"/>
                        <a:t>(9.20-10.10)</a:t>
                      </a:r>
                    </a:p>
                  </a:txBody>
                  <a:tcPr vert="vert270" anchor="ctr"/>
                </a:tc>
                <a:tc>
                  <a:txBody>
                    <a:bodyPr/>
                    <a:lstStyle/>
                    <a:p>
                      <a:pPr algn="ctr"/>
                      <a:r>
                        <a:rPr lang="en-GB" sz="1600" b="1"/>
                        <a:t>Lesson 2</a:t>
                      </a:r>
                    </a:p>
                    <a:p>
                      <a:pPr algn="ctr"/>
                      <a:r>
                        <a:rPr lang="en-GB" sz="1600" b="1"/>
                        <a:t>(10.10-11.00)</a:t>
                      </a:r>
                    </a:p>
                  </a:txBody>
                  <a:tcPr vert="vert270" anchor="ctr"/>
                </a:tc>
                <a:tc>
                  <a:txBody>
                    <a:bodyPr/>
                    <a:lstStyle/>
                    <a:p>
                      <a:pPr algn="ctr"/>
                      <a:r>
                        <a:rPr lang="en-GB" sz="1600" b="1"/>
                        <a:t>Lesson 3</a:t>
                      </a:r>
                    </a:p>
                    <a:p>
                      <a:pPr algn="ctr"/>
                      <a:r>
                        <a:rPr lang="en-GB" sz="1600" b="1"/>
                        <a:t>(11.20-12.10)</a:t>
                      </a:r>
                    </a:p>
                  </a:txBody>
                  <a:tcPr vert="vert270" anchor="ctr"/>
                </a:tc>
                <a:tc>
                  <a:txBody>
                    <a:bodyPr/>
                    <a:lstStyle/>
                    <a:p>
                      <a:pPr algn="ctr"/>
                      <a:r>
                        <a:rPr lang="en-GB" sz="1600" b="1"/>
                        <a:t>Lesson 4</a:t>
                      </a:r>
                    </a:p>
                    <a:p>
                      <a:pPr algn="ctr"/>
                      <a:r>
                        <a:rPr lang="en-GB" sz="1600" b="1"/>
                        <a:t>(12.10-13.00)</a:t>
                      </a:r>
                    </a:p>
                  </a:txBody>
                  <a:tcPr vert="vert270" anchor="ctr"/>
                </a:tc>
                <a:tc>
                  <a:txBody>
                    <a:bodyPr/>
                    <a:lstStyle/>
                    <a:p>
                      <a:pPr algn="ctr"/>
                      <a:r>
                        <a:rPr lang="en-GB" sz="1600" b="1"/>
                        <a:t>Extracurricular</a:t>
                      </a:r>
                    </a:p>
                    <a:p>
                      <a:pPr algn="ctr"/>
                      <a:r>
                        <a:rPr lang="en-GB" sz="1600" b="1"/>
                        <a:t>(13.40-14.10)</a:t>
                      </a:r>
                    </a:p>
                  </a:txBody>
                  <a:tcPr vert="vert270" anchor="ctr"/>
                </a:tc>
                <a:tc>
                  <a:txBody>
                    <a:bodyPr/>
                    <a:lstStyle/>
                    <a:p>
                      <a:pPr algn="ctr"/>
                      <a:r>
                        <a:rPr lang="en-GB" sz="1600" b="1"/>
                        <a:t>Lesson 5</a:t>
                      </a:r>
                    </a:p>
                    <a:p>
                      <a:pPr algn="ctr"/>
                      <a:r>
                        <a:rPr lang="en-GB" sz="1600" b="1"/>
                        <a:t>(14.10-15.05)</a:t>
                      </a:r>
                    </a:p>
                  </a:txBody>
                  <a:tcPr vert="vert270" anchor="ctr"/>
                </a:tc>
                <a:tc>
                  <a:txBody>
                    <a:bodyPr/>
                    <a:lstStyle/>
                    <a:p>
                      <a:pPr algn="ctr"/>
                      <a:r>
                        <a:rPr lang="en-GB" sz="1600" b="1"/>
                        <a:t>Lesson 6</a:t>
                      </a:r>
                    </a:p>
                    <a:p>
                      <a:pPr algn="ctr"/>
                      <a:r>
                        <a:rPr lang="en-GB" sz="1600" b="1"/>
                        <a:t>(15.05-16.00)</a:t>
                      </a:r>
                    </a:p>
                  </a:txBody>
                  <a:tcPr vert="vert270" anchor="ctr"/>
                </a:tc>
                <a:extLst>
                  <a:ext uri="{0D108BD9-81ED-4DB2-BD59-A6C34878D82A}">
                    <a16:rowId xmlns:a16="http://schemas.microsoft.com/office/drawing/2014/main" val="1317708685"/>
                  </a:ext>
                </a:extLst>
              </a:tr>
            </a:tbl>
          </a:graphicData>
        </a:graphic>
      </p:graphicFrame>
      <p:sp>
        <p:nvSpPr>
          <p:cNvPr id="3" name="Rectangle 2">
            <a:extLst>
              <a:ext uri="{FF2B5EF4-FFF2-40B4-BE49-F238E27FC236}">
                <a16:creationId xmlns:a16="http://schemas.microsoft.com/office/drawing/2014/main" id="{F5631AD3-E060-2D60-90E3-F10B44D457CD}"/>
              </a:ext>
            </a:extLst>
          </p:cNvPr>
          <p:cNvSpPr/>
          <p:nvPr/>
        </p:nvSpPr>
        <p:spPr>
          <a:xfrm>
            <a:off x="135875" y="126086"/>
            <a:ext cx="5375191" cy="4549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2750" b="1">
                <a:cs typeface="Calibri"/>
              </a:rPr>
              <a:t>Name - </a:t>
            </a:r>
          </a:p>
        </p:txBody>
      </p:sp>
    </p:spTree>
    <p:extLst>
      <p:ext uri="{BB962C8B-B14F-4D97-AF65-F5344CB8AC3E}">
        <p14:creationId xmlns:p14="http://schemas.microsoft.com/office/powerpoint/2010/main" val="5021035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B46E0B21-6802-3C19-68C4-91B29CEB54A6}"/>
              </a:ext>
            </a:extLst>
          </p:cNvPr>
          <p:cNvGraphicFramePr>
            <a:graphicFrameLocks noGrp="1"/>
          </p:cNvGraphicFramePr>
          <p:nvPr>
            <p:extLst>
              <p:ext uri="{D42A27DB-BD31-4B8C-83A1-F6EECF244321}">
                <p14:modId xmlns:p14="http://schemas.microsoft.com/office/powerpoint/2010/main" val="2705884815"/>
              </p:ext>
            </p:extLst>
          </p:nvPr>
        </p:nvGraphicFramePr>
        <p:xfrm>
          <a:off x="148280" y="5669736"/>
          <a:ext cx="6596575" cy="3831139"/>
        </p:xfrm>
        <a:graphic>
          <a:graphicData uri="http://schemas.openxmlformats.org/drawingml/2006/table">
            <a:tbl>
              <a:tblPr/>
              <a:tblGrid>
                <a:gridCol w="1319315">
                  <a:extLst>
                    <a:ext uri="{9D8B030D-6E8A-4147-A177-3AD203B41FA5}">
                      <a16:colId xmlns:a16="http://schemas.microsoft.com/office/drawing/2014/main" val="464164925"/>
                    </a:ext>
                  </a:extLst>
                </a:gridCol>
                <a:gridCol w="1319315">
                  <a:extLst>
                    <a:ext uri="{9D8B030D-6E8A-4147-A177-3AD203B41FA5}">
                      <a16:colId xmlns:a16="http://schemas.microsoft.com/office/drawing/2014/main" val="2260795265"/>
                    </a:ext>
                  </a:extLst>
                </a:gridCol>
                <a:gridCol w="1319315">
                  <a:extLst>
                    <a:ext uri="{9D8B030D-6E8A-4147-A177-3AD203B41FA5}">
                      <a16:colId xmlns:a16="http://schemas.microsoft.com/office/drawing/2014/main" val="4152418449"/>
                    </a:ext>
                  </a:extLst>
                </a:gridCol>
                <a:gridCol w="1319315">
                  <a:extLst>
                    <a:ext uri="{9D8B030D-6E8A-4147-A177-3AD203B41FA5}">
                      <a16:colId xmlns:a16="http://schemas.microsoft.com/office/drawing/2014/main" val="1282937649"/>
                    </a:ext>
                  </a:extLst>
                </a:gridCol>
                <a:gridCol w="1319315">
                  <a:extLst>
                    <a:ext uri="{9D8B030D-6E8A-4147-A177-3AD203B41FA5}">
                      <a16:colId xmlns:a16="http://schemas.microsoft.com/office/drawing/2014/main" val="888002402"/>
                    </a:ext>
                  </a:extLst>
                </a:gridCol>
              </a:tblGrid>
              <a:tr h="450722">
                <a:tc gridSpan="5">
                  <a:txBody>
                    <a:bodyPr/>
                    <a:lstStyle/>
                    <a:p>
                      <a:pPr marL="0" marR="0" lvl="0" indent="0" algn="ctr" rtl="0" eaLnBrk="1" fontAlgn="base" latinLnBrk="0" hangingPunct="1">
                        <a:lnSpc>
                          <a:spcPct val="100000"/>
                        </a:lnSpc>
                        <a:spcBef>
                          <a:spcPts val="0"/>
                        </a:spcBef>
                        <a:spcAft>
                          <a:spcPts val="0"/>
                        </a:spcAft>
                        <a:buClrTx/>
                        <a:buSzTx/>
                        <a:buFontTx/>
                        <a:buNone/>
                      </a:pPr>
                      <a:r>
                        <a:rPr lang="en-GB" sz="1800" b="1" u="sng"/>
                        <a:t>Year 10 Homework Timetable</a:t>
                      </a:r>
                    </a:p>
                  </a:txBody>
                  <a:tcPr marL="91441" marR="914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07845533"/>
                  </a:ext>
                </a:extLst>
              </a:tr>
              <a:tr h="450722">
                <a:tc>
                  <a:txBody>
                    <a:bodyPr/>
                    <a:lstStyle/>
                    <a:p>
                      <a:pPr algn="ctr" fontAlgn="base"/>
                      <a:r>
                        <a:rPr lang="en-US" sz="1800" b="1" i="0">
                          <a:solidFill>
                            <a:srgbClr val="000000"/>
                          </a:solidFill>
                          <a:effectLst/>
                          <a:latin typeface="Calibri"/>
                        </a:rPr>
                        <a:t>Monday​</a:t>
                      </a: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Tuesday​</a:t>
                      </a: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Wednesday​</a:t>
                      </a: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Thursday​</a:t>
                      </a: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Friday​</a:t>
                      </a: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71715398"/>
                  </a:ext>
                </a:extLst>
              </a:tr>
              <a:tr h="976565">
                <a:tc>
                  <a:txBody>
                    <a:bodyPr/>
                    <a:lstStyle/>
                    <a:p>
                      <a:pPr algn="ctr" fontAlgn="base"/>
                      <a:endParaRPr lang="en-US" sz="1300" b="1" i="0">
                        <a:solidFill>
                          <a:srgbClr val="000000"/>
                        </a:solidFill>
                        <a:effectLst/>
                        <a:latin typeface="Calibri"/>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09165960"/>
                  </a:ext>
                </a:extLst>
              </a:tr>
              <a:tr h="976565">
                <a:tc>
                  <a:txBody>
                    <a:bodyPr/>
                    <a:lstStyle/>
                    <a:p>
                      <a:pPr algn="ctr" fontAlgn="base"/>
                      <a:endParaRPr lang="en-US" sz="1300" b="1" i="0">
                        <a:solidFill>
                          <a:srgbClr val="000000"/>
                        </a:solidFill>
                        <a:effectLst/>
                        <a:latin typeface="Calibri"/>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700" b="1" i="0" u="none" strike="noStrike">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73806340"/>
                  </a:ext>
                </a:extLst>
              </a:tr>
              <a:tr h="976565">
                <a:tc>
                  <a:txBody>
                    <a:bodyPr/>
                    <a:lstStyle/>
                    <a:p>
                      <a:pPr algn="ctr" fontAlgn="auto"/>
                      <a:endParaRPr lang="en-US" sz="1700" b="1" i="0">
                        <a:solidFill>
                          <a:srgbClr val="000000"/>
                        </a:solidFill>
                        <a:effectLst/>
                        <a:latin typeface="Calibri" panose="020F0502020204030204" pitchFamily="34" charset="0"/>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auto"/>
                      <a:endParaRPr lang="en-US" sz="17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base"/>
                      <a:endParaRPr lang="en-US" sz="17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base"/>
                      <a:endParaRPr lang="en-US" sz="17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64532243"/>
                  </a:ext>
                </a:extLst>
              </a:tr>
            </a:tbl>
          </a:graphicData>
        </a:graphic>
      </p:graphicFrame>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799" b="1"/>
              <a:t>Homework at St. James’ School</a:t>
            </a:r>
          </a:p>
        </p:txBody>
      </p:sp>
      <p:sp>
        <p:nvSpPr>
          <p:cNvPr id="12" name="Rectangle 11">
            <a:extLst>
              <a:ext uri="{FF2B5EF4-FFF2-40B4-BE49-F238E27FC236}">
                <a16:creationId xmlns:a16="http://schemas.microsoft.com/office/drawing/2014/main" id="{77AA92F8-E329-95B5-13CB-520C7AFE7E70}"/>
              </a:ext>
            </a:extLst>
          </p:cNvPr>
          <p:cNvSpPr/>
          <p:nvPr/>
        </p:nvSpPr>
        <p:spPr>
          <a:xfrm>
            <a:off x="148280" y="1282701"/>
            <a:ext cx="6561438" cy="42654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l" rtl="0" fontAlgn="base"/>
            <a:r>
              <a:rPr lang="en-US" sz="1500" b="0" i="0">
                <a:solidFill>
                  <a:srgbClr val="000000"/>
                </a:solidFill>
                <a:effectLst/>
                <a:latin typeface="Calibri" panose="020F0502020204030204" pitchFamily="34" charset="0"/>
              </a:rPr>
              <a:t>Independent study is an essential part of the learning. Pupils will have homework set on a regular basis that is meaningful and appropriate. This must be clearly recorded in the planner with an appropriate deadline.   </a:t>
            </a:r>
            <a:endParaRPr lang="en-US" sz="1500" b="0" i="0">
              <a:solidFill>
                <a:srgbClr val="000000"/>
              </a:solidFill>
              <a:effectLst/>
              <a:latin typeface="Segoe UI" panose="020B0502040204020203" pitchFamily="34" charset="0"/>
            </a:endParaRPr>
          </a:p>
          <a:p>
            <a:pPr algn="l" rtl="0" fontAlgn="base"/>
            <a:r>
              <a:rPr lang="en-US" sz="1500" i="0">
                <a:solidFill>
                  <a:srgbClr val="000000"/>
                </a:solidFill>
                <a:effectLst/>
                <a:latin typeface="Calibri" panose="020F0502020204030204" pitchFamily="34" charset="0"/>
              </a:rPr>
              <a:t>Homework is set in order to, </a:t>
            </a:r>
            <a:r>
              <a:rPr lang="en-US" sz="1500">
                <a:solidFill>
                  <a:srgbClr val="000000"/>
                </a:solidFill>
                <a:latin typeface="Calibri" panose="020F0502020204030204" pitchFamily="34" charset="0"/>
              </a:rPr>
              <a:t>i</a:t>
            </a:r>
            <a:r>
              <a:rPr lang="en-US" sz="1500" b="0" i="0">
                <a:solidFill>
                  <a:srgbClr val="000000"/>
                </a:solidFill>
                <a:effectLst/>
                <a:latin typeface="Calibri" panose="020F0502020204030204" pitchFamily="34" charset="0"/>
              </a:rPr>
              <a:t>nvolve parents and guardians with learning, develop independent study skills which will allow pupils to achieve academic success, allow pupils to grow as independent and life-long learners through developing their confidence, motivation and self-discipline, reinforce, consolidate and/or extend what pupils know and can do in the classroom. </a:t>
            </a:r>
          </a:p>
          <a:p>
            <a:endParaRPr lang="en-US" sz="1500"/>
          </a:p>
          <a:p>
            <a:pPr algn="l" rtl="0" fontAlgn="base"/>
            <a:r>
              <a:rPr lang="en-US" sz="1500" b="1" i="0">
                <a:solidFill>
                  <a:srgbClr val="000000"/>
                </a:solidFill>
                <a:effectLst/>
                <a:latin typeface="Calibri" panose="020F0502020204030204" pitchFamily="34" charset="0"/>
              </a:rPr>
              <a:t>Regularity of Homework </a:t>
            </a:r>
            <a:r>
              <a:rPr lang="en-US" sz="1500" b="0" i="0">
                <a:solidFill>
                  <a:srgbClr val="000000"/>
                </a:solidFill>
                <a:effectLst/>
                <a:latin typeface="Calibri" panose="020F0502020204030204" pitchFamily="34" charset="0"/>
              </a:rPr>
              <a:t> </a:t>
            </a:r>
            <a:endParaRPr lang="en-US" sz="1500" b="0" i="0">
              <a:solidFill>
                <a:srgbClr val="000000"/>
              </a:solidFill>
              <a:effectLst/>
              <a:latin typeface="Segoe UI" panose="020B0502040204020203" pitchFamily="34" charset="0"/>
            </a:endParaRPr>
          </a:p>
          <a:p>
            <a:pPr algn="l" rtl="0" fontAlgn="base"/>
            <a:r>
              <a:rPr lang="en-US" sz="1500" b="0" i="0">
                <a:solidFill>
                  <a:srgbClr val="000000"/>
                </a:solidFill>
                <a:effectLst/>
                <a:latin typeface="Calibri" panose="020F0502020204030204" pitchFamily="34" charset="0"/>
              </a:rPr>
              <a:t>This will be dependent on curriculum time and the allocation for each subject as well as the age range of the pupils. Pupils will receive at least one piece of homework per subject per week. </a:t>
            </a:r>
          </a:p>
          <a:p>
            <a:pPr algn="l" rtl="0" fontAlgn="base"/>
            <a:endParaRPr lang="en-US" sz="1500" b="0" i="0">
              <a:solidFill>
                <a:srgbClr val="000000"/>
              </a:solidFill>
              <a:effectLst/>
              <a:latin typeface="Segoe UI" panose="020B0502040204020203" pitchFamily="34" charset="0"/>
            </a:endParaRPr>
          </a:p>
          <a:p>
            <a:pPr algn="l" rtl="0" fontAlgn="base"/>
            <a:r>
              <a:rPr lang="en-US" sz="1500" b="1" i="0">
                <a:solidFill>
                  <a:srgbClr val="000000"/>
                </a:solidFill>
                <a:effectLst/>
                <a:latin typeface="Calibri" panose="020F0502020204030204" pitchFamily="34" charset="0"/>
              </a:rPr>
              <a:t>Guideline allocation for Homework: </a:t>
            </a:r>
            <a:r>
              <a:rPr lang="en-US" sz="1500" b="0" i="0">
                <a:solidFill>
                  <a:srgbClr val="000000"/>
                </a:solidFill>
                <a:effectLst/>
                <a:latin typeface="Calibri" panose="020F0502020204030204" pitchFamily="34" charset="0"/>
              </a:rPr>
              <a:t> </a:t>
            </a:r>
            <a:endParaRPr lang="en-US" sz="1500" b="0" i="0">
              <a:solidFill>
                <a:srgbClr val="000000"/>
              </a:solidFill>
              <a:effectLst/>
              <a:latin typeface="Segoe UI" panose="020B0502040204020203" pitchFamily="34" charset="0"/>
            </a:endParaRPr>
          </a:p>
          <a:p>
            <a:pPr marL="285750" indent="-285750" algn="l" rtl="0" fontAlgn="base">
              <a:buFont typeface="Arial,Sans-Serif" panose="020B0604020202020204" pitchFamily="34" charset="0"/>
              <a:buChar char="•"/>
            </a:pPr>
            <a:r>
              <a:rPr lang="en-US" sz="1500" b="0" i="0">
                <a:solidFill>
                  <a:srgbClr val="000000"/>
                </a:solidFill>
                <a:effectLst/>
                <a:latin typeface="Calibri"/>
                <a:cs typeface="Calibri"/>
              </a:rPr>
              <a:t>Year 7, 8 and 9: 30 minutes per subject  </a:t>
            </a:r>
            <a:endParaRPr lang="en-US" sz="1500" b="0" i="0">
              <a:effectLst/>
              <a:latin typeface="Calibri"/>
              <a:ea typeface="+mn-lt"/>
              <a:cs typeface="Calibri"/>
            </a:endParaRPr>
          </a:p>
          <a:p>
            <a:pPr marL="285750" indent="-285750">
              <a:buFont typeface="Arial,Sans-Serif" panose="020B0604020202020204" pitchFamily="34" charset="0"/>
              <a:buChar char="•"/>
            </a:pPr>
            <a:r>
              <a:rPr lang="en-US" sz="1500" b="0" i="0">
                <a:solidFill>
                  <a:srgbClr val="000000"/>
                </a:solidFill>
                <a:effectLst/>
                <a:latin typeface="Calibri"/>
                <a:cs typeface="Calibri"/>
              </a:rPr>
              <a:t>Year 10 and 11: </a:t>
            </a:r>
            <a:r>
              <a:rPr lang="en-US" sz="1500">
                <a:solidFill>
                  <a:srgbClr val="000000"/>
                </a:solidFill>
                <a:latin typeface="Calibri"/>
                <a:cs typeface="Calibri"/>
              </a:rPr>
              <a:t>Around</a:t>
            </a:r>
            <a:r>
              <a:rPr lang="en-US" sz="1500" b="0" i="0">
                <a:solidFill>
                  <a:srgbClr val="000000"/>
                </a:solidFill>
                <a:effectLst/>
                <a:latin typeface="Calibri"/>
                <a:cs typeface="Calibri"/>
              </a:rPr>
              <a:t> 45 minutes per subject  </a:t>
            </a:r>
            <a:endParaRPr lang="en-US"/>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94652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750" b="1">
                <a:ea typeface="+mn-lt"/>
                <a:cs typeface="+mn-lt"/>
              </a:rPr>
              <a:t>Lent Term HT4 Uniform and Equipment</a:t>
            </a:r>
            <a:endParaRPr lang="en-GB" sz="2750" b="1">
              <a:cs typeface="Calibri"/>
            </a:endParaRPr>
          </a:p>
        </p:txBody>
      </p:sp>
      <p:sp>
        <p:nvSpPr>
          <p:cNvPr id="12" name="Rectangle 11">
            <a:extLst>
              <a:ext uri="{FF2B5EF4-FFF2-40B4-BE49-F238E27FC236}">
                <a16:creationId xmlns:a16="http://schemas.microsoft.com/office/drawing/2014/main" id="{77AA92F8-E329-95B5-13CB-520C7AFE7E70}"/>
              </a:ext>
            </a:extLst>
          </p:cNvPr>
          <p:cNvSpPr/>
          <p:nvPr/>
        </p:nvSpPr>
        <p:spPr>
          <a:xfrm>
            <a:off x="148280" y="1282701"/>
            <a:ext cx="6561438" cy="42654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numCol="2" rtlCol="0" anchor="ctr"/>
          <a:lstStyle/>
          <a:p>
            <a:pPr rtl="0" fontAlgn="base"/>
            <a:r>
              <a:rPr lang="en-US" sz="1500" b="1"/>
              <a:t>Required uniform for ALL pupils:</a:t>
            </a:r>
          </a:p>
          <a:p>
            <a:pPr rtl="0" fontAlgn="base"/>
            <a:endParaRPr lang="en-US" sz="1500"/>
          </a:p>
          <a:p>
            <a:pPr marL="0" rtl="0" eaLnBrk="1" fontAlgn="ctr" latinLnBrk="0" hangingPunct="1">
              <a:spcBef>
                <a:spcPts val="0"/>
              </a:spcBef>
              <a:spcAft>
                <a:spcPts val="0"/>
              </a:spcAft>
            </a:pPr>
            <a:r>
              <a:rPr lang="en-GB" sz="1500">
                <a:solidFill>
                  <a:srgbClr val="000000"/>
                </a:solidFill>
                <a:latin typeface="Calibri" panose="020F0502020204030204" pitchFamily="34" charset="0"/>
              </a:rPr>
              <a:t>St. James’ B</a:t>
            </a:r>
            <a:r>
              <a:rPr lang="en-GB" sz="1500" b="0" i="0" u="none" strike="noStrike" kern="1200">
                <a:solidFill>
                  <a:srgbClr val="000000"/>
                </a:solidFill>
                <a:effectLst/>
                <a:latin typeface="Calibri" panose="020F0502020204030204" pitchFamily="34" charset="0"/>
              </a:rPr>
              <a:t>lazer</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Tie</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Trousers/St. James’ Skirt</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White Collared Shirt</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School Shoes</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Black Socks with Trousers</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Tights with Skirts</a:t>
            </a:r>
            <a:endParaRPr lang="en-GB" sz="1500" b="0" i="0" u="none" strike="noStrike" kern="1200">
              <a:solidFill>
                <a:srgbClr val="000000"/>
              </a:solidFill>
              <a:effectLst/>
              <a:latin typeface="Calibri" panose="020F0502020204030204" pitchFamily="34" charset="0"/>
            </a:endParaRPr>
          </a:p>
          <a:p>
            <a:pPr fontAlgn="ctr"/>
            <a:r>
              <a:rPr lang="en-GB" sz="1500" b="0" i="0" u="none" strike="noStrike" kern="1200">
                <a:solidFill>
                  <a:srgbClr val="000000"/>
                </a:solidFill>
                <a:effectLst/>
                <a:latin typeface="Calibri" panose="020F0502020204030204" pitchFamily="34" charset="0"/>
              </a:rPr>
              <a:t>Optional - Black Jumper/Cardigan</a:t>
            </a:r>
          </a:p>
          <a:p>
            <a:pPr fontAlgn="ctr"/>
            <a:r>
              <a:rPr lang="en-GB" sz="1500">
                <a:solidFill>
                  <a:srgbClr val="000000"/>
                </a:solidFill>
                <a:latin typeface="Calibri" panose="020F0502020204030204" pitchFamily="34" charset="0"/>
              </a:rPr>
              <a:t>Optional – Plain Dark Coat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PE Polo Shirt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US" sz="1500" b="0" i="0" u="none" strike="noStrike" kern="1200">
                <a:solidFill>
                  <a:srgbClr val="000000"/>
                </a:solidFill>
                <a:effectLst/>
                <a:latin typeface="Calibri" panose="020F0502020204030204" pitchFamily="34" charset="0"/>
              </a:rPr>
              <a:t>St. James’ PE Shorts/Skort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PE Tracksuit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PE Sports Socks (green)</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PE Trainers (any design)</a:t>
            </a:r>
          </a:p>
          <a:p>
            <a:pPr fontAlgn="ctr"/>
            <a:r>
              <a:rPr lang="en-GB" sz="1500">
                <a:solidFill>
                  <a:srgbClr val="000000"/>
                </a:solidFill>
                <a:latin typeface="Calibri" panose="020F0502020204030204" pitchFamily="34" charset="0"/>
              </a:rPr>
              <a:t>Optional - </a:t>
            </a:r>
            <a:r>
              <a:rPr lang="en-GB" sz="1500" b="0" i="0" u="none" strike="noStrike" kern="1200">
                <a:solidFill>
                  <a:srgbClr val="000000"/>
                </a:solidFill>
                <a:effectLst/>
                <a:latin typeface="Calibri" panose="020F0502020204030204" pitchFamily="34" charset="0"/>
              </a:rPr>
              <a:t>St. James’ PE Waterproof</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1">
                <a:solidFill>
                  <a:srgbClr val="000000"/>
                </a:solidFill>
                <a:latin typeface="Calibri" panose="020F0502020204030204" pitchFamily="34" charset="0"/>
              </a:rPr>
              <a:t>Required equipment for ALL pupils:</a:t>
            </a:r>
          </a:p>
          <a:p>
            <a:pPr marL="0" rtl="0" eaLnBrk="1" fontAlgn="ctr" latinLnBrk="0" hangingPunct="1">
              <a:spcBef>
                <a:spcPts val="0"/>
              </a:spcBef>
              <a:spcAft>
                <a:spcPts val="0"/>
              </a:spcAft>
            </a:pPr>
            <a:endParaRPr lang="en-GB" sz="1500" b="0" i="0" u="none" strike="noStrike">
              <a:solidFill>
                <a:srgbClr val="000000"/>
              </a:solidFill>
              <a:effectLst/>
              <a:latin typeface="Calibri" panose="020F0502020204030204" pitchFamily="34" charset="0"/>
            </a:endParaRP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pen</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Pencil</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Ruler</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Rubber</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Calculator</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Memory Pen</a:t>
            </a:r>
            <a:endParaRPr lang="en-GB" sz="1500" b="0" i="0" u="none" strike="noStrike">
              <a:effectLst/>
              <a:latin typeface="Arial" panose="020B0604020202020204" pitchFamily="34" charset="0"/>
            </a:endParaRPr>
          </a:p>
          <a:p>
            <a:pPr algn="l" rtl="0" fontAlgn="base"/>
            <a:endParaRPr lang="en-US" sz="900"/>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02D02E47-D9CF-5750-1FAB-8415CC70EA02}"/>
              </a:ext>
            </a:extLst>
          </p:cNvPr>
          <p:cNvGraphicFramePr>
            <a:graphicFrameLocks noGrp="1"/>
          </p:cNvGraphicFramePr>
          <p:nvPr/>
        </p:nvGraphicFramePr>
        <p:xfrm>
          <a:off x="145019" y="5669736"/>
          <a:ext cx="6561438" cy="3705653"/>
        </p:xfrm>
        <a:graphic>
          <a:graphicData uri="http://schemas.openxmlformats.org/drawingml/2006/table">
            <a:tbl>
              <a:tblPr firstRow="1" bandRow="1">
                <a:tableStyleId>{5940675A-B579-460E-94D1-54222C63F5DA}</a:tableStyleId>
              </a:tblPr>
              <a:tblGrid>
                <a:gridCol w="3280719">
                  <a:extLst>
                    <a:ext uri="{9D8B030D-6E8A-4147-A177-3AD203B41FA5}">
                      <a16:colId xmlns:a16="http://schemas.microsoft.com/office/drawing/2014/main" val="2655742704"/>
                    </a:ext>
                  </a:extLst>
                </a:gridCol>
                <a:gridCol w="3280719">
                  <a:extLst>
                    <a:ext uri="{9D8B030D-6E8A-4147-A177-3AD203B41FA5}">
                      <a16:colId xmlns:a16="http://schemas.microsoft.com/office/drawing/2014/main" val="4212201120"/>
                    </a:ext>
                  </a:extLst>
                </a:gridCol>
              </a:tblGrid>
              <a:tr h="529379">
                <a:tc>
                  <a:txBody>
                    <a:bodyPr/>
                    <a:lstStyle/>
                    <a:p>
                      <a:r>
                        <a:rPr lang="en-GB" sz="1600"/>
                        <a:t>Is your uniform perfect all week?</a:t>
                      </a:r>
                    </a:p>
                  </a:txBody>
                  <a:tcPr anchor="ctr"/>
                </a:tc>
                <a:tc>
                  <a:txBody>
                    <a:bodyPr/>
                    <a:lstStyle/>
                    <a:p>
                      <a:r>
                        <a:rPr lang="en-GB" sz="1600"/>
                        <a:t>Tutor Signature</a:t>
                      </a:r>
                    </a:p>
                  </a:txBody>
                  <a:tcPr anchor="ctr"/>
                </a:tc>
                <a:extLst>
                  <a:ext uri="{0D108BD9-81ED-4DB2-BD59-A6C34878D82A}">
                    <a16:rowId xmlns:a16="http://schemas.microsoft.com/office/drawing/2014/main" val="1439111323"/>
                  </a:ext>
                </a:extLst>
              </a:tr>
              <a:tr h="529379">
                <a:tc>
                  <a:txBody>
                    <a:bodyPr/>
                    <a:lstStyle/>
                    <a:p>
                      <a:r>
                        <a:rPr lang="en-GB" sz="1600"/>
                        <a:t>Week 1 – Uniform Perfection?</a:t>
                      </a:r>
                    </a:p>
                  </a:txBody>
                  <a:tcPr anchor="ctr"/>
                </a:tc>
                <a:tc>
                  <a:txBody>
                    <a:bodyPr/>
                    <a:lstStyle/>
                    <a:p>
                      <a:endParaRPr lang="en-GB" sz="1600"/>
                    </a:p>
                  </a:txBody>
                  <a:tcPr/>
                </a:tc>
                <a:extLst>
                  <a:ext uri="{0D108BD9-81ED-4DB2-BD59-A6C34878D82A}">
                    <a16:rowId xmlns:a16="http://schemas.microsoft.com/office/drawing/2014/main" val="4209448937"/>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2 – Uniform Perfection?</a:t>
                      </a:r>
                    </a:p>
                  </a:txBody>
                  <a:tcPr anchor="ctr"/>
                </a:tc>
                <a:tc>
                  <a:txBody>
                    <a:bodyPr/>
                    <a:lstStyle/>
                    <a:p>
                      <a:endParaRPr lang="en-GB" sz="1600"/>
                    </a:p>
                  </a:txBody>
                  <a:tcPr/>
                </a:tc>
                <a:extLst>
                  <a:ext uri="{0D108BD9-81ED-4DB2-BD59-A6C34878D82A}">
                    <a16:rowId xmlns:a16="http://schemas.microsoft.com/office/drawing/2014/main" val="1239890745"/>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3 – Uniform Perfection?</a:t>
                      </a:r>
                    </a:p>
                  </a:txBody>
                  <a:tcPr anchor="ctr"/>
                </a:tc>
                <a:tc>
                  <a:txBody>
                    <a:bodyPr/>
                    <a:lstStyle/>
                    <a:p>
                      <a:endParaRPr lang="en-GB" sz="1600"/>
                    </a:p>
                  </a:txBody>
                  <a:tcPr/>
                </a:tc>
                <a:extLst>
                  <a:ext uri="{0D108BD9-81ED-4DB2-BD59-A6C34878D82A}">
                    <a16:rowId xmlns:a16="http://schemas.microsoft.com/office/drawing/2014/main" val="3092602143"/>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4 – Uniform Perfection?</a:t>
                      </a:r>
                    </a:p>
                  </a:txBody>
                  <a:tcPr anchor="ctr"/>
                </a:tc>
                <a:tc>
                  <a:txBody>
                    <a:bodyPr/>
                    <a:lstStyle/>
                    <a:p>
                      <a:endParaRPr lang="en-GB" sz="1600"/>
                    </a:p>
                  </a:txBody>
                  <a:tcPr/>
                </a:tc>
                <a:extLst>
                  <a:ext uri="{0D108BD9-81ED-4DB2-BD59-A6C34878D82A}">
                    <a16:rowId xmlns:a16="http://schemas.microsoft.com/office/drawing/2014/main" val="2905487118"/>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5 – Uniform Perfection?</a:t>
                      </a:r>
                    </a:p>
                  </a:txBody>
                  <a:tcPr anchor="ctr"/>
                </a:tc>
                <a:tc>
                  <a:txBody>
                    <a:bodyPr/>
                    <a:lstStyle/>
                    <a:p>
                      <a:endParaRPr lang="en-GB" sz="1600"/>
                    </a:p>
                  </a:txBody>
                  <a:tcPr/>
                </a:tc>
                <a:extLst>
                  <a:ext uri="{0D108BD9-81ED-4DB2-BD59-A6C34878D82A}">
                    <a16:rowId xmlns:a16="http://schemas.microsoft.com/office/drawing/2014/main" val="3172239579"/>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6 – Uniform Perfection?</a:t>
                      </a:r>
                    </a:p>
                  </a:txBody>
                  <a:tcPr anchor="ctr"/>
                </a:tc>
                <a:tc>
                  <a:txBody>
                    <a:bodyPr/>
                    <a:lstStyle/>
                    <a:p>
                      <a:endParaRPr lang="en-GB" sz="1600"/>
                    </a:p>
                  </a:txBody>
                  <a:tcPr/>
                </a:tc>
                <a:extLst>
                  <a:ext uri="{0D108BD9-81ED-4DB2-BD59-A6C34878D82A}">
                    <a16:rowId xmlns:a16="http://schemas.microsoft.com/office/drawing/2014/main" val="1705580777"/>
                  </a:ext>
                </a:extLst>
              </a:tr>
            </a:tbl>
          </a:graphicData>
        </a:graphic>
      </p:graphicFrame>
    </p:spTree>
    <p:extLst>
      <p:ext uri="{BB962C8B-B14F-4D97-AF65-F5344CB8AC3E}">
        <p14:creationId xmlns:p14="http://schemas.microsoft.com/office/powerpoint/2010/main" val="3196493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Attendance</a:t>
            </a:r>
            <a:endParaRPr lang="en-GB" sz="2750" b="1">
              <a:cs typeface="Calibri"/>
            </a:endParaRPr>
          </a:p>
        </p:txBody>
      </p:sp>
      <p:sp>
        <p:nvSpPr>
          <p:cNvPr id="12" name="Rectangle 11">
            <a:extLst>
              <a:ext uri="{FF2B5EF4-FFF2-40B4-BE49-F238E27FC236}">
                <a16:creationId xmlns:a16="http://schemas.microsoft.com/office/drawing/2014/main" id="{77AA92F8-E329-95B5-13CB-520C7AFE7E70}"/>
              </a:ext>
            </a:extLst>
          </p:cNvPr>
          <p:cNvSpPr/>
          <p:nvPr/>
        </p:nvSpPr>
        <p:spPr>
          <a:xfrm>
            <a:off x="148280" y="1282701"/>
            <a:ext cx="6561438" cy="42654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l" rtl="0" fontAlgn="base"/>
            <a:r>
              <a:rPr lang="en-US" sz="1500"/>
              <a:t>Being in school is important to your achievement, wellbeing, and wider development. Evidence shows that the students with the highest attendance throughout their time in school gain the best GCSE and A Level results. </a:t>
            </a:r>
          </a:p>
          <a:p>
            <a:pPr algn="l" rtl="0" fontAlgn="base"/>
            <a:endParaRPr lang="en-US" sz="1500"/>
          </a:p>
          <a:p>
            <a:pPr algn="l" rtl="0" fontAlgn="base"/>
            <a:r>
              <a:rPr lang="en-US" sz="1500"/>
              <a:t>Research found that pupils who performed better at secondary school missed fewer days than those who didn’t perform as well.  </a:t>
            </a:r>
          </a:p>
          <a:p>
            <a:pPr algn="l" rtl="0" fontAlgn="base"/>
            <a:endParaRPr lang="en-US" sz="1500"/>
          </a:p>
          <a:p>
            <a:pPr algn="l" rtl="0" fontAlgn="base"/>
            <a:r>
              <a:rPr lang="en-US" sz="1500"/>
              <a:t>In 2019, secondary school pupils who didn’t achieve grade 9 to 4 in English and </a:t>
            </a:r>
            <a:r>
              <a:rPr lang="en-US" sz="1500" err="1"/>
              <a:t>Maths</a:t>
            </a:r>
            <a:r>
              <a:rPr lang="en-US" sz="1500"/>
              <a:t> missed 10 more days on average over the key stage than those who achieved grade 9 to 5 in both English and </a:t>
            </a:r>
            <a:r>
              <a:rPr lang="en-US" sz="1500" err="1"/>
              <a:t>Maths</a:t>
            </a:r>
            <a:r>
              <a:rPr lang="en-US" sz="1500"/>
              <a:t>. </a:t>
            </a:r>
          </a:p>
          <a:p>
            <a:pPr algn="l" rtl="0" fontAlgn="base"/>
            <a:endParaRPr lang="en-US" sz="1500"/>
          </a:p>
          <a:p>
            <a:pPr algn="l" rtl="0" fontAlgn="base"/>
            <a:r>
              <a:rPr lang="en-US" sz="1500"/>
              <a:t>Every moment in school counts, and days missed add up quickly. For example, a child who is absent for three days over a half term could miss 18 lessons in total.  </a:t>
            </a:r>
          </a:p>
          <a:p>
            <a:pPr algn="l" rtl="0" fontAlgn="base"/>
            <a:endParaRPr lang="en-US" sz="1500"/>
          </a:p>
          <a:p>
            <a:pPr algn="l" rtl="0" fontAlgn="base"/>
            <a:r>
              <a:rPr lang="en-US" sz="1500"/>
              <a:t>The higher a pupil’s attendance, the more they are likely to learn, and the better they are likely to perform in exams and formal assessments.  </a:t>
            </a:r>
          </a:p>
          <a:p>
            <a:pPr algn="l" rtl="0" fontAlgn="base"/>
            <a:endParaRPr lang="en-US" sz="1500"/>
          </a:p>
          <a:p>
            <a:pPr algn="l" rtl="0" fontAlgn="base"/>
            <a:r>
              <a:rPr lang="en-US" sz="1100"/>
              <a:t>*Information for the Department for Education (</a:t>
            </a:r>
            <a:r>
              <a:rPr lang="en-US" sz="1100">
                <a:hlinkClick r:id="rId2"/>
              </a:rPr>
              <a:t>https://educationhub.blog.gov.uk/2023/05/18/school-attendance-important-risks-missing-day/)</a:t>
            </a:r>
            <a:endParaRPr lang="en-US" sz="1100"/>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3"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02D02E47-D9CF-5750-1FAB-8415CC70EA02}"/>
              </a:ext>
            </a:extLst>
          </p:cNvPr>
          <p:cNvGraphicFramePr>
            <a:graphicFrameLocks noGrp="1"/>
          </p:cNvGraphicFramePr>
          <p:nvPr>
            <p:extLst>
              <p:ext uri="{D42A27DB-BD31-4B8C-83A1-F6EECF244321}">
                <p14:modId xmlns:p14="http://schemas.microsoft.com/office/powerpoint/2010/main" val="3499400860"/>
              </p:ext>
            </p:extLst>
          </p:nvPr>
        </p:nvGraphicFramePr>
        <p:xfrm>
          <a:off x="145018" y="5669736"/>
          <a:ext cx="6561438" cy="3712805"/>
        </p:xfrm>
        <a:graphic>
          <a:graphicData uri="http://schemas.openxmlformats.org/drawingml/2006/table">
            <a:tbl>
              <a:tblPr firstRow="1" bandRow="1">
                <a:tableStyleId>{5940675A-B579-460E-94D1-54222C63F5DA}</a:tableStyleId>
              </a:tblPr>
              <a:tblGrid>
                <a:gridCol w="3280719">
                  <a:extLst>
                    <a:ext uri="{9D8B030D-6E8A-4147-A177-3AD203B41FA5}">
                      <a16:colId xmlns:a16="http://schemas.microsoft.com/office/drawing/2014/main" val="2655742704"/>
                    </a:ext>
                  </a:extLst>
                </a:gridCol>
                <a:gridCol w="3280719">
                  <a:extLst>
                    <a:ext uri="{9D8B030D-6E8A-4147-A177-3AD203B41FA5}">
                      <a16:colId xmlns:a16="http://schemas.microsoft.com/office/drawing/2014/main" val="4212201120"/>
                    </a:ext>
                  </a:extLst>
                </a:gridCol>
              </a:tblGrid>
              <a:tr h="742561">
                <a:tc gridSpan="2">
                  <a:txBody>
                    <a:bodyPr/>
                    <a:lstStyle/>
                    <a:p>
                      <a:pPr algn="ctr"/>
                      <a:r>
                        <a:rPr lang="en-GB" sz="2400" b="1"/>
                        <a:t>Year 10 </a:t>
                      </a:r>
                      <a:r>
                        <a:rPr lang="en-GB" sz="2400" b="1" i="0" u="none" strike="noStrike" noProof="0">
                          <a:latin typeface="Calibri"/>
                        </a:rPr>
                        <a:t>Lent Term HT4</a:t>
                      </a:r>
                      <a:r>
                        <a:rPr lang="en-GB" sz="2400" b="1"/>
                        <a:t> Attendance</a:t>
                      </a:r>
                    </a:p>
                  </a:txBody>
                  <a:tcPr anchor="ctr"/>
                </a:tc>
                <a:tc hMerge="1">
                  <a:txBody>
                    <a:bodyPr/>
                    <a:lstStyle/>
                    <a:p>
                      <a:endParaRPr lang="en-GB"/>
                    </a:p>
                  </a:txBody>
                  <a:tcPr/>
                </a:tc>
                <a:extLst>
                  <a:ext uri="{0D108BD9-81ED-4DB2-BD59-A6C34878D82A}">
                    <a16:rowId xmlns:a16="http://schemas.microsoft.com/office/drawing/2014/main" val="4192089578"/>
                  </a:ext>
                </a:extLst>
              </a:tr>
              <a:tr h="742561">
                <a:tc>
                  <a:txBody>
                    <a:bodyPr/>
                    <a:lstStyle/>
                    <a:p>
                      <a:r>
                        <a:rPr lang="en-GB" sz="1600"/>
                        <a:t>How many days did you miss last Half Term?</a:t>
                      </a:r>
                    </a:p>
                  </a:txBody>
                  <a:tcPr anchor="ctr"/>
                </a:tc>
                <a:tc>
                  <a:txBody>
                    <a:bodyPr/>
                    <a:lstStyle/>
                    <a:p>
                      <a:endParaRPr lang="en-GB"/>
                    </a:p>
                  </a:txBody>
                  <a:tcPr/>
                </a:tc>
                <a:extLst>
                  <a:ext uri="{0D108BD9-81ED-4DB2-BD59-A6C34878D82A}">
                    <a16:rowId xmlns:a16="http://schemas.microsoft.com/office/drawing/2014/main" val="4209448937"/>
                  </a:ext>
                </a:extLst>
              </a:tr>
              <a:tr h="742561">
                <a:tc>
                  <a:txBody>
                    <a:bodyPr/>
                    <a:lstStyle/>
                    <a:p>
                      <a:r>
                        <a:rPr lang="en-GB" sz="1600"/>
                        <a:t>Last Half Term’s Attendance Percentage</a:t>
                      </a:r>
                    </a:p>
                  </a:txBody>
                  <a:tcPr anchor="ctr"/>
                </a:tc>
                <a:tc>
                  <a:txBody>
                    <a:bodyPr/>
                    <a:lstStyle/>
                    <a:p>
                      <a:endParaRPr lang="en-GB"/>
                    </a:p>
                  </a:txBody>
                  <a:tcPr/>
                </a:tc>
                <a:extLst>
                  <a:ext uri="{0D108BD9-81ED-4DB2-BD59-A6C34878D82A}">
                    <a16:rowId xmlns:a16="http://schemas.microsoft.com/office/drawing/2014/main" val="1239890745"/>
                  </a:ext>
                </a:extLst>
              </a:tr>
              <a:tr h="742561">
                <a:tc>
                  <a:txBody>
                    <a:bodyPr/>
                    <a:lstStyle/>
                    <a:p>
                      <a:r>
                        <a:rPr lang="en-GB" sz="1600"/>
                        <a:t>How many days have you missed this Half Term?</a:t>
                      </a:r>
                    </a:p>
                  </a:txBody>
                  <a:tcPr anchor="ctr"/>
                </a:tc>
                <a:tc>
                  <a:txBody>
                    <a:bodyPr/>
                    <a:lstStyle/>
                    <a:p>
                      <a:endParaRPr lang="en-GB"/>
                    </a:p>
                  </a:txBody>
                  <a:tcPr/>
                </a:tc>
                <a:extLst>
                  <a:ext uri="{0D108BD9-81ED-4DB2-BD59-A6C34878D82A}">
                    <a16:rowId xmlns:a16="http://schemas.microsoft.com/office/drawing/2014/main" val="3092602143"/>
                  </a:ext>
                </a:extLst>
              </a:tr>
              <a:tr h="742561">
                <a:tc>
                  <a:txBody>
                    <a:bodyPr/>
                    <a:lstStyle/>
                    <a:p>
                      <a:r>
                        <a:rPr lang="en-GB" sz="1600"/>
                        <a:t>This Half Term’s Attendance Percentage</a:t>
                      </a:r>
                    </a:p>
                  </a:txBody>
                  <a:tcPr anchor="ctr"/>
                </a:tc>
                <a:tc>
                  <a:txBody>
                    <a:bodyPr/>
                    <a:lstStyle/>
                    <a:p>
                      <a:endParaRPr lang="en-GB"/>
                    </a:p>
                  </a:txBody>
                  <a:tcPr/>
                </a:tc>
                <a:extLst>
                  <a:ext uri="{0D108BD9-81ED-4DB2-BD59-A6C34878D82A}">
                    <a16:rowId xmlns:a16="http://schemas.microsoft.com/office/drawing/2014/main" val="2905487118"/>
                  </a:ext>
                </a:extLst>
              </a:tr>
            </a:tbl>
          </a:graphicData>
        </a:graphic>
      </p:graphicFrame>
    </p:spTree>
    <p:extLst>
      <p:ext uri="{BB962C8B-B14F-4D97-AF65-F5344CB8AC3E}">
        <p14:creationId xmlns:p14="http://schemas.microsoft.com/office/powerpoint/2010/main" val="2861204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876D2-D83D-47B3-0E47-42D3093849A1}"/>
            </a:ext>
          </a:extLst>
        </p:cNvPr>
        <p:cNvGrpSpPr/>
        <p:nvPr/>
      </p:nvGrpSpPr>
      <p:grpSpPr>
        <a:xfrm>
          <a:off x="0" y="0"/>
          <a:ext cx="0" cy="0"/>
          <a:chOff x="0" y="0"/>
          <a:chExt cx="0" cy="0"/>
        </a:xfrm>
      </p:grpSpPr>
      <p:pic>
        <p:nvPicPr>
          <p:cNvPr id="8" name="Picture 7" descr="A bulletin board with notes pinned to it&#10;&#10;Description automatically generated">
            <a:extLst>
              <a:ext uri="{FF2B5EF4-FFF2-40B4-BE49-F238E27FC236}">
                <a16:creationId xmlns:a16="http://schemas.microsoft.com/office/drawing/2014/main" id="{9ADE1087-13EF-A442-8283-F2989BF5BFCB}"/>
              </a:ext>
            </a:extLst>
          </p:cNvPr>
          <p:cNvPicPr>
            <a:picLocks noChangeAspect="1"/>
          </p:cNvPicPr>
          <p:nvPr/>
        </p:nvPicPr>
        <p:blipFill rotWithShape="1">
          <a:blip r:embed="rId2">
            <a:extLst>
              <a:ext uri="{28A0092B-C50C-407E-A947-70E740481C1C}">
                <a14:useLocalDpi xmlns:a14="http://schemas.microsoft.com/office/drawing/2010/main" val="0"/>
              </a:ext>
            </a:extLst>
          </a:blip>
          <a:srcRect t="23597" r="28485" b="46004"/>
          <a:stretch/>
        </p:blipFill>
        <p:spPr>
          <a:xfrm rot="401321">
            <a:off x="1993227" y="2735812"/>
            <a:ext cx="4904531" cy="2866030"/>
          </a:xfrm>
          <a:prstGeom prst="rect">
            <a:avLst/>
          </a:prstGeom>
        </p:spPr>
      </p:pic>
      <p:pic>
        <p:nvPicPr>
          <p:cNvPr id="6" name="Picture 5" descr="A poster with text and text on it&#10;&#10;Description automatically generated">
            <a:extLst>
              <a:ext uri="{FF2B5EF4-FFF2-40B4-BE49-F238E27FC236}">
                <a16:creationId xmlns:a16="http://schemas.microsoft.com/office/drawing/2014/main" id="{D7E924DC-1C67-82EA-572B-FE7023995E26}"/>
              </a:ext>
            </a:extLst>
          </p:cNvPr>
          <p:cNvPicPr>
            <a:picLocks noChangeAspect="1"/>
          </p:cNvPicPr>
          <p:nvPr/>
        </p:nvPicPr>
        <p:blipFill rotWithShape="1">
          <a:blip r:embed="rId3">
            <a:extLst>
              <a:ext uri="{28A0092B-C50C-407E-A947-70E740481C1C}">
                <a14:useLocalDpi xmlns:a14="http://schemas.microsoft.com/office/drawing/2010/main" val="0"/>
              </a:ext>
            </a:extLst>
          </a:blip>
          <a:srcRect l="43385" t="6370" r="19202" b="18003"/>
          <a:stretch/>
        </p:blipFill>
        <p:spPr>
          <a:xfrm rot="20342178">
            <a:off x="251513" y="2442948"/>
            <a:ext cx="2565779" cy="3875964"/>
          </a:xfrm>
          <a:prstGeom prst="rect">
            <a:avLst/>
          </a:prstGeom>
        </p:spPr>
      </p:pic>
      <p:sp>
        <p:nvSpPr>
          <p:cNvPr id="7" name="Rectangle 6">
            <a:extLst>
              <a:ext uri="{FF2B5EF4-FFF2-40B4-BE49-F238E27FC236}">
                <a16:creationId xmlns:a16="http://schemas.microsoft.com/office/drawing/2014/main" id="{2771C28B-13B2-6FE0-4A2E-50CA8A1107C8}"/>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Pupil Wellbeing Information</a:t>
            </a:r>
            <a:endParaRPr lang="en-GB" sz="2750" b="1" dirty="0">
              <a:cs typeface="Calibri"/>
            </a:endParaRPr>
          </a:p>
        </p:txBody>
      </p:sp>
      <p:sp>
        <p:nvSpPr>
          <p:cNvPr id="12" name="Rectangle 11">
            <a:extLst>
              <a:ext uri="{FF2B5EF4-FFF2-40B4-BE49-F238E27FC236}">
                <a16:creationId xmlns:a16="http://schemas.microsoft.com/office/drawing/2014/main" id="{966D867B-49F6-7C65-E264-94F034E92DDF}"/>
              </a:ext>
            </a:extLst>
          </p:cNvPr>
          <p:cNvSpPr/>
          <p:nvPr/>
        </p:nvSpPr>
        <p:spPr>
          <a:xfrm>
            <a:off x="148280" y="1282702"/>
            <a:ext cx="6561438" cy="146049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l" rtl="0" fontAlgn="base"/>
            <a:r>
              <a:rPr lang="en-US" sz="1200" dirty="0"/>
              <a:t>Pupil wellbeing is at </a:t>
            </a:r>
            <a:r>
              <a:rPr lang="en-GB" sz="1200" dirty="0"/>
              <a:t>the centre </a:t>
            </a:r>
            <a:r>
              <a:rPr lang="en-US" sz="1200" dirty="0"/>
              <a:t>of life at St. James’, in school you can talk to any member of the school staff who will be willing to listen and support you. Below is the school email for any questions you have or support you require:</a:t>
            </a:r>
          </a:p>
          <a:p>
            <a:pPr algn="l" rtl="0" fontAlgn="base"/>
            <a:endParaRPr lang="en-US" sz="1200" dirty="0"/>
          </a:p>
          <a:p>
            <a:pPr algn="l" rtl="0" fontAlgn="base"/>
            <a:r>
              <a:rPr lang="en-US" sz="1200" dirty="0">
                <a:hlinkClick r:id="rId4"/>
              </a:rPr>
              <a:t>wearelistening@saintjames.co.uk</a:t>
            </a:r>
            <a:endParaRPr lang="en-US" sz="1200" dirty="0"/>
          </a:p>
          <a:p>
            <a:pPr algn="l" rtl="0" fontAlgn="base"/>
            <a:endParaRPr lang="en-US" sz="1200" dirty="0"/>
          </a:p>
          <a:p>
            <a:pPr algn="l" rtl="0" fontAlgn="base"/>
            <a:r>
              <a:rPr lang="en-US" sz="1200" dirty="0"/>
              <a:t>Below this is a series of external support that the school has links with and can also be used:</a:t>
            </a:r>
          </a:p>
        </p:txBody>
      </p:sp>
      <p:pic>
        <p:nvPicPr>
          <p:cNvPr id="14" name="Picture 2">
            <a:extLst>
              <a:ext uri="{FF2B5EF4-FFF2-40B4-BE49-F238E27FC236}">
                <a16:creationId xmlns:a16="http://schemas.microsoft.com/office/drawing/2014/main" id="{49D04CF3-A1EC-8F59-E840-C17264E67E52}"/>
              </a:ext>
            </a:extLst>
          </p:cNvPr>
          <p:cNvPicPr>
            <a:picLocks noChangeAspect="1" noChangeArrowheads="1"/>
          </p:cNvPicPr>
          <p:nvPr/>
        </p:nvPicPr>
        <p:blipFill>
          <a:blip r:embed="rId5"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D41606A-9B9A-2318-F517-B917C49BDEDB}"/>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pic>
        <p:nvPicPr>
          <p:cNvPr id="4" name="Picture 3" descr="A bulletin board with notes pinned to it&#10;&#10;Description automatically generated">
            <a:extLst>
              <a:ext uri="{FF2B5EF4-FFF2-40B4-BE49-F238E27FC236}">
                <a16:creationId xmlns:a16="http://schemas.microsoft.com/office/drawing/2014/main" id="{AB6243C7-C859-B145-6B4F-D57E32A41649}"/>
              </a:ext>
            </a:extLst>
          </p:cNvPr>
          <p:cNvPicPr>
            <a:picLocks noChangeAspect="1"/>
          </p:cNvPicPr>
          <p:nvPr/>
        </p:nvPicPr>
        <p:blipFill rotWithShape="1">
          <a:blip r:embed="rId2">
            <a:extLst>
              <a:ext uri="{28A0092B-C50C-407E-A947-70E740481C1C}">
                <a14:useLocalDpi xmlns:a14="http://schemas.microsoft.com/office/drawing/2010/main" val="0"/>
              </a:ext>
            </a:extLst>
          </a:blip>
          <a:srcRect l="6217" t="56092" r="4324"/>
          <a:stretch/>
        </p:blipFill>
        <p:spPr>
          <a:xfrm>
            <a:off x="364715" y="5561199"/>
            <a:ext cx="6135095" cy="4139731"/>
          </a:xfrm>
          <a:prstGeom prst="rect">
            <a:avLst/>
          </a:prstGeom>
        </p:spPr>
      </p:pic>
    </p:spTree>
    <p:extLst>
      <p:ext uri="{BB962C8B-B14F-4D97-AF65-F5344CB8AC3E}">
        <p14:creationId xmlns:p14="http://schemas.microsoft.com/office/powerpoint/2010/main" val="120526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Lent Term HT4</a:t>
            </a:r>
            <a:r>
              <a:rPr lang="en-GB" sz="2750" b="1" dirty="0">
                <a:ea typeface="+mn-lt"/>
                <a:cs typeface="+mn-lt"/>
              </a:rPr>
              <a:t> Calendar</a:t>
            </a:r>
            <a:endParaRPr lang="en-GB" sz="2750" b="1" dirty="0">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61438" cy="7791953"/>
        </p:xfrm>
        <a:graphic>
          <a:graphicData uri="http://schemas.openxmlformats.org/drawingml/2006/table">
            <a:tbl>
              <a:tblPr firstRow="1" bandRow="1">
                <a:tableStyleId>{5940675A-B579-460E-94D1-54222C63F5DA}</a:tableStyleId>
              </a:tblPr>
              <a:tblGrid>
                <a:gridCol w="1093573">
                  <a:extLst>
                    <a:ext uri="{9D8B030D-6E8A-4147-A177-3AD203B41FA5}">
                      <a16:colId xmlns:a16="http://schemas.microsoft.com/office/drawing/2014/main" val="81782415"/>
                    </a:ext>
                  </a:extLst>
                </a:gridCol>
                <a:gridCol w="1093573">
                  <a:extLst>
                    <a:ext uri="{9D8B030D-6E8A-4147-A177-3AD203B41FA5}">
                      <a16:colId xmlns:a16="http://schemas.microsoft.com/office/drawing/2014/main" val="142862800"/>
                    </a:ext>
                  </a:extLst>
                </a:gridCol>
                <a:gridCol w="1093573">
                  <a:extLst>
                    <a:ext uri="{9D8B030D-6E8A-4147-A177-3AD203B41FA5}">
                      <a16:colId xmlns:a16="http://schemas.microsoft.com/office/drawing/2014/main" val="1332426597"/>
                    </a:ext>
                  </a:extLst>
                </a:gridCol>
                <a:gridCol w="1093573">
                  <a:extLst>
                    <a:ext uri="{9D8B030D-6E8A-4147-A177-3AD203B41FA5}">
                      <a16:colId xmlns:a16="http://schemas.microsoft.com/office/drawing/2014/main" val="2486733757"/>
                    </a:ext>
                  </a:extLst>
                </a:gridCol>
                <a:gridCol w="1093573">
                  <a:extLst>
                    <a:ext uri="{9D8B030D-6E8A-4147-A177-3AD203B41FA5}">
                      <a16:colId xmlns:a16="http://schemas.microsoft.com/office/drawing/2014/main" val="2026994669"/>
                    </a:ext>
                  </a:extLst>
                </a:gridCol>
                <a:gridCol w="1093573">
                  <a:extLst>
                    <a:ext uri="{9D8B030D-6E8A-4147-A177-3AD203B41FA5}">
                      <a16:colId xmlns:a16="http://schemas.microsoft.com/office/drawing/2014/main" val="876571330"/>
                    </a:ext>
                  </a:extLst>
                </a:gridCol>
              </a:tblGrid>
              <a:tr h="450773">
                <a:tc>
                  <a:txBody>
                    <a:bodyPr/>
                    <a:lstStyle/>
                    <a:p>
                      <a:endParaRPr lang="en-GB"/>
                    </a:p>
                  </a:txBody>
                  <a:tcPr/>
                </a:tc>
                <a:tc>
                  <a:txBody>
                    <a:bodyPr/>
                    <a:lstStyle/>
                    <a:p>
                      <a:pPr algn="ctr"/>
                      <a:r>
                        <a:rPr lang="en-GB" sz="1600" b="1" dirty="0"/>
                        <a:t>Monday</a:t>
                      </a:r>
                    </a:p>
                  </a:txBody>
                  <a:tcPr marL="0" marR="0" anchor="ctr"/>
                </a:tc>
                <a:tc>
                  <a:txBody>
                    <a:bodyPr/>
                    <a:lstStyle/>
                    <a:p>
                      <a:pPr algn="ctr"/>
                      <a:r>
                        <a:rPr lang="en-GB" sz="1600" b="1" dirty="0"/>
                        <a:t>Tuesday</a:t>
                      </a:r>
                    </a:p>
                  </a:txBody>
                  <a:tcPr marL="0" marR="0" anchor="ctr"/>
                </a:tc>
                <a:tc>
                  <a:txBody>
                    <a:bodyPr/>
                    <a:lstStyle/>
                    <a:p>
                      <a:pPr algn="ctr"/>
                      <a:r>
                        <a:rPr lang="en-GB" sz="1600" b="1" dirty="0"/>
                        <a:t>Wednesday</a:t>
                      </a:r>
                    </a:p>
                  </a:txBody>
                  <a:tcPr marL="0" marR="0" anchor="ctr"/>
                </a:tc>
                <a:tc>
                  <a:txBody>
                    <a:bodyPr/>
                    <a:lstStyle/>
                    <a:p>
                      <a:pPr algn="ctr"/>
                      <a:r>
                        <a:rPr lang="en-GB" sz="1600" b="1" dirty="0"/>
                        <a:t>Thursday</a:t>
                      </a:r>
                    </a:p>
                  </a:txBody>
                  <a:tcPr marL="0" marR="0" anchor="ctr"/>
                </a:tc>
                <a:tc>
                  <a:txBody>
                    <a:bodyPr/>
                    <a:lstStyle/>
                    <a:p>
                      <a:pPr algn="ctr"/>
                      <a:r>
                        <a:rPr lang="en-GB" sz="1600" b="1" dirty="0"/>
                        <a:t>Friday</a:t>
                      </a:r>
                    </a:p>
                  </a:txBody>
                  <a:tcPr marL="0" marR="0" anchor="ctr"/>
                </a:tc>
                <a:extLst>
                  <a:ext uri="{0D108BD9-81ED-4DB2-BD59-A6C34878D82A}">
                    <a16:rowId xmlns:a16="http://schemas.microsoft.com/office/drawing/2014/main" val="3900839918"/>
                  </a:ext>
                </a:extLst>
              </a:tr>
              <a:tr h="1223530">
                <a:tc>
                  <a:txBody>
                    <a:bodyPr/>
                    <a:lstStyle/>
                    <a:p>
                      <a:pPr algn="ctr"/>
                      <a:r>
                        <a:rPr lang="en-GB" sz="1600" b="1" dirty="0"/>
                        <a:t>Week 1</a:t>
                      </a:r>
                    </a:p>
                    <a:p>
                      <a:pPr algn="ctr"/>
                      <a:endParaRPr lang="en-GB" sz="1600" b="1"/>
                    </a:p>
                    <a:p>
                      <a:pPr algn="ctr"/>
                      <a:r>
                        <a:rPr lang="en-GB" sz="1600" b="1" dirty="0"/>
                        <a:t>W/C </a:t>
                      </a:r>
                    </a:p>
                    <a:p>
                      <a:pPr algn="ctr"/>
                      <a:r>
                        <a:rPr lang="en-GB" sz="1600" b="1" dirty="0"/>
                        <a:t>19/2/24</a:t>
                      </a:r>
                    </a:p>
                  </a:txBody>
                  <a:tcPr anchor="ctr"/>
                </a:tc>
                <a:tc>
                  <a:txBody>
                    <a:bodyPr/>
                    <a:lstStyle/>
                    <a:p>
                      <a:endParaRPr lang="en-GB" sz="1000" dirty="0"/>
                    </a:p>
                  </a:txBody>
                  <a:tcPr/>
                </a:tc>
                <a:tc>
                  <a:txBody>
                    <a:bodyPr/>
                    <a:lstStyle/>
                    <a:p>
                      <a:endParaRPr lang="en-GB" sz="1000" dirty="0"/>
                    </a:p>
                  </a:txBody>
                  <a:tcPr/>
                </a:tc>
                <a:tc>
                  <a:txBody>
                    <a:bodyPr/>
                    <a:lstStyle/>
                    <a:p>
                      <a:endParaRPr lang="en-GB" sz="1000" dirty="0"/>
                    </a:p>
                  </a:txBody>
                  <a:tcPr/>
                </a:tc>
                <a:tc>
                  <a:txBody>
                    <a:bodyPr/>
                    <a:lstStyle/>
                    <a:p>
                      <a:endParaRPr lang="en-GB" sz="1000" dirty="0"/>
                    </a:p>
                  </a:txBody>
                  <a:tcPr/>
                </a:tc>
                <a:tc>
                  <a:txBody>
                    <a:bodyPr/>
                    <a:lstStyle/>
                    <a:p>
                      <a:endParaRPr lang="en-GB" sz="1000"/>
                    </a:p>
                  </a:txBody>
                  <a:tcPr/>
                </a:tc>
                <a:extLst>
                  <a:ext uri="{0D108BD9-81ED-4DB2-BD59-A6C34878D82A}">
                    <a16:rowId xmlns:a16="http://schemas.microsoft.com/office/drawing/2014/main" val="4236614031"/>
                  </a:ext>
                </a:extLst>
              </a:tr>
              <a:tr h="1223530">
                <a:tc>
                  <a:txBody>
                    <a:bodyPr/>
                    <a:lstStyle/>
                    <a:p>
                      <a:pPr algn="ctr"/>
                      <a:r>
                        <a:rPr lang="en-GB" sz="1600" b="1" dirty="0"/>
                        <a:t>Week 2</a:t>
                      </a:r>
                    </a:p>
                    <a:p>
                      <a:pPr algn="ctr"/>
                      <a:endParaRPr lang="en-GB" sz="1600" b="1"/>
                    </a:p>
                    <a:p>
                      <a:pPr algn="ctr"/>
                      <a:r>
                        <a:rPr lang="en-GB" sz="1600" b="1" dirty="0"/>
                        <a:t>W/C 26/2/24</a:t>
                      </a:r>
                    </a:p>
                  </a:txBody>
                  <a:tcPr anchor="ctr"/>
                </a:tc>
                <a:tc>
                  <a:txBody>
                    <a:bodyPr/>
                    <a:lstStyle/>
                    <a:p>
                      <a:r>
                        <a:rPr lang="en-GB" sz="1000" dirty="0"/>
                        <a:t>Year 11 and 13 Mock Exams</a:t>
                      </a: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2730558138"/>
                  </a:ext>
                </a:extLst>
              </a:tr>
              <a:tr h="1223530">
                <a:tc>
                  <a:txBody>
                    <a:bodyPr/>
                    <a:lstStyle/>
                    <a:p>
                      <a:pPr algn="ctr"/>
                      <a:r>
                        <a:rPr lang="en-GB" sz="1600" b="1" dirty="0"/>
                        <a:t>Week 3</a:t>
                      </a:r>
                    </a:p>
                    <a:p>
                      <a:pPr algn="ctr"/>
                      <a:endParaRPr lang="en-GB" sz="1600" b="1"/>
                    </a:p>
                    <a:p>
                      <a:pPr algn="ctr"/>
                      <a:r>
                        <a:rPr lang="en-GB" sz="1600" b="1" dirty="0"/>
                        <a:t>W/C</a:t>
                      </a:r>
                    </a:p>
                    <a:p>
                      <a:pPr algn="ctr"/>
                      <a:r>
                        <a:rPr lang="en-GB" sz="1600" b="1" dirty="0"/>
                        <a:t>4/3/24</a:t>
                      </a:r>
                    </a:p>
                  </a:txBody>
                  <a:tcPr anchor="ct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000" dirty="0"/>
                        <a:t>Year 11 and 13 Mock Exams</a:t>
                      </a:r>
                    </a:p>
                    <a:p>
                      <a:pPr marL="0" marR="0" lvl="0" indent="0" algn="l" defTabSz="685771" rtl="0" eaLnBrk="1" fontAlgn="auto" latinLnBrk="0" hangingPunct="1">
                        <a:lnSpc>
                          <a:spcPct val="100000"/>
                        </a:lnSpc>
                        <a:spcBef>
                          <a:spcPts val="0"/>
                        </a:spcBef>
                        <a:spcAft>
                          <a:spcPts val="0"/>
                        </a:spcAft>
                        <a:buClrTx/>
                        <a:buSzTx/>
                        <a:buFontTx/>
                        <a:buNone/>
                        <a:tabLst/>
                        <a:defRPr/>
                      </a:pPr>
                      <a:endParaRPr lang="en-GB" sz="1000" dirty="0"/>
                    </a:p>
                    <a:p>
                      <a:pPr marL="0" marR="0" lvl="0" indent="0" algn="l" defTabSz="685771" rtl="0" eaLnBrk="1" fontAlgn="auto" latinLnBrk="0" hangingPunct="1">
                        <a:lnSpc>
                          <a:spcPct val="100000"/>
                        </a:lnSpc>
                        <a:spcBef>
                          <a:spcPts val="0"/>
                        </a:spcBef>
                        <a:spcAft>
                          <a:spcPts val="0"/>
                        </a:spcAft>
                        <a:buClrTx/>
                        <a:buSzTx/>
                        <a:buFontTx/>
                        <a:buNone/>
                        <a:tabLst/>
                        <a:defRPr/>
                      </a:pPr>
                      <a:r>
                        <a:rPr lang="en-GB" sz="1000" dirty="0"/>
                        <a:t>English Week</a:t>
                      </a: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Year 11 and 13 Mock Exams</a:t>
                      </a:r>
                    </a:p>
                  </a:txBody>
                  <a:tcPr/>
                </a:tc>
                <a:extLst>
                  <a:ext uri="{0D108BD9-81ED-4DB2-BD59-A6C34878D82A}">
                    <a16:rowId xmlns:a16="http://schemas.microsoft.com/office/drawing/2014/main" val="1216343044"/>
                  </a:ext>
                </a:extLst>
              </a:tr>
              <a:tr h="1223530">
                <a:tc>
                  <a:txBody>
                    <a:bodyPr/>
                    <a:lstStyle/>
                    <a:p>
                      <a:pPr algn="ctr"/>
                      <a:r>
                        <a:rPr lang="en-GB" sz="1600" b="1" dirty="0"/>
                        <a:t>Week 4</a:t>
                      </a:r>
                    </a:p>
                    <a:p>
                      <a:pPr algn="ctr"/>
                      <a:endParaRPr lang="en-GB" sz="1600" b="1"/>
                    </a:p>
                    <a:p>
                      <a:pPr algn="ctr"/>
                      <a:r>
                        <a:rPr lang="en-GB" sz="1600" b="1" dirty="0"/>
                        <a:t>W/C</a:t>
                      </a:r>
                    </a:p>
                    <a:p>
                      <a:pPr algn="ctr"/>
                      <a:r>
                        <a:rPr lang="en-GB" sz="1600" b="1" dirty="0"/>
                        <a:t>11/3/24</a:t>
                      </a:r>
                    </a:p>
                  </a:txBody>
                  <a:tcPr anchor="ctr"/>
                </a:tc>
                <a:tc>
                  <a:txBody>
                    <a:bodyPr/>
                    <a:lstStyle/>
                    <a:p>
                      <a:r>
                        <a:rPr lang="en-GB" sz="1000" dirty="0"/>
                        <a:t>Science Week</a:t>
                      </a:r>
                    </a:p>
                  </a:txBody>
                  <a:tcPr/>
                </a:tc>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endParaRPr lang="en-GB" sz="1000"/>
                    </a:p>
                  </a:txBody>
                  <a:tcPr/>
                </a:tc>
                <a:extLst>
                  <a:ext uri="{0D108BD9-81ED-4DB2-BD59-A6C34878D82A}">
                    <a16:rowId xmlns:a16="http://schemas.microsoft.com/office/drawing/2014/main" val="1546087700"/>
                  </a:ext>
                </a:extLst>
              </a:tr>
              <a:tr h="1223530">
                <a:tc>
                  <a:txBody>
                    <a:bodyPr/>
                    <a:lstStyle/>
                    <a:p>
                      <a:pPr algn="ctr"/>
                      <a:r>
                        <a:rPr lang="en-GB" sz="1600" b="1" dirty="0"/>
                        <a:t>Week 5</a:t>
                      </a:r>
                    </a:p>
                    <a:p>
                      <a:pPr algn="ctr"/>
                      <a:endParaRPr lang="en-GB" sz="1600" b="1"/>
                    </a:p>
                    <a:p>
                      <a:pPr algn="ctr"/>
                      <a:r>
                        <a:rPr lang="en-GB" sz="1600" b="1" dirty="0"/>
                        <a:t>W/C</a:t>
                      </a:r>
                    </a:p>
                    <a:p>
                      <a:pPr algn="ctr"/>
                      <a:r>
                        <a:rPr lang="en-GB" sz="1600" b="1" dirty="0"/>
                        <a:t>18/3/24</a:t>
                      </a:r>
                    </a:p>
                  </a:txBody>
                  <a:tcPr anchor="ctr"/>
                </a:tc>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r>
                        <a:rPr lang="en-GB" sz="1000" dirty="0"/>
                        <a:t>Blakeney Charity Event</a:t>
                      </a:r>
                    </a:p>
                  </a:txBody>
                  <a:tcPr/>
                </a:tc>
                <a:extLst>
                  <a:ext uri="{0D108BD9-81ED-4DB2-BD59-A6C34878D82A}">
                    <a16:rowId xmlns:a16="http://schemas.microsoft.com/office/drawing/2014/main" val="187972937"/>
                  </a:ext>
                </a:extLst>
              </a:tr>
              <a:tr h="1223530">
                <a:tc>
                  <a:txBody>
                    <a:bodyPr/>
                    <a:lstStyle/>
                    <a:p>
                      <a:pPr algn="ctr"/>
                      <a:r>
                        <a:rPr lang="en-GB" sz="1600" b="1" dirty="0"/>
                        <a:t>Week 6</a:t>
                      </a:r>
                    </a:p>
                    <a:p>
                      <a:pPr algn="ctr"/>
                      <a:endParaRPr lang="en-GB" sz="1600" b="1"/>
                    </a:p>
                    <a:p>
                      <a:pPr algn="ctr"/>
                      <a:r>
                        <a:rPr lang="en-GB" sz="1600" b="1" dirty="0"/>
                        <a:t>W/C</a:t>
                      </a:r>
                    </a:p>
                    <a:p>
                      <a:pPr algn="ctr"/>
                      <a:r>
                        <a:rPr lang="en-GB" sz="1600" b="1" dirty="0"/>
                        <a:t>25/3/24</a:t>
                      </a:r>
                    </a:p>
                  </a:txBody>
                  <a:tcPr anchor="ctr"/>
                </a:tc>
                <a:tc>
                  <a:txBody>
                    <a:bodyPr/>
                    <a:lstStyle/>
                    <a:p>
                      <a:endParaRPr lang="en-GB" sz="1000"/>
                    </a:p>
                  </a:txBody>
                  <a:tcPr/>
                </a:tc>
                <a:tc>
                  <a:txBody>
                    <a:bodyPr/>
                    <a:lstStyle/>
                    <a:p>
                      <a:r>
                        <a:rPr lang="en-GB" sz="1000" dirty="0"/>
                        <a:t>Year 7, 8, 9 Progress Consultation Evening</a:t>
                      </a: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000" dirty="0"/>
                        <a:t>Year 10, 11, 12, 13 Progress Consultation Evening</a:t>
                      </a:r>
                    </a:p>
                  </a:txBody>
                  <a:tcPr/>
                </a:tc>
                <a:tc>
                  <a:txBody>
                    <a:bodyPr/>
                    <a:lstStyle/>
                    <a:p>
                      <a:r>
                        <a:rPr lang="en-GB" sz="1000" dirty="0"/>
                        <a:t>School Ends of Easter</a:t>
                      </a:r>
                    </a:p>
                  </a:txBody>
                  <a:tcPr/>
                </a:tc>
                <a:tc>
                  <a:txBody>
                    <a:bodyPr/>
                    <a:lstStyle/>
                    <a:p>
                      <a:r>
                        <a:rPr lang="en-GB" sz="1000" dirty="0"/>
                        <a:t>Good Friday</a:t>
                      </a:r>
                    </a:p>
                  </a:txBody>
                  <a:tcPr/>
                </a:tc>
                <a:extLst>
                  <a:ext uri="{0D108BD9-81ED-4DB2-BD59-A6C34878D82A}">
                    <a16:rowId xmlns:a16="http://schemas.microsoft.com/office/drawing/2014/main" val="1164364863"/>
                  </a:ext>
                </a:extLst>
              </a:tr>
            </a:tbl>
          </a:graphicData>
        </a:graphic>
      </p:graphicFrame>
      <p:sp>
        <p:nvSpPr>
          <p:cNvPr id="3" name="Rectangle 2">
            <a:extLst>
              <a:ext uri="{FF2B5EF4-FFF2-40B4-BE49-F238E27FC236}">
                <a16:creationId xmlns:a16="http://schemas.microsoft.com/office/drawing/2014/main" id="{F6BFB656-3574-E2AE-C9EA-01E5A080B595}"/>
              </a:ext>
            </a:extLst>
          </p:cNvPr>
          <p:cNvSpPr/>
          <p:nvPr/>
        </p:nvSpPr>
        <p:spPr>
          <a:xfrm>
            <a:off x="143521" y="9217878"/>
            <a:ext cx="6563815" cy="27966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a:ea typeface="Calibri"/>
                <a:cs typeface="Calibri"/>
              </a:rPr>
              <a:t>*Please note that </a:t>
            </a:r>
            <a:r>
              <a:rPr lang="en-US" sz="1400">
                <a:ea typeface="+mn-lt"/>
                <a:cs typeface="+mn-lt"/>
              </a:rPr>
              <a:t>we will email home if there are any changes to dates. </a:t>
            </a:r>
            <a:endParaRPr lang="en-US" sz="1400">
              <a:ea typeface="Calibri"/>
              <a:cs typeface="Calibri"/>
            </a:endParaRPr>
          </a:p>
        </p:txBody>
      </p:sp>
    </p:spTree>
    <p:extLst>
      <p:ext uri="{BB962C8B-B14F-4D97-AF65-F5344CB8AC3E}">
        <p14:creationId xmlns:p14="http://schemas.microsoft.com/office/powerpoint/2010/main" val="2887834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1</a:t>
                      </a:r>
                    </a:p>
                  </a:txBody>
                  <a:tcPr anchor="ctr"/>
                </a:tc>
                <a:tc>
                  <a:txBody>
                    <a:bodyPr/>
                    <a:lstStyle/>
                    <a:p>
                      <a:pPr algn="ctr"/>
                      <a:r>
                        <a:rPr lang="en-GB" sz="2800" b="1">
                          <a:solidFill>
                            <a:schemeClr val="bg2">
                              <a:lumMod val="90000"/>
                            </a:schemeClr>
                          </a:solidFill>
                        </a:rPr>
                        <a:t>2</a:t>
                      </a:r>
                    </a:p>
                  </a:txBody>
                  <a:tcPr marL="0" marR="0" anchor="ctr"/>
                </a:tc>
                <a:tc>
                  <a:txBody>
                    <a:bodyPr/>
                    <a:lstStyle/>
                    <a:p>
                      <a:pPr algn="ctr"/>
                      <a:r>
                        <a:rPr lang="en-GB" sz="2800" b="1">
                          <a:solidFill>
                            <a:schemeClr val="bg2">
                              <a:lumMod val="90000"/>
                            </a:schemeClr>
                          </a:solidFill>
                        </a:rPr>
                        <a:t>3</a:t>
                      </a:r>
                    </a:p>
                  </a:txBody>
                  <a:tcPr marL="0" marR="0" anchor="ctr"/>
                </a:tc>
                <a:tc>
                  <a:txBody>
                    <a:bodyPr/>
                    <a:lstStyle/>
                    <a:p>
                      <a:pPr algn="ctr"/>
                      <a:r>
                        <a:rPr lang="en-GB" sz="2800" b="1">
                          <a:solidFill>
                            <a:schemeClr val="bg2">
                              <a:lumMod val="90000"/>
                            </a:schemeClr>
                          </a:solidFill>
                        </a:rPr>
                        <a:t>4</a:t>
                      </a:r>
                    </a:p>
                  </a:txBody>
                  <a:tcPr marL="0" marR="0" anchor="ctr"/>
                </a:tc>
                <a:tc>
                  <a:txBody>
                    <a:bodyPr/>
                    <a:lstStyle/>
                    <a:p>
                      <a:pPr algn="ctr"/>
                      <a:r>
                        <a:rPr lang="en-GB" sz="2800" b="1">
                          <a:solidFill>
                            <a:schemeClr val="bg2">
                              <a:lumMod val="90000"/>
                            </a:schemeClr>
                          </a:solidFill>
                        </a:rPr>
                        <a:t>5</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6</a:t>
                      </a:r>
                    </a:p>
                  </a:txBody>
                  <a:tcPr anchor="ctr"/>
                </a:tc>
                <a:tc>
                  <a:txBody>
                    <a:bodyPr/>
                    <a:lstStyle/>
                    <a:p>
                      <a:pPr algn="ctr"/>
                      <a:r>
                        <a:rPr lang="en-GB" sz="2800" b="1">
                          <a:solidFill>
                            <a:schemeClr val="bg2">
                              <a:lumMod val="90000"/>
                            </a:schemeClr>
                          </a:solidFill>
                        </a:rPr>
                        <a:t>7</a:t>
                      </a:r>
                    </a:p>
                  </a:txBody>
                  <a:tcPr anchor="ctr"/>
                </a:tc>
                <a:tc>
                  <a:txBody>
                    <a:bodyPr/>
                    <a:lstStyle/>
                    <a:p>
                      <a:pPr algn="ctr"/>
                      <a:r>
                        <a:rPr lang="en-GB" sz="2800" b="1">
                          <a:solidFill>
                            <a:schemeClr val="bg2">
                              <a:lumMod val="90000"/>
                            </a:schemeClr>
                          </a:solidFill>
                        </a:rPr>
                        <a:t>8</a:t>
                      </a:r>
                    </a:p>
                  </a:txBody>
                  <a:tcPr anchor="ctr"/>
                </a:tc>
                <a:tc>
                  <a:txBody>
                    <a:bodyPr/>
                    <a:lstStyle/>
                    <a:p>
                      <a:pPr algn="ctr"/>
                      <a:r>
                        <a:rPr lang="en-GB" sz="2800" b="1">
                          <a:solidFill>
                            <a:schemeClr val="bg2">
                              <a:lumMod val="90000"/>
                            </a:schemeClr>
                          </a:solidFill>
                        </a:rPr>
                        <a:t>9</a:t>
                      </a:r>
                    </a:p>
                  </a:txBody>
                  <a:tcPr anchor="ctr"/>
                </a:tc>
                <a:tc>
                  <a:txBody>
                    <a:bodyPr/>
                    <a:lstStyle/>
                    <a:p>
                      <a:pPr algn="ctr"/>
                      <a:r>
                        <a:rPr lang="en-GB" sz="2800" b="1">
                          <a:solidFill>
                            <a:schemeClr val="bg2">
                              <a:lumMod val="90000"/>
                            </a:schemeClr>
                          </a:solidFill>
                        </a:rPr>
                        <a:t>10</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11</a:t>
                      </a:r>
                    </a:p>
                  </a:txBody>
                  <a:tcPr anchor="ctr"/>
                </a:tc>
                <a:tc>
                  <a:txBody>
                    <a:bodyPr/>
                    <a:lstStyle/>
                    <a:p>
                      <a:pPr algn="ctr"/>
                      <a:r>
                        <a:rPr lang="en-GB" sz="2800" b="1">
                          <a:solidFill>
                            <a:schemeClr val="bg2">
                              <a:lumMod val="90000"/>
                            </a:schemeClr>
                          </a:solidFill>
                        </a:rPr>
                        <a:t>12</a:t>
                      </a:r>
                    </a:p>
                  </a:txBody>
                  <a:tcPr anchor="ctr"/>
                </a:tc>
                <a:tc>
                  <a:txBody>
                    <a:bodyPr/>
                    <a:lstStyle/>
                    <a:p>
                      <a:pPr algn="ctr"/>
                      <a:r>
                        <a:rPr lang="en-GB" sz="2800" b="1">
                          <a:solidFill>
                            <a:schemeClr val="bg2">
                              <a:lumMod val="90000"/>
                            </a:schemeClr>
                          </a:solidFill>
                        </a:rPr>
                        <a:t>13</a:t>
                      </a:r>
                    </a:p>
                  </a:txBody>
                  <a:tcPr anchor="ctr"/>
                </a:tc>
                <a:tc>
                  <a:txBody>
                    <a:bodyPr/>
                    <a:lstStyle/>
                    <a:p>
                      <a:pPr algn="ctr"/>
                      <a:r>
                        <a:rPr lang="en-GB" sz="2800" b="1">
                          <a:solidFill>
                            <a:schemeClr val="bg2">
                              <a:lumMod val="90000"/>
                            </a:schemeClr>
                          </a:solidFill>
                        </a:rPr>
                        <a:t>14</a:t>
                      </a:r>
                    </a:p>
                  </a:txBody>
                  <a:tcPr anchor="ctr"/>
                </a:tc>
                <a:tc>
                  <a:txBody>
                    <a:bodyPr/>
                    <a:lstStyle/>
                    <a:p>
                      <a:pPr algn="ctr"/>
                      <a:r>
                        <a:rPr lang="en-GB" sz="2800" b="1">
                          <a:solidFill>
                            <a:schemeClr val="bg2">
                              <a:lumMod val="90000"/>
                            </a:schemeClr>
                          </a:solidFill>
                        </a:rPr>
                        <a:t>15</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16</a:t>
                      </a:r>
                    </a:p>
                  </a:txBody>
                  <a:tcPr anchor="ctr"/>
                </a:tc>
                <a:tc>
                  <a:txBody>
                    <a:bodyPr/>
                    <a:lstStyle/>
                    <a:p>
                      <a:pPr algn="ctr"/>
                      <a:r>
                        <a:rPr lang="en-GB" sz="2800" b="1">
                          <a:solidFill>
                            <a:schemeClr val="bg2">
                              <a:lumMod val="90000"/>
                            </a:schemeClr>
                          </a:solidFill>
                        </a:rPr>
                        <a:t>17</a:t>
                      </a:r>
                    </a:p>
                  </a:txBody>
                  <a:tcPr anchor="ctr"/>
                </a:tc>
                <a:tc>
                  <a:txBody>
                    <a:bodyPr/>
                    <a:lstStyle/>
                    <a:p>
                      <a:pPr algn="ctr"/>
                      <a:r>
                        <a:rPr lang="en-GB" sz="2800" b="1">
                          <a:solidFill>
                            <a:schemeClr val="bg2">
                              <a:lumMod val="90000"/>
                            </a:schemeClr>
                          </a:solidFill>
                        </a:rPr>
                        <a:t>18</a:t>
                      </a:r>
                    </a:p>
                  </a:txBody>
                  <a:tcPr anchor="ctr"/>
                </a:tc>
                <a:tc>
                  <a:txBody>
                    <a:bodyPr/>
                    <a:lstStyle/>
                    <a:p>
                      <a:pPr algn="ctr"/>
                      <a:r>
                        <a:rPr lang="en-GB" sz="2800" b="1">
                          <a:solidFill>
                            <a:schemeClr val="bg2">
                              <a:lumMod val="90000"/>
                            </a:schemeClr>
                          </a:solidFill>
                        </a:rPr>
                        <a:t>19</a:t>
                      </a:r>
                    </a:p>
                  </a:txBody>
                  <a:tcPr anchor="ctr"/>
                </a:tc>
                <a:tc>
                  <a:txBody>
                    <a:bodyPr/>
                    <a:lstStyle/>
                    <a:p>
                      <a:pPr algn="ctr"/>
                      <a:r>
                        <a:rPr lang="en-GB" sz="2800" b="1">
                          <a:solidFill>
                            <a:schemeClr val="bg2">
                              <a:lumMod val="90000"/>
                            </a:schemeClr>
                          </a:solidFill>
                        </a:rPr>
                        <a:t>20</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21</a:t>
                      </a:r>
                    </a:p>
                  </a:txBody>
                  <a:tcPr anchor="ctr"/>
                </a:tc>
                <a:tc>
                  <a:txBody>
                    <a:bodyPr/>
                    <a:lstStyle/>
                    <a:p>
                      <a:pPr algn="ctr"/>
                      <a:r>
                        <a:rPr lang="en-GB" sz="2800" b="1">
                          <a:solidFill>
                            <a:schemeClr val="bg2">
                              <a:lumMod val="90000"/>
                            </a:schemeClr>
                          </a:solidFill>
                        </a:rPr>
                        <a:t>22</a:t>
                      </a:r>
                    </a:p>
                  </a:txBody>
                  <a:tcPr anchor="ctr"/>
                </a:tc>
                <a:tc>
                  <a:txBody>
                    <a:bodyPr/>
                    <a:lstStyle/>
                    <a:p>
                      <a:pPr algn="ctr"/>
                      <a:r>
                        <a:rPr lang="en-GB" sz="2800" b="1">
                          <a:solidFill>
                            <a:schemeClr val="bg2">
                              <a:lumMod val="90000"/>
                            </a:schemeClr>
                          </a:solidFill>
                        </a:rPr>
                        <a:t>23</a:t>
                      </a:r>
                    </a:p>
                  </a:txBody>
                  <a:tcPr anchor="ctr"/>
                </a:tc>
                <a:tc>
                  <a:txBody>
                    <a:bodyPr/>
                    <a:lstStyle/>
                    <a:p>
                      <a:pPr algn="ctr"/>
                      <a:r>
                        <a:rPr lang="en-GB" sz="2800" b="1">
                          <a:solidFill>
                            <a:schemeClr val="bg2">
                              <a:lumMod val="90000"/>
                            </a:schemeClr>
                          </a:solidFill>
                        </a:rPr>
                        <a:t>24</a:t>
                      </a:r>
                    </a:p>
                  </a:txBody>
                  <a:tcPr anchor="ctr"/>
                </a:tc>
                <a:tc>
                  <a:txBody>
                    <a:bodyPr/>
                    <a:lstStyle/>
                    <a:p>
                      <a:pPr algn="ctr"/>
                      <a:r>
                        <a:rPr lang="en-GB" sz="2800" b="1">
                          <a:solidFill>
                            <a:schemeClr val="bg2">
                              <a:lumMod val="90000"/>
                            </a:schemeClr>
                          </a:solidFill>
                        </a:rPr>
                        <a:t>25</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26</a:t>
                      </a:r>
                    </a:p>
                  </a:txBody>
                  <a:tcPr anchor="ctr"/>
                </a:tc>
                <a:tc>
                  <a:txBody>
                    <a:bodyPr/>
                    <a:lstStyle/>
                    <a:p>
                      <a:pPr algn="ctr"/>
                      <a:r>
                        <a:rPr lang="en-GB" sz="2800" b="1">
                          <a:solidFill>
                            <a:schemeClr val="bg2">
                              <a:lumMod val="90000"/>
                            </a:schemeClr>
                          </a:solidFill>
                        </a:rPr>
                        <a:t>27</a:t>
                      </a:r>
                    </a:p>
                  </a:txBody>
                  <a:tcPr anchor="ctr"/>
                </a:tc>
                <a:tc>
                  <a:txBody>
                    <a:bodyPr/>
                    <a:lstStyle/>
                    <a:p>
                      <a:pPr algn="ctr"/>
                      <a:r>
                        <a:rPr lang="en-GB" sz="2800" b="1">
                          <a:solidFill>
                            <a:schemeClr val="bg2">
                              <a:lumMod val="90000"/>
                            </a:schemeClr>
                          </a:solidFill>
                        </a:rPr>
                        <a:t>28</a:t>
                      </a:r>
                    </a:p>
                  </a:txBody>
                  <a:tcPr anchor="ctr"/>
                </a:tc>
                <a:tc>
                  <a:txBody>
                    <a:bodyPr/>
                    <a:lstStyle/>
                    <a:p>
                      <a:pPr algn="ctr"/>
                      <a:r>
                        <a:rPr lang="en-GB" sz="2800" b="1">
                          <a:solidFill>
                            <a:schemeClr val="bg2">
                              <a:lumMod val="90000"/>
                            </a:schemeClr>
                          </a:solidFill>
                        </a:rPr>
                        <a:t>29</a:t>
                      </a:r>
                    </a:p>
                  </a:txBody>
                  <a:tcPr anchor="ctr"/>
                </a:tc>
                <a:tc>
                  <a:txBody>
                    <a:bodyPr/>
                    <a:lstStyle/>
                    <a:p>
                      <a:pPr algn="ctr"/>
                      <a:r>
                        <a:rPr lang="en-GB" sz="2800" b="1">
                          <a:solidFill>
                            <a:schemeClr val="bg2">
                              <a:lumMod val="90000"/>
                            </a:schemeClr>
                          </a:solidFill>
                        </a:rPr>
                        <a:t>30</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31</a:t>
                      </a:r>
                    </a:p>
                  </a:txBody>
                  <a:tcPr anchor="ctr"/>
                </a:tc>
                <a:tc>
                  <a:txBody>
                    <a:bodyPr/>
                    <a:lstStyle/>
                    <a:p>
                      <a:pPr algn="ctr"/>
                      <a:r>
                        <a:rPr lang="en-GB" sz="2800" b="1">
                          <a:solidFill>
                            <a:schemeClr val="bg2">
                              <a:lumMod val="90000"/>
                            </a:schemeClr>
                          </a:solidFill>
                        </a:rPr>
                        <a:t>32</a:t>
                      </a:r>
                    </a:p>
                  </a:txBody>
                  <a:tcPr anchor="ctr"/>
                </a:tc>
                <a:tc>
                  <a:txBody>
                    <a:bodyPr/>
                    <a:lstStyle/>
                    <a:p>
                      <a:pPr algn="ctr"/>
                      <a:r>
                        <a:rPr lang="en-GB" sz="2800" b="1">
                          <a:solidFill>
                            <a:schemeClr val="bg2">
                              <a:lumMod val="90000"/>
                            </a:schemeClr>
                          </a:solidFill>
                        </a:rPr>
                        <a:t>33</a:t>
                      </a:r>
                    </a:p>
                  </a:txBody>
                  <a:tcPr anchor="ctr"/>
                </a:tc>
                <a:tc>
                  <a:txBody>
                    <a:bodyPr/>
                    <a:lstStyle/>
                    <a:p>
                      <a:pPr algn="ctr"/>
                      <a:r>
                        <a:rPr lang="en-GB" sz="2800" b="1">
                          <a:solidFill>
                            <a:schemeClr val="bg2">
                              <a:lumMod val="90000"/>
                            </a:schemeClr>
                          </a:solidFill>
                        </a:rPr>
                        <a:t>34</a:t>
                      </a:r>
                    </a:p>
                  </a:txBody>
                  <a:tcPr anchor="ctr"/>
                </a:tc>
                <a:tc>
                  <a:txBody>
                    <a:bodyPr/>
                    <a:lstStyle/>
                    <a:p>
                      <a:pPr algn="ctr"/>
                      <a:r>
                        <a:rPr lang="en-GB" sz="2800" b="1">
                          <a:solidFill>
                            <a:schemeClr val="bg2">
                              <a:lumMod val="90000"/>
                            </a:schemeClr>
                          </a:solidFill>
                        </a:rPr>
                        <a:t>35</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16108620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36</a:t>
                      </a:r>
                    </a:p>
                  </a:txBody>
                  <a:tcPr anchor="ctr"/>
                </a:tc>
                <a:tc>
                  <a:txBody>
                    <a:bodyPr/>
                    <a:lstStyle/>
                    <a:p>
                      <a:pPr algn="ctr"/>
                      <a:r>
                        <a:rPr lang="en-GB" sz="2800" b="1">
                          <a:solidFill>
                            <a:schemeClr val="bg2">
                              <a:lumMod val="90000"/>
                            </a:schemeClr>
                          </a:solidFill>
                        </a:rPr>
                        <a:t>37</a:t>
                      </a:r>
                    </a:p>
                  </a:txBody>
                  <a:tcPr marL="0" marR="0" anchor="ctr"/>
                </a:tc>
                <a:tc>
                  <a:txBody>
                    <a:bodyPr/>
                    <a:lstStyle/>
                    <a:p>
                      <a:pPr algn="ctr"/>
                      <a:r>
                        <a:rPr lang="en-GB" sz="2800" b="1">
                          <a:solidFill>
                            <a:schemeClr val="bg2">
                              <a:lumMod val="90000"/>
                            </a:schemeClr>
                          </a:solidFill>
                        </a:rPr>
                        <a:t>38</a:t>
                      </a:r>
                    </a:p>
                  </a:txBody>
                  <a:tcPr marL="0" marR="0" anchor="ctr"/>
                </a:tc>
                <a:tc>
                  <a:txBody>
                    <a:bodyPr/>
                    <a:lstStyle/>
                    <a:p>
                      <a:pPr algn="ctr"/>
                      <a:r>
                        <a:rPr lang="en-GB" sz="2800" b="1">
                          <a:solidFill>
                            <a:schemeClr val="bg2">
                              <a:lumMod val="90000"/>
                            </a:schemeClr>
                          </a:solidFill>
                        </a:rPr>
                        <a:t>39</a:t>
                      </a:r>
                    </a:p>
                  </a:txBody>
                  <a:tcPr marL="0" marR="0" anchor="ctr"/>
                </a:tc>
                <a:tc>
                  <a:txBody>
                    <a:bodyPr/>
                    <a:lstStyle/>
                    <a:p>
                      <a:pPr algn="ctr"/>
                      <a:r>
                        <a:rPr lang="en-GB" sz="2800" b="1">
                          <a:solidFill>
                            <a:schemeClr val="bg2">
                              <a:lumMod val="90000"/>
                            </a:schemeClr>
                          </a:solidFill>
                        </a:rPr>
                        <a:t>40</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41</a:t>
                      </a:r>
                    </a:p>
                  </a:txBody>
                  <a:tcPr anchor="ctr"/>
                </a:tc>
                <a:tc>
                  <a:txBody>
                    <a:bodyPr/>
                    <a:lstStyle/>
                    <a:p>
                      <a:pPr algn="ctr"/>
                      <a:r>
                        <a:rPr lang="en-GB" sz="2800" b="1">
                          <a:solidFill>
                            <a:schemeClr val="bg2">
                              <a:lumMod val="90000"/>
                            </a:schemeClr>
                          </a:solidFill>
                        </a:rPr>
                        <a:t>42</a:t>
                      </a:r>
                    </a:p>
                  </a:txBody>
                  <a:tcPr anchor="ctr"/>
                </a:tc>
                <a:tc>
                  <a:txBody>
                    <a:bodyPr/>
                    <a:lstStyle/>
                    <a:p>
                      <a:pPr algn="ctr"/>
                      <a:r>
                        <a:rPr lang="en-GB" sz="2800" b="1">
                          <a:solidFill>
                            <a:schemeClr val="bg2">
                              <a:lumMod val="90000"/>
                            </a:schemeClr>
                          </a:solidFill>
                        </a:rPr>
                        <a:t>43</a:t>
                      </a:r>
                    </a:p>
                  </a:txBody>
                  <a:tcPr anchor="ctr"/>
                </a:tc>
                <a:tc>
                  <a:txBody>
                    <a:bodyPr/>
                    <a:lstStyle/>
                    <a:p>
                      <a:pPr algn="ctr"/>
                      <a:r>
                        <a:rPr lang="en-GB" sz="2800" b="1">
                          <a:solidFill>
                            <a:schemeClr val="bg2">
                              <a:lumMod val="90000"/>
                            </a:schemeClr>
                          </a:solidFill>
                        </a:rPr>
                        <a:t>44</a:t>
                      </a:r>
                    </a:p>
                  </a:txBody>
                  <a:tcPr anchor="ctr"/>
                </a:tc>
                <a:tc>
                  <a:txBody>
                    <a:bodyPr/>
                    <a:lstStyle/>
                    <a:p>
                      <a:pPr algn="ctr"/>
                      <a:r>
                        <a:rPr lang="en-GB" sz="2800" b="1">
                          <a:solidFill>
                            <a:schemeClr val="bg2">
                              <a:lumMod val="90000"/>
                            </a:schemeClr>
                          </a:solidFill>
                        </a:rPr>
                        <a:t>45</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46</a:t>
                      </a:r>
                    </a:p>
                  </a:txBody>
                  <a:tcPr anchor="ctr"/>
                </a:tc>
                <a:tc>
                  <a:txBody>
                    <a:bodyPr/>
                    <a:lstStyle/>
                    <a:p>
                      <a:pPr algn="ctr"/>
                      <a:r>
                        <a:rPr lang="en-GB" sz="2800" b="1">
                          <a:solidFill>
                            <a:schemeClr val="bg2">
                              <a:lumMod val="90000"/>
                            </a:schemeClr>
                          </a:solidFill>
                        </a:rPr>
                        <a:t>47</a:t>
                      </a:r>
                    </a:p>
                  </a:txBody>
                  <a:tcPr anchor="ctr"/>
                </a:tc>
                <a:tc>
                  <a:txBody>
                    <a:bodyPr/>
                    <a:lstStyle/>
                    <a:p>
                      <a:pPr algn="ctr"/>
                      <a:r>
                        <a:rPr lang="en-GB" sz="2800" b="1">
                          <a:solidFill>
                            <a:schemeClr val="bg2">
                              <a:lumMod val="90000"/>
                            </a:schemeClr>
                          </a:solidFill>
                        </a:rPr>
                        <a:t>48</a:t>
                      </a:r>
                    </a:p>
                  </a:txBody>
                  <a:tcPr anchor="ctr"/>
                </a:tc>
                <a:tc>
                  <a:txBody>
                    <a:bodyPr/>
                    <a:lstStyle/>
                    <a:p>
                      <a:pPr algn="ctr"/>
                      <a:r>
                        <a:rPr lang="en-GB" sz="2800" b="1">
                          <a:solidFill>
                            <a:schemeClr val="bg2">
                              <a:lumMod val="90000"/>
                            </a:schemeClr>
                          </a:solidFill>
                        </a:rPr>
                        <a:t>49</a:t>
                      </a:r>
                    </a:p>
                  </a:txBody>
                  <a:tcPr anchor="ctr"/>
                </a:tc>
                <a:tc>
                  <a:txBody>
                    <a:bodyPr/>
                    <a:lstStyle/>
                    <a:p>
                      <a:pPr algn="ctr"/>
                      <a:r>
                        <a:rPr lang="en-GB" sz="2800" b="1">
                          <a:solidFill>
                            <a:schemeClr val="bg2">
                              <a:lumMod val="90000"/>
                            </a:schemeClr>
                          </a:solidFill>
                        </a:rPr>
                        <a:t>50</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51</a:t>
                      </a:r>
                    </a:p>
                  </a:txBody>
                  <a:tcPr anchor="ctr"/>
                </a:tc>
                <a:tc>
                  <a:txBody>
                    <a:bodyPr/>
                    <a:lstStyle/>
                    <a:p>
                      <a:pPr algn="ctr"/>
                      <a:r>
                        <a:rPr lang="en-GB" sz="2800" b="1">
                          <a:solidFill>
                            <a:schemeClr val="bg2">
                              <a:lumMod val="90000"/>
                            </a:schemeClr>
                          </a:solidFill>
                        </a:rPr>
                        <a:t>52</a:t>
                      </a:r>
                    </a:p>
                  </a:txBody>
                  <a:tcPr anchor="ctr"/>
                </a:tc>
                <a:tc>
                  <a:txBody>
                    <a:bodyPr/>
                    <a:lstStyle/>
                    <a:p>
                      <a:pPr algn="ctr"/>
                      <a:r>
                        <a:rPr lang="en-GB" sz="2800" b="1">
                          <a:solidFill>
                            <a:schemeClr val="bg2">
                              <a:lumMod val="90000"/>
                            </a:schemeClr>
                          </a:solidFill>
                        </a:rPr>
                        <a:t>53</a:t>
                      </a:r>
                    </a:p>
                  </a:txBody>
                  <a:tcPr anchor="ctr"/>
                </a:tc>
                <a:tc>
                  <a:txBody>
                    <a:bodyPr/>
                    <a:lstStyle/>
                    <a:p>
                      <a:pPr algn="ctr"/>
                      <a:r>
                        <a:rPr lang="en-GB" sz="2800" b="1">
                          <a:solidFill>
                            <a:schemeClr val="bg2">
                              <a:lumMod val="90000"/>
                            </a:schemeClr>
                          </a:solidFill>
                        </a:rPr>
                        <a:t>54</a:t>
                      </a:r>
                    </a:p>
                  </a:txBody>
                  <a:tcPr anchor="ctr"/>
                </a:tc>
                <a:tc>
                  <a:txBody>
                    <a:bodyPr/>
                    <a:lstStyle/>
                    <a:p>
                      <a:pPr algn="ctr"/>
                      <a:r>
                        <a:rPr lang="en-GB" sz="2800" b="1">
                          <a:solidFill>
                            <a:schemeClr val="bg2">
                              <a:lumMod val="90000"/>
                            </a:schemeClr>
                          </a:solidFill>
                        </a:rPr>
                        <a:t>55</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56</a:t>
                      </a:r>
                    </a:p>
                  </a:txBody>
                  <a:tcPr anchor="ctr"/>
                </a:tc>
                <a:tc>
                  <a:txBody>
                    <a:bodyPr/>
                    <a:lstStyle/>
                    <a:p>
                      <a:pPr algn="ctr"/>
                      <a:r>
                        <a:rPr lang="en-GB" sz="2800" b="1">
                          <a:solidFill>
                            <a:schemeClr val="bg2">
                              <a:lumMod val="90000"/>
                            </a:schemeClr>
                          </a:solidFill>
                        </a:rPr>
                        <a:t>57</a:t>
                      </a:r>
                    </a:p>
                  </a:txBody>
                  <a:tcPr anchor="ctr"/>
                </a:tc>
                <a:tc>
                  <a:txBody>
                    <a:bodyPr/>
                    <a:lstStyle/>
                    <a:p>
                      <a:pPr algn="ctr"/>
                      <a:r>
                        <a:rPr lang="en-GB" sz="2800" b="1">
                          <a:solidFill>
                            <a:schemeClr val="bg2">
                              <a:lumMod val="90000"/>
                            </a:schemeClr>
                          </a:solidFill>
                        </a:rPr>
                        <a:t>58</a:t>
                      </a:r>
                    </a:p>
                  </a:txBody>
                  <a:tcPr anchor="ctr"/>
                </a:tc>
                <a:tc>
                  <a:txBody>
                    <a:bodyPr/>
                    <a:lstStyle/>
                    <a:p>
                      <a:pPr algn="ctr"/>
                      <a:r>
                        <a:rPr lang="en-GB" sz="2800" b="1">
                          <a:solidFill>
                            <a:schemeClr val="bg2">
                              <a:lumMod val="90000"/>
                            </a:schemeClr>
                          </a:solidFill>
                        </a:rPr>
                        <a:t>59</a:t>
                      </a:r>
                    </a:p>
                  </a:txBody>
                  <a:tcPr anchor="ctr"/>
                </a:tc>
                <a:tc>
                  <a:txBody>
                    <a:bodyPr/>
                    <a:lstStyle/>
                    <a:p>
                      <a:pPr algn="ctr"/>
                      <a:r>
                        <a:rPr lang="en-GB" sz="2800" b="1">
                          <a:solidFill>
                            <a:schemeClr val="bg2">
                              <a:lumMod val="90000"/>
                            </a:schemeClr>
                          </a:solidFill>
                        </a:rPr>
                        <a:t>60</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61</a:t>
                      </a:r>
                    </a:p>
                  </a:txBody>
                  <a:tcPr anchor="ctr"/>
                </a:tc>
                <a:tc>
                  <a:txBody>
                    <a:bodyPr/>
                    <a:lstStyle/>
                    <a:p>
                      <a:pPr algn="ctr"/>
                      <a:r>
                        <a:rPr lang="en-GB" sz="2800" b="1">
                          <a:solidFill>
                            <a:schemeClr val="bg2">
                              <a:lumMod val="90000"/>
                            </a:schemeClr>
                          </a:solidFill>
                        </a:rPr>
                        <a:t>62</a:t>
                      </a:r>
                    </a:p>
                  </a:txBody>
                  <a:tcPr anchor="ctr"/>
                </a:tc>
                <a:tc>
                  <a:txBody>
                    <a:bodyPr/>
                    <a:lstStyle/>
                    <a:p>
                      <a:pPr algn="ctr"/>
                      <a:r>
                        <a:rPr lang="en-GB" sz="2800" b="1">
                          <a:solidFill>
                            <a:schemeClr val="bg2">
                              <a:lumMod val="90000"/>
                            </a:schemeClr>
                          </a:solidFill>
                        </a:rPr>
                        <a:t>63</a:t>
                      </a:r>
                    </a:p>
                  </a:txBody>
                  <a:tcPr anchor="ctr"/>
                </a:tc>
                <a:tc>
                  <a:txBody>
                    <a:bodyPr/>
                    <a:lstStyle/>
                    <a:p>
                      <a:pPr algn="ctr"/>
                      <a:r>
                        <a:rPr lang="en-GB" sz="2800" b="1">
                          <a:solidFill>
                            <a:schemeClr val="bg2">
                              <a:lumMod val="90000"/>
                            </a:schemeClr>
                          </a:solidFill>
                        </a:rPr>
                        <a:t>64</a:t>
                      </a:r>
                    </a:p>
                  </a:txBody>
                  <a:tcPr anchor="ctr"/>
                </a:tc>
                <a:tc>
                  <a:txBody>
                    <a:bodyPr/>
                    <a:lstStyle/>
                    <a:p>
                      <a:pPr algn="ctr"/>
                      <a:r>
                        <a:rPr lang="en-GB" sz="2800" b="1">
                          <a:solidFill>
                            <a:schemeClr val="bg2">
                              <a:lumMod val="90000"/>
                            </a:schemeClr>
                          </a:solidFill>
                        </a:rPr>
                        <a:t>65</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66</a:t>
                      </a:r>
                    </a:p>
                  </a:txBody>
                  <a:tcPr anchor="ctr"/>
                </a:tc>
                <a:tc>
                  <a:txBody>
                    <a:bodyPr/>
                    <a:lstStyle/>
                    <a:p>
                      <a:pPr algn="ctr"/>
                      <a:r>
                        <a:rPr lang="en-GB" sz="2800" b="1">
                          <a:solidFill>
                            <a:schemeClr val="bg2">
                              <a:lumMod val="90000"/>
                            </a:schemeClr>
                          </a:solidFill>
                        </a:rPr>
                        <a:t>67</a:t>
                      </a:r>
                    </a:p>
                  </a:txBody>
                  <a:tcPr anchor="ctr"/>
                </a:tc>
                <a:tc>
                  <a:txBody>
                    <a:bodyPr/>
                    <a:lstStyle/>
                    <a:p>
                      <a:pPr algn="ctr"/>
                      <a:r>
                        <a:rPr lang="en-GB" sz="2800" b="1">
                          <a:solidFill>
                            <a:schemeClr val="bg2">
                              <a:lumMod val="90000"/>
                            </a:schemeClr>
                          </a:solidFill>
                        </a:rPr>
                        <a:t>68</a:t>
                      </a:r>
                    </a:p>
                  </a:txBody>
                  <a:tcPr anchor="ctr"/>
                </a:tc>
                <a:tc>
                  <a:txBody>
                    <a:bodyPr/>
                    <a:lstStyle/>
                    <a:p>
                      <a:pPr algn="ctr"/>
                      <a:r>
                        <a:rPr lang="en-GB" sz="2800" b="1">
                          <a:solidFill>
                            <a:schemeClr val="bg2">
                              <a:lumMod val="90000"/>
                            </a:schemeClr>
                          </a:solidFill>
                        </a:rPr>
                        <a:t>69</a:t>
                      </a:r>
                    </a:p>
                  </a:txBody>
                  <a:tcPr anchor="ctr"/>
                </a:tc>
                <a:tc>
                  <a:txBody>
                    <a:bodyPr/>
                    <a:lstStyle/>
                    <a:p>
                      <a:pPr algn="ctr"/>
                      <a:r>
                        <a:rPr lang="en-GB" sz="2800" b="1">
                          <a:solidFill>
                            <a:schemeClr val="bg2">
                              <a:lumMod val="90000"/>
                            </a:schemeClr>
                          </a:solidFill>
                        </a:rPr>
                        <a:t>70</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29890947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71</a:t>
                      </a:r>
                    </a:p>
                  </a:txBody>
                  <a:tcPr anchor="ctr"/>
                </a:tc>
                <a:tc>
                  <a:txBody>
                    <a:bodyPr/>
                    <a:lstStyle/>
                    <a:p>
                      <a:pPr algn="ctr"/>
                      <a:r>
                        <a:rPr lang="en-GB" sz="2800" b="1">
                          <a:solidFill>
                            <a:schemeClr val="bg2">
                              <a:lumMod val="90000"/>
                            </a:schemeClr>
                          </a:solidFill>
                        </a:rPr>
                        <a:t>72</a:t>
                      </a:r>
                    </a:p>
                  </a:txBody>
                  <a:tcPr marL="0" marR="0" anchor="ctr"/>
                </a:tc>
                <a:tc>
                  <a:txBody>
                    <a:bodyPr/>
                    <a:lstStyle/>
                    <a:p>
                      <a:pPr algn="ctr"/>
                      <a:r>
                        <a:rPr lang="en-GB" sz="2800" b="1">
                          <a:solidFill>
                            <a:schemeClr val="bg2">
                              <a:lumMod val="90000"/>
                            </a:schemeClr>
                          </a:solidFill>
                        </a:rPr>
                        <a:t>73</a:t>
                      </a:r>
                    </a:p>
                  </a:txBody>
                  <a:tcPr marL="0" marR="0" anchor="ctr"/>
                </a:tc>
                <a:tc>
                  <a:txBody>
                    <a:bodyPr/>
                    <a:lstStyle/>
                    <a:p>
                      <a:pPr algn="ctr"/>
                      <a:r>
                        <a:rPr lang="en-GB" sz="2800" b="1">
                          <a:solidFill>
                            <a:schemeClr val="bg2">
                              <a:lumMod val="90000"/>
                            </a:schemeClr>
                          </a:solidFill>
                        </a:rPr>
                        <a:t>74</a:t>
                      </a:r>
                    </a:p>
                  </a:txBody>
                  <a:tcPr marL="0" marR="0" anchor="ctr"/>
                </a:tc>
                <a:tc>
                  <a:txBody>
                    <a:bodyPr/>
                    <a:lstStyle/>
                    <a:p>
                      <a:pPr algn="ctr"/>
                      <a:r>
                        <a:rPr lang="en-GB" sz="2800" b="1">
                          <a:solidFill>
                            <a:schemeClr val="bg2">
                              <a:lumMod val="90000"/>
                            </a:schemeClr>
                          </a:solidFill>
                        </a:rPr>
                        <a:t>75</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76</a:t>
                      </a:r>
                    </a:p>
                  </a:txBody>
                  <a:tcPr anchor="ctr"/>
                </a:tc>
                <a:tc>
                  <a:txBody>
                    <a:bodyPr/>
                    <a:lstStyle/>
                    <a:p>
                      <a:pPr algn="ctr"/>
                      <a:r>
                        <a:rPr lang="en-GB" sz="2800" b="1">
                          <a:solidFill>
                            <a:schemeClr val="bg2">
                              <a:lumMod val="90000"/>
                            </a:schemeClr>
                          </a:solidFill>
                        </a:rPr>
                        <a:t>77</a:t>
                      </a:r>
                    </a:p>
                  </a:txBody>
                  <a:tcPr anchor="ctr"/>
                </a:tc>
                <a:tc>
                  <a:txBody>
                    <a:bodyPr/>
                    <a:lstStyle/>
                    <a:p>
                      <a:pPr algn="ctr"/>
                      <a:r>
                        <a:rPr lang="en-GB" sz="2800" b="1">
                          <a:solidFill>
                            <a:schemeClr val="bg2">
                              <a:lumMod val="90000"/>
                            </a:schemeClr>
                          </a:solidFill>
                        </a:rPr>
                        <a:t>78</a:t>
                      </a:r>
                    </a:p>
                  </a:txBody>
                  <a:tcPr anchor="ctr"/>
                </a:tc>
                <a:tc>
                  <a:txBody>
                    <a:bodyPr/>
                    <a:lstStyle/>
                    <a:p>
                      <a:pPr algn="ctr"/>
                      <a:r>
                        <a:rPr lang="en-GB" sz="2800" b="1">
                          <a:solidFill>
                            <a:schemeClr val="bg2">
                              <a:lumMod val="90000"/>
                            </a:schemeClr>
                          </a:solidFill>
                        </a:rPr>
                        <a:t>79</a:t>
                      </a:r>
                    </a:p>
                  </a:txBody>
                  <a:tcPr anchor="ctr"/>
                </a:tc>
                <a:tc>
                  <a:txBody>
                    <a:bodyPr/>
                    <a:lstStyle/>
                    <a:p>
                      <a:pPr algn="ctr"/>
                      <a:r>
                        <a:rPr lang="en-GB" sz="2800" b="1">
                          <a:solidFill>
                            <a:schemeClr val="bg2">
                              <a:lumMod val="90000"/>
                            </a:schemeClr>
                          </a:solidFill>
                        </a:rPr>
                        <a:t>80</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81</a:t>
                      </a:r>
                    </a:p>
                  </a:txBody>
                  <a:tcPr anchor="ctr"/>
                </a:tc>
                <a:tc>
                  <a:txBody>
                    <a:bodyPr/>
                    <a:lstStyle/>
                    <a:p>
                      <a:pPr algn="ctr"/>
                      <a:r>
                        <a:rPr lang="en-GB" sz="2800" b="1">
                          <a:solidFill>
                            <a:schemeClr val="bg2">
                              <a:lumMod val="90000"/>
                            </a:schemeClr>
                          </a:solidFill>
                        </a:rPr>
                        <a:t>82</a:t>
                      </a:r>
                    </a:p>
                  </a:txBody>
                  <a:tcPr anchor="ctr"/>
                </a:tc>
                <a:tc>
                  <a:txBody>
                    <a:bodyPr/>
                    <a:lstStyle/>
                    <a:p>
                      <a:pPr algn="ctr"/>
                      <a:r>
                        <a:rPr lang="en-GB" sz="2800" b="1">
                          <a:solidFill>
                            <a:schemeClr val="bg2">
                              <a:lumMod val="90000"/>
                            </a:schemeClr>
                          </a:solidFill>
                        </a:rPr>
                        <a:t>83</a:t>
                      </a:r>
                    </a:p>
                  </a:txBody>
                  <a:tcPr anchor="ctr"/>
                </a:tc>
                <a:tc>
                  <a:txBody>
                    <a:bodyPr/>
                    <a:lstStyle/>
                    <a:p>
                      <a:pPr algn="ctr"/>
                      <a:r>
                        <a:rPr lang="en-GB" sz="2800" b="1">
                          <a:solidFill>
                            <a:schemeClr val="bg2">
                              <a:lumMod val="90000"/>
                            </a:schemeClr>
                          </a:solidFill>
                        </a:rPr>
                        <a:t>84</a:t>
                      </a:r>
                    </a:p>
                  </a:txBody>
                  <a:tcPr anchor="ctr"/>
                </a:tc>
                <a:tc>
                  <a:txBody>
                    <a:bodyPr/>
                    <a:lstStyle/>
                    <a:p>
                      <a:pPr algn="ctr"/>
                      <a:r>
                        <a:rPr lang="en-GB" sz="2800" b="1">
                          <a:solidFill>
                            <a:schemeClr val="bg2">
                              <a:lumMod val="90000"/>
                            </a:schemeClr>
                          </a:solidFill>
                        </a:rPr>
                        <a:t>85</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86</a:t>
                      </a:r>
                    </a:p>
                  </a:txBody>
                  <a:tcPr anchor="ctr"/>
                </a:tc>
                <a:tc>
                  <a:txBody>
                    <a:bodyPr/>
                    <a:lstStyle/>
                    <a:p>
                      <a:pPr algn="ctr"/>
                      <a:r>
                        <a:rPr lang="en-GB" sz="2800" b="1">
                          <a:solidFill>
                            <a:schemeClr val="bg2">
                              <a:lumMod val="90000"/>
                            </a:schemeClr>
                          </a:solidFill>
                        </a:rPr>
                        <a:t>87</a:t>
                      </a:r>
                    </a:p>
                  </a:txBody>
                  <a:tcPr anchor="ctr"/>
                </a:tc>
                <a:tc>
                  <a:txBody>
                    <a:bodyPr/>
                    <a:lstStyle/>
                    <a:p>
                      <a:pPr algn="ctr"/>
                      <a:r>
                        <a:rPr lang="en-GB" sz="2800" b="1">
                          <a:solidFill>
                            <a:schemeClr val="bg2">
                              <a:lumMod val="90000"/>
                            </a:schemeClr>
                          </a:solidFill>
                        </a:rPr>
                        <a:t>88</a:t>
                      </a:r>
                    </a:p>
                  </a:txBody>
                  <a:tcPr anchor="ctr"/>
                </a:tc>
                <a:tc>
                  <a:txBody>
                    <a:bodyPr/>
                    <a:lstStyle/>
                    <a:p>
                      <a:pPr algn="ctr"/>
                      <a:r>
                        <a:rPr lang="en-GB" sz="2800" b="1">
                          <a:solidFill>
                            <a:schemeClr val="bg2">
                              <a:lumMod val="90000"/>
                            </a:schemeClr>
                          </a:solidFill>
                        </a:rPr>
                        <a:t>89</a:t>
                      </a:r>
                    </a:p>
                  </a:txBody>
                  <a:tcPr anchor="ctr"/>
                </a:tc>
                <a:tc>
                  <a:txBody>
                    <a:bodyPr/>
                    <a:lstStyle/>
                    <a:p>
                      <a:pPr algn="ctr"/>
                      <a:r>
                        <a:rPr lang="en-GB" sz="2800" b="1">
                          <a:solidFill>
                            <a:schemeClr val="bg2">
                              <a:lumMod val="90000"/>
                            </a:schemeClr>
                          </a:solidFill>
                        </a:rPr>
                        <a:t>90</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91</a:t>
                      </a:r>
                    </a:p>
                  </a:txBody>
                  <a:tcPr anchor="ctr"/>
                </a:tc>
                <a:tc>
                  <a:txBody>
                    <a:bodyPr/>
                    <a:lstStyle/>
                    <a:p>
                      <a:pPr algn="ctr"/>
                      <a:r>
                        <a:rPr lang="en-GB" sz="2800" b="1">
                          <a:solidFill>
                            <a:schemeClr val="bg2">
                              <a:lumMod val="90000"/>
                            </a:schemeClr>
                          </a:solidFill>
                        </a:rPr>
                        <a:t>92</a:t>
                      </a:r>
                    </a:p>
                  </a:txBody>
                  <a:tcPr anchor="ctr"/>
                </a:tc>
                <a:tc>
                  <a:txBody>
                    <a:bodyPr/>
                    <a:lstStyle/>
                    <a:p>
                      <a:pPr algn="ctr"/>
                      <a:r>
                        <a:rPr lang="en-GB" sz="2800" b="1">
                          <a:solidFill>
                            <a:schemeClr val="bg2">
                              <a:lumMod val="90000"/>
                            </a:schemeClr>
                          </a:solidFill>
                        </a:rPr>
                        <a:t>93</a:t>
                      </a:r>
                    </a:p>
                  </a:txBody>
                  <a:tcPr anchor="ctr"/>
                </a:tc>
                <a:tc>
                  <a:txBody>
                    <a:bodyPr/>
                    <a:lstStyle/>
                    <a:p>
                      <a:pPr algn="ctr"/>
                      <a:r>
                        <a:rPr lang="en-GB" sz="2800" b="1">
                          <a:solidFill>
                            <a:schemeClr val="bg2">
                              <a:lumMod val="90000"/>
                            </a:schemeClr>
                          </a:solidFill>
                        </a:rPr>
                        <a:t>94</a:t>
                      </a:r>
                    </a:p>
                  </a:txBody>
                  <a:tcPr anchor="ctr"/>
                </a:tc>
                <a:tc>
                  <a:txBody>
                    <a:bodyPr/>
                    <a:lstStyle/>
                    <a:p>
                      <a:pPr algn="ctr"/>
                      <a:r>
                        <a:rPr lang="en-GB" sz="2800" b="1">
                          <a:solidFill>
                            <a:schemeClr val="bg2">
                              <a:lumMod val="90000"/>
                            </a:schemeClr>
                          </a:solidFill>
                        </a:rPr>
                        <a:t>95</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96</a:t>
                      </a:r>
                    </a:p>
                  </a:txBody>
                  <a:tcPr anchor="ctr"/>
                </a:tc>
                <a:tc>
                  <a:txBody>
                    <a:bodyPr/>
                    <a:lstStyle/>
                    <a:p>
                      <a:pPr algn="ctr"/>
                      <a:r>
                        <a:rPr lang="en-GB" sz="2800" b="1">
                          <a:solidFill>
                            <a:schemeClr val="bg2">
                              <a:lumMod val="90000"/>
                            </a:schemeClr>
                          </a:solidFill>
                        </a:rPr>
                        <a:t>97</a:t>
                      </a:r>
                    </a:p>
                  </a:txBody>
                  <a:tcPr anchor="ctr"/>
                </a:tc>
                <a:tc>
                  <a:txBody>
                    <a:bodyPr/>
                    <a:lstStyle/>
                    <a:p>
                      <a:pPr algn="ctr"/>
                      <a:r>
                        <a:rPr lang="en-GB" sz="2800" b="1">
                          <a:solidFill>
                            <a:schemeClr val="bg2">
                              <a:lumMod val="90000"/>
                            </a:schemeClr>
                          </a:solidFill>
                        </a:rPr>
                        <a:t>98</a:t>
                      </a:r>
                    </a:p>
                  </a:txBody>
                  <a:tcPr anchor="ctr"/>
                </a:tc>
                <a:tc>
                  <a:txBody>
                    <a:bodyPr/>
                    <a:lstStyle/>
                    <a:p>
                      <a:pPr algn="ctr"/>
                      <a:r>
                        <a:rPr lang="en-GB" sz="2800" b="1">
                          <a:solidFill>
                            <a:schemeClr val="bg2">
                              <a:lumMod val="90000"/>
                            </a:schemeClr>
                          </a:solidFill>
                        </a:rPr>
                        <a:t>99</a:t>
                      </a:r>
                    </a:p>
                  </a:txBody>
                  <a:tcPr anchor="ctr"/>
                </a:tc>
                <a:tc>
                  <a:txBody>
                    <a:bodyPr/>
                    <a:lstStyle/>
                    <a:p>
                      <a:pPr algn="ctr"/>
                      <a:r>
                        <a:rPr lang="en-GB" sz="2800" b="1">
                          <a:solidFill>
                            <a:schemeClr val="bg2">
                              <a:lumMod val="90000"/>
                            </a:schemeClr>
                          </a:solidFill>
                        </a:rPr>
                        <a:t>100</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101</a:t>
                      </a:r>
                    </a:p>
                  </a:txBody>
                  <a:tcPr anchor="ctr"/>
                </a:tc>
                <a:tc>
                  <a:txBody>
                    <a:bodyPr/>
                    <a:lstStyle/>
                    <a:p>
                      <a:pPr algn="ctr"/>
                      <a:r>
                        <a:rPr lang="en-GB" sz="2800" b="1">
                          <a:solidFill>
                            <a:schemeClr val="bg2">
                              <a:lumMod val="90000"/>
                            </a:schemeClr>
                          </a:solidFill>
                        </a:rPr>
                        <a:t>102</a:t>
                      </a:r>
                    </a:p>
                  </a:txBody>
                  <a:tcPr anchor="ctr"/>
                </a:tc>
                <a:tc>
                  <a:txBody>
                    <a:bodyPr/>
                    <a:lstStyle/>
                    <a:p>
                      <a:pPr algn="ctr"/>
                      <a:r>
                        <a:rPr lang="en-GB" sz="2800" b="1">
                          <a:solidFill>
                            <a:schemeClr val="bg2">
                              <a:lumMod val="90000"/>
                            </a:schemeClr>
                          </a:solidFill>
                        </a:rPr>
                        <a:t>103</a:t>
                      </a:r>
                    </a:p>
                  </a:txBody>
                  <a:tcPr anchor="ctr"/>
                </a:tc>
                <a:tc>
                  <a:txBody>
                    <a:bodyPr/>
                    <a:lstStyle/>
                    <a:p>
                      <a:pPr algn="ctr"/>
                      <a:r>
                        <a:rPr lang="en-GB" sz="2800" b="1">
                          <a:solidFill>
                            <a:schemeClr val="bg2">
                              <a:lumMod val="90000"/>
                            </a:schemeClr>
                          </a:solidFill>
                        </a:rPr>
                        <a:t>104</a:t>
                      </a:r>
                    </a:p>
                  </a:txBody>
                  <a:tcPr anchor="ctr"/>
                </a:tc>
                <a:tc>
                  <a:txBody>
                    <a:bodyPr/>
                    <a:lstStyle/>
                    <a:p>
                      <a:pPr algn="ctr"/>
                      <a:r>
                        <a:rPr lang="en-GB" sz="2800" b="1">
                          <a:solidFill>
                            <a:schemeClr val="bg2">
                              <a:lumMod val="90000"/>
                            </a:schemeClr>
                          </a:solidFill>
                        </a:rPr>
                        <a:t>105</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2374774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106</a:t>
                      </a:r>
                    </a:p>
                  </a:txBody>
                  <a:tcPr anchor="ctr"/>
                </a:tc>
                <a:tc>
                  <a:txBody>
                    <a:bodyPr/>
                    <a:lstStyle/>
                    <a:p>
                      <a:pPr algn="ctr"/>
                      <a:r>
                        <a:rPr lang="en-GB" sz="2800" b="1">
                          <a:solidFill>
                            <a:schemeClr val="bg2">
                              <a:lumMod val="90000"/>
                            </a:schemeClr>
                          </a:solidFill>
                        </a:rPr>
                        <a:t>107</a:t>
                      </a:r>
                    </a:p>
                  </a:txBody>
                  <a:tcPr marL="0" marR="0" anchor="ctr"/>
                </a:tc>
                <a:tc>
                  <a:txBody>
                    <a:bodyPr/>
                    <a:lstStyle/>
                    <a:p>
                      <a:pPr algn="ctr"/>
                      <a:r>
                        <a:rPr lang="en-GB" sz="2800" b="1">
                          <a:solidFill>
                            <a:schemeClr val="bg2">
                              <a:lumMod val="90000"/>
                            </a:schemeClr>
                          </a:solidFill>
                        </a:rPr>
                        <a:t>108</a:t>
                      </a:r>
                    </a:p>
                  </a:txBody>
                  <a:tcPr marL="0" marR="0" anchor="ctr"/>
                </a:tc>
                <a:tc>
                  <a:txBody>
                    <a:bodyPr/>
                    <a:lstStyle/>
                    <a:p>
                      <a:pPr algn="ctr"/>
                      <a:r>
                        <a:rPr lang="en-GB" sz="2800" b="1">
                          <a:solidFill>
                            <a:schemeClr val="bg2">
                              <a:lumMod val="90000"/>
                            </a:schemeClr>
                          </a:solidFill>
                        </a:rPr>
                        <a:t>109</a:t>
                      </a:r>
                    </a:p>
                  </a:txBody>
                  <a:tcPr marL="0" marR="0" anchor="ctr"/>
                </a:tc>
                <a:tc>
                  <a:txBody>
                    <a:bodyPr/>
                    <a:lstStyle/>
                    <a:p>
                      <a:pPr algn="ctr"/>
                      <a:r>
                        <a:rPr lang="en-GB" sz="2800" b="1">
                          <a:solidFill>
                            <a:schemeClr val="bg2">
                              <a:lumMod val="90000"/>
                            </a:schemeClr>
                          </a:solidFill>
                        </a:rPr>
                        <a:t>110</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111</a:t>
                      </a:r>
                    </a:p>
                  </a:txBody>
                  <a:tcPr anchor="ctr"/>
                </a:tc>
                <a:tc>
                  <a:txBody>
                    <a:bodyPr/>
                    <a:lstStyle/>
                    <a:p>
                      <a:pPr algn="ctr"/>
                      <a:r>
                        <a:rPr lang="en-GB" sz="2800" b="1">
                          <a:solidFill>
                            <a:schemeClr val="bg2">
                              <a:lumMod val="90000"/>
                            </a:schemeClr>
                          </a:solidFill>
                        </a:rPr>
                        <a:t>112</a:t>
                      </a:r>
                    </a:p>
                  </a:txBody>
                  <a:tcPr anchor="ctr"/>
                </a:tc>
                <a:tc>
                  <a:txBody>
                    <a:bodyPr/>
                    <a:lstStyle/>
                    <a:p>
                      <a:pPr algn="ctr"/>
                      <a:r>
                        <a:rPr lang="en-GB" sz="2800" b="1">
                          <a:solidFill>
                            <a:schemeClr val="bg2">
                              <a:lumMod val="90000"/>
                            </a:schemeClr>
                          </a:solidFill>
                        </a:rPr>
                        <a:t>113</a:t>
                      </a:r>
                    </a:p>
                  </a:txBody>
                  <a:tcPr anchor="ctr"/>
                </a:tc>
                <a:tc>
                  <a:txBody>
                    <a:bodyPr/>
                    <a:lstStyle/>
                    <a:p>
                      <a:pPr algn="ctr"/>
                      <a:r>
                        <a:rPr lang="en-GB" sz="2800" b="1">
                          <a:solidFill>
                            <a:schemeClr val="bg2">
                              <a:lumMod val="90000"/>
                            </a:schemeClr>
                          </a:solidFill>
                        </a:rPr>
                        <a:t>114</a:t>
                      </a:r>
                    </a:p>
                  </a:txBody>
                  <a:tcPr anchor="ctr"/>
                </a:tc>
                <a:tc>
                  <a:txBody>
                    <a:bodyPr/>
                    <a:lstStyle/>
                    <a:p>
                      <a:pPr algn="ctr"/>
                      <a:r>
                        <a:rPr lang="en-GB" sz="2800" b="1">
                          <a:solidFill>
                            <a:schemeClr val="bg2">
                              <a:lumMod val="90000"/>
                            </a:schemeClr>
                          </a:solidFill>
                        </a:rPr>
                        <a:t>115</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116</a:t>
                      </a:r>
                    </a:p>
                  </a:txBody>
                  <a:tcPr anchor="ctr"/>
                </a:tc>
                <a:tc>
                  <a:txBody>
                    <a:bodyPr/>
                    <a:lstStyle/>
                    <a:p>
                      <a:pPr algn="ctr"/>
                      <a:r>
                        <a:rPr lang="en-GB" sz="2800" b="1">
                          <a:solidFill>
                            <a:schemeClr val="bg2">
                              <a:lumMod val="90000"/>
                            </a:schemeClr>
                          </a:solidFill>
                        </a:rPr>
                        <a:t>117</a:t>
                      </a:r>
                    </a:p>
                  </a:txBody>
                  <a:tcPr anchor="ctr"/>
                </a:tc>
                <a:tc>
                  <a:txBody>
                    <a:bodyPr/>
                    <a:lstStyle/>
                    <a:p>
                      <a:pPr algn="ctr"/>
                      <a:r>
                        <a:rPr lang="en-GB" sz="2800" b="1">
                          <a:solidFill>
                            <a:schemeClr val="bg2">
                              <a:lumMod val="90000"/>
                            </a:schemeClr>
                          </a:solidFill>
                        </a:rPr>
                        <a:t>118</a:t>
                      </a:r>
                    </a:p>
                  </a:txBody>
                  <a:tcPr anchor="ctr"/>
                </a:tc>
                <a:tc>
                  <a:txBody>
                    <a:bodyPr/>
                    <a:lstStyle/>
                    <a:p>
                      <a:pPr algn="ctr"/>
                      <a:r>
                        <a:rPr lang="en-GB" sz="2800" b="1">
                          <a:solidFill>
                            <a:schemeClr val="bg2">
                              <a:lumMod val="90000"/>
                            </a:schemeClr>
                          </a:solidFill>
                        </a:rPr>
                        <a:t>119</a:t>
                      </a:r>
                    </a:p>
                  </a:txBody>
                  <a:tcPr anchor="ctr"/>
                </a:tc>
                <a:tc>
                  <a:txBody>
                    <a:bodyPr/>
                    <a:lstStyle/>
                    <a:p>
                      <a:pPr algn="ctr"/>
                      <a:r>
                        <a:rPr lang="en-GB" sz="2800" b="1">
                          <a:solidFill>
                            <a:schemeClr val="bg2">
                              <a:lumMod val="90000"/>
                            </a:schemeClr>
                          </a:solidFill>
                        </a:rPr>
                        <a:t>120</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121</a:t>
                      </a:r>
                    </a:p>
                  </a:txBody>
                  <a:tcPr anchor="ctr"/>
                </a:tc>
                <a:tc>
                  <a:txBody>
                    <a:bodyPr/>
                    <a:lstStyle/>
                    <a:p>
                      <a:pPr algn="ctr"/>
                      <a:r>
                        <a:rPr lang="en-GB" sz="2800" b="1">
                          <a:solidFill>
                            <a:schemeClr val="bg2">
                              <a:lumMod val="90000"/>
                            </a:schemeClr>
                          </a:solidFill>
                        </a:rPr>
                        <a:t>122</a:t>
                      </a:r>
                    </a:p>
                  </a:txBody>
                  <a:tcPr anchor="ctr"/>
                </a:tc>
                <a:tc>
                  <a:txBody>
                    <a:bodyPr/>
                    <a:lstStyle/>
                    <a:p>
                      <a:pPr algn="ctr"/>
                      <a:r>
                        <a:rPr lang="en-GB" sz="2800" b="1">
                          <a:solidFill>
                            <a:schemeClr val="bg2">
                              <a:lumMod val="90000"/>
                            </a:schemeClr>
                          </a:solidFill>
                        </a:rPr>
                        <a:t>123</a:t>
                      </a:r>
                    </a:p>
                  </a:txBody>
                  <a:tcPr anchor="ctr"/>
                </a:tc>
                <a:tc>
                  <a:txBody>
                    <a:bodyPr/>
                    <a:lstStyle/>
                    <a:p>
                      <a:pPr algn="ctr"/>
                      <a:r>
                        <a:rPr lang="en-GB" sz="2800" b="1">
                          <a:solidFill>
                            <a:schemeClr val="bg2">
                              <a:lumMod val="90000"/>
                            </a:schemeClr>
                          </a:solidFill>
                        </a:rPr>
                        <a:t>124</a:t>
                      </a:r>
                    </a:p>
                  </a:txBody>
                  <a:tcPr anchor="ctr"/>
                </a:tc>
                <a:tc>
                  <a:txBody>
                    <a:bodyPr/>
                    <a:lstStyle/>
                    <a:p>
                      <a:pPr algn="ctr"/>
                      <a:r>
                        <a:rPr lang="en-GB" sz="2800" b="1">
                          <a:solidFill>
                            <a:schemeClr val="bg2">
                              <a:lumMod val="90000"/>
                            </a:schemeClr>
                          </a:solidFill>
                        </a:rPr>
                        <a:t>125</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126</a:t>
                      </a:r>
                    </a:p>
                  </a:txBody>
                  <a:tcPr anchor="ctr"/>
                </a:tc>
                <a:tc>
                  <a:txBody>
                    <a:bodyPr/>
                    <a:lstStyle/>
                    <a:p>
                      <a:pPr algn="ctr"/>
                      <a:r>
                        <a:rPr lang="en-GB" sz="2800" b="1">
                          <a:solidFill>
                            <a:schemeClr val="bg2">
                              <a:lumMod val="90000"/>
                            </a:schemeClr>
                          </a:solidFill>
                        </a:rPr>
                        <a:t>127</a:t>
                      </a:r>
                    </a:p>
                  </a:txBody>
                  <a:tcPr anchor="ctr"/>
                </a:tc>
                <a:tc>
                  <a:txBody>
                    <a:bodyPr/>
                    <a:lstStyle/>
                    <a:p>
                      <a:pPr algn="ctr"/>
                      <a:r>
                        <a:rPr lang="en-GB" sz="2800" b="1">
                          <a:solidFill>
                            <a:schemeClr val="bg2">
                              <a:lumMod val="90000"/>
                            </a:schemeClr>
                          </a:solidFill>
                        </a:rPr>
                        <a:t>128</a:t>
                      </a:r>
                    </a:p>
                  </a:txBody>
                  <a:tcPr anchor="ctr"/>
                </a:tc>
                <a:tc>
                  <a:txBody>
                    <a:bodyPr/>
                    <a:lstStyle/>
                    <a:p>
                      <a:pPr algn="ctr"/>
                      <a:r>
                        <a:rPr lang="en-GB" sz="2800" b="1">
                          <a:solidFill>
                            <a:schemeClr val="bg2">
                              <a:lumMod val="90000"/>
                            </a:schemeClr>
                          </a:solidFill>
                        </a:rPr>
                        <a:t>129</a:t>
                      </a:r>
                    </a:p>
                  </a:txBody>
                  <a:tcPr anchor="ctr"/>
                </a:tc>
                <a:tc>
                  <a:txBody>
                    <a:bodyPr/>
                    <a:lstStyle/>
                    <a:p>
                      <a:pPr algn="ctr"/>
                      <a:r>
                        <a:rPr lang="en-GB" sz="2800" b="1">
                          <a:solidFill>
                            <a:schemeClr val="bg2">
                              <a:lumMod val="90000"/>
                            </a:schemeClr>
                          </a:solidFill>
                        </a:rPr>
                        <a:t>130</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131</a:t>
                      </a:r>
                    </a:p>
                  </a:txBody>
                  <a:tcPr anchor="ctr"/>
                </a:tc>
                <a:tc>
                  <a:txBody>
                    <a:bodyPr/>
                    <a:lstStyle/>
                    <a:p>
                      <a:pPr algn="ctr"/>
                      <a:r>
                        <a:rPr lang="en-GB" sz="2800" b="1">
                          <a:solidFill>
                            <a:schemeClr val="bg2">
                              <a:lumMod val="90000"/>
                            </a:schemeClr>
                          </a:solidFill>
                        </a:rPr>
                        <a:t>132</a:t>
                      </a:r>
                    </a:p>
                  </a:txBody>
                  <a:tcPr anchor="ctr"/>
                </a:tc>
                <a:tc>
                  <a:txBody>
                    <a:bodyPr/>
                    <a:lstStyle/>
                    <a:p>
                      <a:pPr algn="ctr"/>
                      <a:r>
                        <a:rPr lang="en-GB" sz="2800" b="1">
                          <a:solidFill>
                            <a:schemeClr val="bg2">
                              <a:lumMod val="90000"/>
                            </a:schemeClr>
                          </a:solidFill>
                        </a:rPr>
                        <a:t>133</a:t>
                      </a:r>
                    </a:p>
                  </a:txBody>
                  <a:tcPr anchor="ctr"/>
                </a:tc>
                <a:tc>
                  <a:txBody>
                    <a:bodyPr/>
                    <a:lstStyle/>
                    <a:p>
                      <a:pPr algn="ctr"/>
                      <a:r>
                        <a:rPr lang="en-GB" sz="2800" b="1">
                          <a:solidFill>
                            <a:schemeClr val="bg2">
                              <a:lumMod val="90000"/>
                            </a:schemeClr>
                          </a:solidFill>
                        </a:rPr>
                        <a:t>134</a:t>
                      </a:r>
                    </a:p>
                  </a:txBody>
                  <a:tcPr anchor="ctr"/>
                </a:tc>
                <a:tc>
                  <a:txBody>
                    <a:bodyPr/>
                    <a:lstStyle/>
                    <a:p>
                      <a:pPr algn="ctr"/>
                      <a:r>
                        <a:rPr lang="en-GB" sz="2800" b="1">
                          <a:solidFill>
                            <a:schemeClr val="bg2">
                              <a:lumMod val="90000"/>
                            </a:schemeClr>
                          </a:solidFill>
                        </a:rPr>
                        <a:t>135</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136</a:t>
                      </a:r>
                    </a:p>
                  </a:txBody>
                  <a:tcPr anchor="ctr"/>
                </a:tc>
                <a:tc>
                  <a:txBody>
                    <a:bodyPr/>
                    <a:lstStyle/>
                    <a:p>
                      <a:pPr algn="ctr"/>
                      <a:r>
                        <a:rPr lang="en-GB" sz="2800" b="1">
                          <a:solidFill>
                            <a:schemeClr val="bg2">
                              <a:lumMod val="90000"/>
                            </a:schemeClr>
                          </a:solidFill>
                        </a:rPr>
                        <a:t>137</a:t>
                      </a:r>
                    </a:p>
                  </a:txBody>
                  <a:tcPr anchor="ctr"/>
                </a:tc>
                <a:tc>
                  <a:txBody>
                    <a:bodyPr/>
                    <a:lstStyle/>
                    <a:p>
                      <a:pPr algn="ctr"/>
                      <a:r>
                        <a:rPr lang="en-GB" sz="2800" b="1">
                          <a:solidFill>
                            <a:schemeClr val="bg2">
                              <a:lumMod val="90000"/>
                            </a:schemeClr>
                          </a:solidFill>
                        </a:rPr>
                        <a:t>138</a:t>
                      </a:r>
                    </a:p>
                  </a:txBody>
                  <a:tcPr anchor="ctr"/>
                </a:tc>
                <a:tc>
                  <a:txBody>
                    <a:bodyPr/>
                    <a:lstStyle/>
                    <a:p>
                      <a:pPr algn="ctr"/>
                      <a:r>
                        <a:rPr lang="en-GB" sz="2800" b="1">
                          <a:solidFill>
                            <a:schemeClr val="bg2">
                              <a:lumMod val="90000"/>
                            </a:schemeClr>
                          </a:solidFill>
                        </a:rPr>
                        <a:t>139</a:t>
                      </a:r>
                    </a:p>
                  </a:txBody>
                  <a:tcPr anchor="ctr"/>
                </a:tc>
                <a:tc>
                  <a:txBody>
                    <a:bodyPr/>
                    <a:lstStyle/>
                    <a:p>
                      <a:pPr algn="ctr"/>
                      <a:r>
                        <a:rPr lang="en-GB" sz="2800" b="1">
                          <a:solidFill>
                            <a:schemeClr val="bg2">
                              <a:lumMod val="90000"/>
                            </a:schemeClr>
                          </a:solidFill>
                        </a:rPr>
                        <a:t>140</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3345181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41803983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4005986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2295850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2580604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1 Homework</a:t>
            </a:r>
          </a:p>
        </p:txBody>
      </p:sp>
    </p:spTree>
    <p:extLst>
      <p:ext uri="{BB962C8B-B14F-4D97-AF65-F5344CB8AC3E}">
        <p14:creationId xmlns:p14="http://schemas.microsoft.com/office/powerpoint/2010/main" val="24940472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1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extLst>
              <p:ext uri="{D42A27DB-BD31-4B8C-83A1-F6EECF244321}">
                <p14:modId xmlns:p14="http://schemas.microsoft.com/office/powerpoint/2010/main" val="59668433"/>
              </p:ext>
            </p:extLst>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11817206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5447" y="88862"/>
            <a:ext cx="6673835" cy="9705041"/>
            <a:chOff x="125447" y="-431074"/>
            <a:chExt cx="6673835" cy="9705041"/>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560489" y="-431074"/>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A2A138E-5BA6-3D9F-0372-EFB31043A970}"/>
                </a:ext>
              </a:extLst>
            </p:cNvPr>
            <p:cNvSpPr/>
            <p:nvPr/>
          </p:nvSpPr>
          <p:spPr>
            <a:xfrm>
              <a:off x="139337" y="1783471"/>
              <a:ext cx="6586694" cy="395932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dirty="0">
                  <a:cs typeface="Calibri"/>
                </a:rPr>
                <a:t>Main Task</a:t>
              </a:r>
              <a:endParaRPr lang="en-GB" sz="1600" dirty="0">
                <a:ea typeface="Calibri"/>
                <a:cs typeface="Calibri"/>
              </a:endParaRPr>
            </a:p>
            <a:p>
              <a:endParaRPr lang="en-GB" sz="1400" dirty="0">
                <a:solidFill>
                  <a:schemeClr val="tx1"/>
                </a:solidFill>
                <a:ea typeface="+mn-lt"/>
                <a:cs typeface="+mn-lt"/>
              </a:endParaRPr>
            </a:p>
            <a:p>
              <a:r>
                <a:rPr lang="en-GB" sz="1400" dirty="0">
                  <a:solidFill>
                    <a:schemeClr val="tx1"/>
                  </a:solidFill>
                  <a:latin typeface="Arial"/>
                  <a:cs typeface="Arial"/>
                </a:rPr>
                <a:t>                                                       Main Task</a:t>
              </a:r>
            </a:p>
            <a:p>
              <a:r>
                <a:rPr lang="en-GB" sz="1400" dirty="0">
                  <a:solidFill>
                    <a:schemeClr val="tx1"/>
                  </a:solidFill>
                  <a:latin typeface="Arial"/>
                  <a:cs typeface="Arial"/>
                </a:rPr>
                <a:t>The Toyota Motor Corporation’s way of making cars, known as the Toyota Production System (TPS), has the objective of ‘making the vehicles ordered by customers in the quickest and most efficient way, in order to deliver the vehicles as quickly as possible’. It is based on: </a:t>
              </a:r>
              <a:endParaRPr lang="en-GB" sz="1400" dirty="0">
                <a:solidFill>
                  <a:schemeClr val="tx1"/>
                </a:solidFill>
                <a:cs typeface="Calibri"/>
              </a:endParaRPr>
            </a:p>
            <a:p>
              <a:r>
                <a:rPr lang="en-GB" sz="1400" dirty="0">
                  <a:solidFill>
                    <a:schemeClr val="tx1"/>
                  </a:solidFill>
                  <a:latin typeface="Arial"/>
                  <a:cs typeface="Arial"/>
                </a:rPr>
                <a:t>● </a:t>
              </a:r>
              <a:r>
                <a:rPr lang="en-GB" sz="1400" b="1" dirty="0" err="1">
                  <a:solidFill>
                    <a:schemeClr val="tx1"/>
                  </a:solidFill>
                  <a:latin typeface="Arial"/>
                  <a:cs typeface="Arial"/>
                </a:rPr>
                <a:t>Jidoka</a:t>
              </a:r>
              <a:r>
                <a:rPr lang="en-GB" sz="1400" b="1" dirty="0">
                  <a:solidFill>
                    <a:schemeClr val="tx1"/>
                  </a:solidFill>
                  <a:latin typeface="Arial"/>
                  <a:cs typeface="Arial"/>
                </a:rPr>
                <a:t>. </a:t>
              </a:r>
              <a:r>
                <a:rPr lang="en-GB" sz="1400" dirty="0">
                  <a:solidFill>
                    <a:schemeClr val="tx1"/>
                  </a:solidFill>
                  <a:latin typeface="Arial"/>
                  <a:cs typeface="Arial"/>
                </a:rPr>
                <a:t>This means that when a problem occurs, the production line stops immediately, preventing defective products from being produced. </a:t>
              </a:r>
              <a:endParaRPr lang="en-GB" sz="1400" dirty="0">
                <a:solidFill>
                  <a:schemeClr val="tx1"/>
                </a:solidFill>
                <a:cs typeface="Calibri"/>
              </a:endParaRPr>
            </a:p>
            <a:p>
              <a:r>
                <a:rPr lang="en-GB" sz="1400" dirty="0">
                  <a:solidFill>
                    <a:schemeClr val="tx1"/>
                  </a:solidFill>
                  <a:latin typeface="Arial"/>
                  <a:cs typeface="Arial"/>
                </a:rPr>
                <a:t>● </a:t>
              </a:r>
              <a:r>
                <a:rPr lang="en-GB" sz="1400" b="1" dirty="0">
                  <a:solidFill>
                    <a:schemeClr val="tx1"/>
                  </a:solidFill>
                  <a:latin typeface="Arial"/>
                  <a:cs typeface="Arial"/>
                </a:rPr>
                <a:t>Just-in-time. </a:t>
              </a:r>
              <a:r>
                <a:rPr lang="en-GB" sz="1400" dirty="0">
                  <a:solidFill>
                    <a:schemeClr val="tx1"/>
                  </a:solidFill>
                  <a:latin typeface="Arial"/>
                  <a:cs typeface="Arial"/>
                </a:rPr>
                <a:t>This occurs when each process produces only what is needed by the next process in a continuous flow. </a:t>
              </a:r>
              <a:endParaRPr lang="en-GB" sz="1400" dirty="0">
                <a:solidFill>
                  <a:schemeClr val="tx1"/>
                </a:solidFill>
                <a:cs typeface="Calibri"/>
              </a:endParaRPr>
            </a:p>
            <a:p>
              <a:r>
                <a:rPr lang="en-GB" sz="1400" dirty="0">
                  <a:solidFill>
                    <a:schemeClr val="tx1"/>
                  </a:solidFill>
                  <a:latin typeface="Arial"/>
                  <a:cs typeface="Arial"/>
                </a:rPr>
                <a:t>Based on the basic philosophies of </a:t>
              </a:r>
              <a:r>
                <a:rPr lang="en-GB" sz="1400" dirty="0" err="1">
                  <a:solidFill>
                    <a:schemeClr val="tx1"/>
                  </a:solidFill>
                  <a:latin typeface="Arial"/>
                  <a:cs typeface="Arial"/>
                </a:rPr>
                <a:t>jidoka</a:t>
              </a:r>
              <a:r>
                <a:rPr lang="en-GB" sz="1400" dirty="0">
                  <a:solidFill>
                    <a:schemeClr val="tx1"/>
                  </a:solidFill>
                  <a:latin typeface="Arial"/>
                  <a:cs typeface="Arial"/>
                </a:rPr>
                <a:t> and just- in-time, the TPS can efficiently and quickly produce vehicles of sound quality, one at a time, that fully satisfy customer requirements. </a:t>
              </a:r>
              <a:endParaRPr lang="en-GB" sz="1400" dirty="0">
                <a:solidFill>
                  <a:schemeClr val="tx1"/>
                </a:solidFill>
                <a:cs typeface="Calibri"/>
              </a:endParaRPr>
            </a:p>
            <a:p>
              <a:r>
                <a:rPr lang="en-GB" sz="1400" dirty="0">
                  <a:solidFill>
                    <a:schemeClr val="tx1"/>
                  </a:solidFill>
                  <a:latin typeface="Arial"/>
                  <a:cs typeface="Arial"/>
                </a:rPr>
                <a:t>See </a:t>
              </a:r>
              <a:r>
                <a:rPr lang="en-GB" sz="1400" dirty="0">
                  <a:solidFill>
                    <a:schemeClr val="tx1"/>
                  </a:solidFill>
                  <a:latin typeface="Arial"/>
                  <a:cs typeface="Arial"/>
                  <a:hlinkClick r:id="rId3">
                    <a:extLst>
                      <a:ext uri="{A12FA001-AC4F-418D-AE19-62706E023703}">
                        <ahyp:hlinkClr xmlns:ahyp="http://schemas.microsoft.com/office/drawing/2018/hyperlinkcolor" val="tx"/>
                      </a:ext>
                    </a:extLst>
                  </a:hlinkClick>
                </a:rPr>
                <a:t>www.toyota.co.jp</a:t>
              </a:r>
              <a:r>
                <a:rPr lang="en-GB" sz="1400" dirty="0">
                  <a:solidFill>
                    <a:schemeClr val="tx1"/>
                  </a:solidFill>
                  <a:latin typeface="Arial"/>
                  <a:cs typeface="Arial"/>
                </a:rPr>
                <a:t> for more about the TPS. </a:t>
              </a:r>
              <a:endParaRPr lang="en-GB" sz="1400" dirty="0">
                <a:solidFill>
                  <a:schemeClr val="tx1"/>
                </a:solidFill>
                <a:cs typeface="Calibri"/>
              </a:endParaRPr>
            </a:p>
            <a:p>
              <a:r>
                <a:rPr lang="en-GB" sz="1400" b="1" dirty="0">
                  <a:solidFill>
                    <a:schemeClr val="tx1"/>
                  </a:solidFill>
                  <a:latin typeface="Arial"/>
                  <a:cs typeface="Arial"/>
                </a:rPr>
                <a:t>Analyse the benefits to the company of the Toyota production system (6 marks)</a:t>
              </a:r>
              <a:endParaRPr lang="en-GB" sz="1400" dirty="0">
                <a:solidFill>
                  <a:schemeClr val="tx1"/>
                </a:solidFill>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25447" y="7227963"/>
              <a:ext cx="6561438" cy="140413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25447" y="8873857"/>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rot="10800000" flipV="1">
              <a:off x="126524" y="6423763"/>
              <a:ext cx="6591870" cy="72931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dirty="0">
                  <a:ea typeface="+mn-lt"/>
                  <a:cs typeface="+mn-lt"/>
                </a:rPr>
                <a:t>Extension Task </a:t>
              </a:r>
              <a:endParaRPr lang="en-GB" sz="2000" dirty="0">
                <a:ea typeface="Calibri"/>
                <a:cs typeface="Calibri"/>
              </a:endParaRPr>
            </a:p>
            <a:p>
              <a:pPr algn="ctr"/>
              <a:r>
                <a:rPr lang="en-GB" sz="2000" dirty="0">
                  <a:ea typeface="Calibri"/>
                  <a:cs typeface="Calibri"/>
                </a:rPr>
                <a:t>See Seneca</a:t>
              </a:r>
              <a:endParaRPr lang="en-GB" sz="2000" dirty="0"/>
            </a:p>
          </p:txBody>
        </p:sp>
        <p:sp>
          <p:nvSpPr>
            <p:cNvPr id="7" name="Rectangle 6">
              <a:extLst>
                <a:ext uri="{FF2B5EF4-FFF2-40B4-BE49-F238E27FC236}">
                  <a16:creationId xmlns:a16="http://schemas.microsoft.com/office/drawing/2014/main" id="{D3695D3E-C125-EF5F-32F6-B7E32E204520}"/>
                </a:ext>
              </a:extLst>
            </p:cNvPr>
            <p:cNvSpPr/>
            <p:nvPr/>
          </p:nvSpPr>
          <p:spPr>
            <a:xfrm>
              <a:off x="133125" y="5868621"/>
              <a:ext cx="6561438" cy="42931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cs typeface="Calibri"/>
                </a:rPr>
                <a:t>Key Words – Toyota Production System</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807765"/>
              <a:ext cx="6561438" cy="8523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a:ea typeface="+mn-lt"/>
                  <a:cs typeface="+mn-lt"/>
                </a:rPr>
                <a:t>Recap Task</a:t>
              </a:r>
              <a:endParaRPr lang="en-US" sz="1600">
                <a:cs typeface="Calibri"/>
              </a:endParaRPr>
            </a:p>
            <a:p>
              <a:pPr algn="ctr"/>
              <a:endParaRPr lang="en-GB" sz="1600">
                <a:ea typeface="Calibri"/>
                <a:cs typeface="Calibri"/>
              </a:endParaRPr>
            </a:p>
            <a:p>
              <a:pPr algn="ctr"/>
              <a:r>
                <a:rPr lang="en-GB" sz="1600">
                  <a:cs typeface="Calibri"/>
                </a:rPr>
                <a:t>What is the difference between Recruitment and Selection (2 marks)</a:t>
              </a:r>
              <a:endParaRPr lang="en-GB" sz="1600">
                <a:ea typeface="Calibri"/>
                <a:cs typeface="Calibri"/>
              </a:endParaRPr>
            </a:p>
          </p:txBody>
        </p:sp>
      </p:grpSp>
      <p:sp>
        <p:nvSpPr>
          <p:cNvPr id="15" name="TextBox 14">
            <a:extLst>
              <a:ext uri="{FF2B5EF4-FFF2-40B4-BE49-F238E27FC236}">
                <a16:creationId xmlns:a16="http://schemas.microsoft.com/office/drawing/2014/main" id="{CB6B04F7-E9E8-D9BE-574B-151AF1E53334}"/>
              </a:ext>
            </a:extLst>
          </p:cNvPr>
          <p:cNvSpPr txBox="1"/>
          <p:nvPr/>
        </p:nvSpPr>
        <p:spPr>
          <a:xfrm>
            <a:off x="133125" y="434269"/>
            <a:ext cx="5351908" cy="707886"/>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2000" b="1">
                <a:ea typeface="+mn-lt"/>
                <a:cs typeface="+mn-lt"/>
              </a:rPr>
              <a:t>Year 10 Business, Homework </a:t>
            </a:r>
            <a:endParaRPr lang="en-GB" sz="2000">
              <a:ea typeface="+mn-lt"/>
              <a:cs typeface="+mn-lt"/>
            </a:endParaRPr>
          </a:p>
          <a:p>
            <a:pPr algn="ctr"/>
            <a:r>
              <a:rPr lang="en-GB" sz="2000" b="1">
                <a:ea typeface="+mn-lt"/>
                <a:cs typeface="+mn-lt"/>
              </a:rPr>
              <a:t>Half Term 4, Week 1</a:t>
            </a:r>
            <a:endParaRPr lang="en-GB" sz="2000">
              <a:ea typeface="+mn-lt"/>
              <a:cs typeface="+mn-lt"/>
            </a:endParaRPr>
          </a:p>
        </p:txBody>
      </p:sp>
    </p:spTree>
    <p:extLst>
      <p:ext uri="{BB962C8B-B14F-4D97-AF65-F5344CB8AC3E}">
        <p14:creationId xmlns:p14="http://schemas.microsoft.com/office/powerpoint/2010/main" val="26129124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800" b="1"/>
              <a:t>Year 10 English Homework </a:t>
            </a:r>
          </a:p>
          <a:p>
            <a:pPr algn="ctr"/>
            <a:r>
              <a:rPr lang="en-GB" sz="2800" b="1"/>
              <a:t>Half Term 4, Week 1</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t>Homework: read the short story given to you in class.</a:t>
            </a:r>
            <a:endParaRPr lang="en-GB">
              <a:cs typeface="Calibri"/>
            </a:endParaRPr>
          </a:p>
          <a:p>
            <a:endParaRPr lang="en-US" sz="1400">
              <a:cs typeface="Calibri"/>
            </a:endParaRPr>
          </a:p>
          <a:p>
            <a:endParaRPr lang="en-US" sz="1400">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What is the plot of 'Macbeth'?</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a:t>Recap:</a:t>
                      </a:r>
                    </a:p>
                    <a:p>
                      <a:endParaRPr lang="en-GB" sz="1400"/>
                    </a:p>
                    <a:p>
                      <a:r>
                        <a:rPr lang="en-GB" sz="1400"/>
                        <a:t>List the expectations of</a:t>
                      </a:r>
                      <a:r>
                        <a:rPr lang="en-GB" sz="1400" baseline="0"/>
                        <a:t> the summary task.</a:t>
                      </a:r>
                    </a:p>
                    <a:p>
                      <a:r>
                        <a:rPr lang="en-GB" sz="1400" baseline="0"/>
                        <a:t>……………………………………………………………………………………………………………………………………………………………………………………………………………………………………………………………………………………………………………………………………………………………………………………………………………………………………………………………………………………………………………………………………………………………………….. </a:t>
                      </a:r>
                      <a:endParaRPr lang="en-GB" sz="140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metaphor, simile, personification, pathetic fallacy.</a:t>
            </a:r>
            <a:endParaRPr lang="en-US"/>
          </a:p>
        </p:txBody>
      </p:sp>
    </p:spTree>
    <p:extLst>
      <p:ext uri="{BB962C8B-B14F-4D97-AF65-F5344CB8AC3E}">
        <p14:creationId xmlns:p14="http://schemas.microsoft.com/office/powerpoint/2010/main" val="35640145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4239" y="0"/>
            <a:ext cx="6733761" cy="9482250"/>
            <a:chOff x="124239" y="0"/>
            <a:chExt cx="6733761" cy="948225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Fine Art Homework – Half Term, Week 1-6</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24239" y="8702142"/>
              <a:ext cx="6582219" cy="78010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panose="020F0502020204030204"/>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–Observational studies, media development, line, tone, colour, shape, pattern space</a:t>
              </a:r>
              <a:endParaRPr lang="en-GB" sz="1400" err="1">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50528" y="1385628"/>
              <a:ext cx="6561438" cy="123016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cs typeface="Calibri"/>
                </a:rPr>
                <a:t>Preparation Task: </a:t>
              </a:r>
              <a:r>
                <a:rPr lang="en-GB" sz="1400">
                  <a:cs typeface="Calibri"/>
                </a:rPr>
                <a:t>Make sure you collect the sketchbook from Miss O'Malley and have the resources your need to work from.</a:t>
              </a:r>
              <a:endParaRPr lang="en-GB" sz="1400">
                <a:ea typeface="Calibri"/>
                <a:cs typeface="Calibri"/>
              </a:endParaRPr>
            </a:p>
            <a:p>
              <a:pPr algn="ctr"/>
              <a:r>
                <a:rPr lang="en-GB" sz="1400">
                  <a:ea typeface="Calibri"/>
                  <a:cs typeface="Calibri"/>
                </a:rPr>
                <a:t>If you need things printing off please arrange this before the deadlines</a:t>
              </a:r>
            </a:p>
          </p:txBody>
        </p:sp>
      </p:grpSp>
      <p:sp>
        <p:nvSpPr>
          <p:cNvPr id="13" name="Rectangle 12">
            <a:extLst>
              <a:ext uri="{FF2B5EF4-FFF2-40B4-BE49-F238E27FC236}">
                <a16:creationId xmlns:a16="http://schemas.microsoft.com/office/drawing/2014/main" id="{711D8AF0-2599-DCAD-4F75-F59886C8834E}"/>
              </a:ext>
            </a:extLst>
          </p:cNvPr>
          <p:cNvSpPr/>
          <p:nvPr/>
        </p:nvSpPr>
        <p:spPr>
          <a:xfrm>
            <a:off x="131165" y="7812970"/>
            <a:ext cx="6561438" cy="623179"/>
          </a:xfrm>
          <a:prstGeom prst="rect">
            <a:avLst/>
          </a:prstGeom>
          <a:ln w="28575">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Work into your drawings for longer than 20 mins per week.</a:t>
            </a:r>
          </a:p>
        </p:txBody>
      </p:sp>
      <p:sp>
        <p:nvSpPr>
          <p:cNvPr id="10" name="Content Placeholder 2">
            <a:extLst>
              <a:ext uri="{FF2B5EF4-FFF2-40B4-BE49-F238E27FC236}">
                <a16:creationId xmlns:a16="http://schemas.microsoft.com/office/drawing/2014/main" id="{E2FB164B-466F-2904-8705-EAA7BB050A29}"/>
              </a:ext>
            </a:extLst>
          </p:cNvPr>
          <p:cNvSpPr>
            <a:spLocks noGrp="1"/>
          </p:cNvSpPr>
          <p:nvPr/>
        </p:nvSpPr>
        <p:spPr>
          <a:xfrm>
            <a:off x="137370" y="3154731"/>
            <a:ext cx="6572676" cy="3645250"/>
          </a:xfrm>
          <a:prstGeom prst="rect">
            <a:avLst/>
          </a:prstGeom>
          <a:ln>
            <a:solidFill>
              <a:schemeClr val="tx1">
                <a:lumMod val="95000"/>
                <a:lumOff val="5000"/>
              </a:schemeClr>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a:latin typeface="Baguet Script"/>
              <a:ea typeface="Calibri"/>
              <a:cs typeface="Calibri"/>
            </a:endParaRPr>
          </a:p>
          <a:p>
            <a:r>
              <a:rPr lang="en-US" sz="2000">
                <a:latin typeface="Baguet Script"/>
                <a:ea typeface="Calibri"/>
                <a:cs typeface="Calibri"/>
              </a:rPr>
              <a:t>In your sketchbook over the next 6 week you will have:</a:t>
            </a:r>
            <a:endParaRPr lang="en-US"/>
          </a:p>
          <a:p>
            <a:r>
              <a:rPr lang="en-US" sz="2000">
                <a:latin typeface="Baguet Script"/>
                <a:ea typeface="Calibri"/>
                <a:cs typeface="Calibri"/>
              </a:rPr>
              <a:t>Collage – ripped </a:t>
            </a:r>
            <a:r>
              <a:rPr lang="en-US" sz="2000" err="1">
                <a:latin typeface="Baguet Script"/>
                <a:ea typeface="Calibri"/>
                <a:cs typeface="Calibri"/>
              </a:rPr>
              <a:t>coloured</a:t>
            </a:r>
            <a:r>
              <a:rPr lang="en-US" sz="2000">
                <a:latin typeface="Baguet Script"/>
                <a:ea typeface="Calibri"/>
                <a:cs typeface="Calibri"/>
              </a:rPr>
              <a:t> paper pepper</a:t>
            </a:r>
          </a:p>
          <a:p>
            <a:r>
              <a:rPr lang="en-US" sz="2000">
                <a:latin typeface="Baguet Script"/>
                <a:ea typeface="Calibri"/>
                <a:cs typeface="Calibri"/>
              </a:rPr>
              <a:t>Collage – cut paper collage pepper</a:t>
            </a:r>
          </a:p>
          <a:p>
            <a:r>
              <a:rPr lang="en-US" sz="2000">
                <a:latin typeface="Baguet Script"/>
                <a:ea typeface="Calibri"/>
                <a:cs typeface="Calibri"/>
              </a:rPr>
              <a:t>Water </a:t>
            </a:r>
            <a:r>
              <a:rPr lang="en-US" sz="2000" err="1">
                <a:latin typeface="Baguet Script"/>
                <a:ea typeface="Calibri"/>
                <a:cs typeface="Calibri"/>
              </a:rPr>
              <a:t>colour</a:t>
            </a:r>
            <a:r>
              <a:rPr lang="en-US" sz="2000">
                <a:latin typeface="Baguet Script"/>
                <a:ea typeface="Calibri"/>
                <a:cs typeface="Calibri"/>
              </a:rPr>
              <a:t> </a:t>
            </a:r>
            <a:r>
              <a:rPr lang="en-US" sz="2000" err="1">
                <a:latin typeface="Baguet Script"/>
                <a:ea typeface="Calibri"/>
                <a:cs typeface="Calibri"/>
              </a:rPr>
              <a:t>papper</a:t>
            </a:r>
            <a:endParaRPr lang="en-US" sz="2000">
              <a:latin typeface="Baguet Script"/>
              <a:ea typeface="Calibri"/>
              <a:cs typeface="Calibri"/>
            </a:endParaRPr>
          </a:p>
          <a:p>
            <a:r>
              <a:rPr lang="en-US" sz="2000">
                <a:latin typeface="Baguet Script"/>
                <a:ea typeface="Calibri"/>
                <a:cs typeface="Calibri"/>
              </a:rPr>
              <a:t>Acrylic </a:t>
            </a:r>
            <a:r>
              <a:rPr lang="en-US" sz="2000" err="1">
                <a:latin typeface="Baguet Script"/>
                <a:ea typeface="Calibri"/>
                <a:cs typeface="Calibri"/>
              </a:rPr>
              <a:t>painied</a:t>
            </a:r>
            <a:r>
              <a:rPr lang="en-US" sz="2000">
                <a:latin typeface="Baguet Script"/>
                <a:ea typeface="Calibri"/>
                <a:cs typeface="Calibri"/>
              </a:rPr>
              <a:t> pepper</a:t>
            </a:r>
          </a:p>
          <a:p>
            <a:r>
              <a:rPr lang="en-US" sz="2000">
                <a:latin typeface="Baguet Script"/>
                <a:ea typeface="Calibri"/>
                <a:cs typeface="Calibri"/>
              </a:rPr>
              <a:t>String collage and printed pepper</a:t>
            </a:r>
          </a:p>
          <a:p>
            <a:r>
              <a:rPr lang="en-US" sz="2000">
                <a:latin typeface="Baguet Script"/>
                <a:ea typeface="Calibri"/>
                <a:cs typeface="Calibri"/>
              </a:rPr>
              <a:t>Quick print foam pepper</a:t>
            </a:r>
          </a:p>
          <a:p>
            <a:endParaRPr lang="en-US" sz="2000">
              <a:latin typeface="Baguet Script"/>
              <a:ea typeface="Calibri"/>
              <a:cs typeface="Calibri"/>
            </a:endParaRPr>
          </a:p>
          <a:p>
            <a:endParaRPr lang="en-US" sz="1600">
              <a:latin typeface="Calibri" panose="020F0502020204030204"/>
              <a:ea typeface="Calibri"/>
              <a:cs typeface="Calibri"/>
            </a:endParaRPr>
          </a:p>
        </p:txBody>
      </p:sp>
    </p:spTree>
    <p:extLst>
      <p:ext uri="{BB962C8B-B14F-4D97-AF65-F5344CB8AC3E}">
        <p14:creationId xmlns:p14="http://schemas.microsoft.com/office/powerpoint/2010/main" val="36956724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45020" y="-86445"/>
            <a:ext cx="6727376" cy="9440716"/>
            <a:chOff x="130624" y="0"/>
            <a:chExt cx="67273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10 GCSE PE Homework – Half Term 4, Weeks 1 to 6 ( coursework)</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30624" y="2556538"/>
              <a:ext cx="6561438" cy="451882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b="1" dirty="0">
                  <a:ea typeface="Calibri"/>
                  <a:cs typeface="Calibri"/>
                </a:rPr>
                <a:t>Analysis and Evaluation:</a:t>
              </a:r>
              <a:endParaRPr lang="en-US" sz="1600" b="1" dirty="0">
                <a:ea typeface="Calibri"/>
                <a:cs typeface="Calibri"/>
              </a:endParaRPr>
            </a:p>
            <a:p>
              <a:r>
                <a:rPr lang="en-GB" sz="1600" b="1" dirty="0">
                  <a:ea typeface="Calibri"/>
                  <a:cs typeface="Calibri"/>
                </a:rPr>
                <a:t>The lesson just before the February half term break, you were given the task of choosing a sport for your Analysis and Evaluation, the course work part or element of your GCSE PE course. You were also tasked to look at  a strength and weakness of skill in your chosen sport, a strength and weakness for a component of fitness in that chosen sport and to look at the fitness tests that link into the components of fitness that you chose for your sport.</a:t>
              </a:r>
              <a:endParaRPr lang="en-US" sz="1600" b="1" dirty="0">
                <a:ea typeface="Calibri"/>
                <a:cs typeface="Calibri"/>
              </a:endParaRPr>
            </a:p>
            <a:p>
              <a:endParaRPr lang="en-GB" sz="1600" b="1" dirty="0">
                <a:ea typeface="Calibri"/>
                <a:cs typeface="Calibri"/>
              </a:endParaRPr>
            </a:p>
            <a:p>
              <a:r>
                <a:rPr lang="en-GB" sz="1600" b="1" dirty="0">
                  <a:ea typeface="Calibri"/>
                  <a:cs typeface="Calibri"/>
                </a:rPr>
                <a:t>Over the next six weeks, you will be set tasks that link into improving this piece of work and add improvements. This will be the homework basis for this half term.</a:t>
              </a:r>
              <a:endParaRPr lang="en-US" sz="1600" b="1" dirty="0">
                <a:ea typeface="Calibri"/>
                <a:cs typeface="Calibri"/>
              </a:endParaRPr>
            </a:p>
            <a:p>
              <a:endParaRPr lang="en-GB" sz="1600" b="1" dirty="0">
                <a:ea typeface="Calibri"/>
                <a:cs typeface="Calibri"/>
              </a:endParaRPr>
            </a:p>
            <a:p>
              <a:r>
                <a:rPr lang="en-GB" sz="1600" b="1" dirty="0">
                  <a:ea typeface="Calibri"/>
                  <a:cs typeface="Calibri"/>
                </a:rPr>
                <a:t>I will be setting tasks and deadlines in lesson time, that need to be completed every two weeks. </a:t>
              </a:r>
              <a:endParaRPr lang="en-US" sz="1600" b="1" dirty="0">
                <a:ea typeface="Calibri"/>
                <a:cs typeface="Calibri"/>
              </a:endParaRPr>
            </a:p>
            <a:p>
              <a:endParaRPr lang="en-GB" sz="1600" b="1" dirty="0">
                <a:ea typeface="Calibri"/>
                <a:cs typeface="Calibri"/>
              </a:endParaRPr>
            </a:p>
            <a:p>
              <a:r>
                <a:rPr lang="en-GB" sz="1600" b="1" dirty="0">
                  <a:ea typeface="Calibri"/>
                  <a:cs typeface="Calibri"/>
                </a:rPr>
                <a:t>This will be marked with recommended improvements that I expect to be made in lesson and for homework.</a:t>
              </a:r>
              <a:endParaRPr lang="en-GB" sz="1500" dirty="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a:t>What have been your strengths in GCSE PE this week?</a:t>
              </a:r>
            </a:p>
            <a:p>
              <a:pPr marL="342900" indent="-342900">
                <a:buFont typeface="+mj-lt"/>
                <a:buAutoNum type="arabicPeriod"/>
              </a:pPr>
              <a:r>
                <a:rPr lang="en-GB"/>
                <a:t>What have been the areas that have challenged you in GCSE PE this week?</a:t>
              </a:r>
              <a:endParaRPr lang="en-GB">
                <a:cs typeface="Calibri"/>
              </a:endParaRPr>
            </a:p>
            <a:p>
              <a:pPr marL="342900" indent="-342900">
                <a:buFont typeface="+mj-lt"/>
                <a:buAutoNum type="arabicPeriod"/>
              </a:pPr>
              <a:r>
                <a:rPr lang="en-GB"/>
                <a:t>How could you improve next week?</a:t>
              </a:r>
              <a:endParaRPr lang="en-GB">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515199"/>
              <a:ext cx="6561438" cy="78931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a:t>
              </a:r>
            </a:p>
            <a:p>
              <a:pPr algn="ctr"/>
              <a:r>
                <a:rPr lang="en-GB">
                  <a:ea typeface="+mn-lt"/>
                  <a:cs typeface="+mn-lt"/>
                </a:rPr>
                <a:t>To recognise and include the fitness test relevant to your strength Component of Fitness stating the level achieved.</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169654"/>
              <a:ext cx="6561438" cy="332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cs typeface="Calibri"/>
                </a:rPr>
                <a:t>Key words: Analysis, Evaluation, Component of Fitness, Strength </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50527" y="1261024"/>
              <a:ext cx="6561438" cy="123016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Calibri"/>
                  <a:cs typeface="Calibri"/>
                </a:rPr>
                <a:t>Most of the homework that will be set up until the Summer term will be based upon the pupils starting to understand and work upon the course work element of the course. This piece of work will go towards the pupils final overall GCSE PE grade at the end of Year 11.</a:t>
              </a:r>
            </a:p>
          </p:txBody>
        </p:sp>
      </p:grpSp>
    </p:spTree>
    <p:extLst>
      <p:ext uri="{BB962C8B-B14F-4D97-AF65-F5344CB8AC3E}">
        <p14:creationId xmlns:p14="http://schemas.microsoft.com/office/powerpoint/2010/main" val="23773075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6E3F6D58-D308-AC56-4A7E-1E5C45CEA391}"/>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4" name="Group 3">
            <a:extLst>
              <a:ext uri="{FF2B5EF4-FFF2-40B4-BE49-F238E27FC236}">
                <a16:creationId xmlns:a16="http://schemas.microsoft.com/office/drawing/2014/main" id="{05E6D7FD-DC55-9FF6-9DA5-6C74A9F48F60}"/>
              </a:ext>
            </a:extLst>
          </p:cNvPr>
          <p:cNvGrpSpPr/>
          <p:nvPr/>
        </p:nvGrpSpPr>
        <p:grpSpPr>
          <a:xfrm>
            <a:off x="140944" y="0"/>
            <a:ext cx="6713850" cy="9236096"/>
            <a:chOff x="3811901" y="0"/>
            <a:chExt cx="6728254" cy="9440716"/>
          </a:xfrm>
        </p:grpSpPr>
        <p:pic>
          <p:nvPicPr>
            <p:cNvPr id="5" name="Picture 4">
              <a:extLst>
                <a:ext uri="{FF2B5EF4-FFF2-40B4-BE49-F238E27FC236}">
                  <a16:creationId xmlns:a16="http://schemas.microsoft.com/office/drawing/2014/main" id="{5FFBED31-073D-A9CE-51B3-166905E35633}"/>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CB6190F5-BA6F-9922-326D-BFDA4F7F6785}"/>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Geography Homework – Half Term 4, Week 1</a:t>
              </a:r>
              <a:endParaRPr lang="en-GB" sz="2400">
                <a:ea typeface="+mn-lt"/>
                <a:cs typeface="+mn-lt"/>
              </a:endParaRPr>
            </a:p>
          </p:txBody>
        </p:sp>
        <p:sp>
          <p:nvSpPr>
            <p:cNvPr id="7" name="Rectangle 6">
              <a:extLst>
                <a:ext uri="{FF2B5EF4-FFF2-40B4-BE49-F238E27FC236}">
                  <a16:creationId xmlns:a16="http://schemas.microsoft.com/office/drawing/2014/main" id="{EC8609A7-4DDA-D7E7-D7C8-549041743A97}"/>
                </a:ext>
              </a:extLst>
            </p:cNvPr>
            <p:cNvSpPr/>
            <p:nvPr/>
          </p:nvSpPr>
          <p:spPr>
            <a:xfrm>
              <a:off x="3827175"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r>
                <a:rPr lang="en-GB">
                  <a:ea typeface="+mn-lt"/>
                  <a:cs typeface="+mn-lt"/>
                  <a:hlinkClick r:id="rId3"/>
                </a:rPr>
                <a:t>https://www.bbc.co.uk/bitesize/guides/zw6pwxs/revision/5</a:t>
              </a:r>
              <a:endParaRPr lang="en-GB">
                <a:ea typeface="Calibri"/>
                <a:cs typeface="Calibri"/>
              </a:endParaRPr>
            </a:p>
            <a:p>
              <a:endParaRPr lang="en-GB">
                <a:ea typeface="+mn-lt"/>
                <a:cs typeface="+mn-lt"/>
              </a:endParaRPr>
            </a:p>
            <a:p>
              <a:r>
                <a:rPr lang="en-GB">
                  <a:ea typeface="+mn-lt"/>
                  <a:cs typeface="+mn-lt"/>
                </a:rPr>
                <a:t>Read through the information about challenges and opportunities in Rio de Janeiro and complete the quiz on BBC Bitesize.</a:t>
              </a:r>
            </a:p>
            <a:p>
              <a:endParaRPr lang="en-GB">
                <a:ea typeface="+mn-lt"/>
                <a:cs typeface="+mn-lt"/>
              </a:endParaRPr>
            </a:p>
          </p:txBody>
        </p:sp>
        <p:sp>
          <p:nvSpPr>
            <p:cNvPr id="8" name="Rectangle 7">
              <a:extLst>
                <a:ext uri="{FF2B5EF4-FFF2-40B4-BE49-F238E27FC236}">
                  <a16:creationId xmlns:a16="http://schemas.microsoft.com/office/drawing/2014/main" id="{0C24C01E-560B-F255-557F-B86FE2AE9870}"/>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a:t>What have been your strengths in Geography this week?</a:t>
              </a:r>
              <a:endParaRPr lang="en-GB">
                <a:cs typeface="Calibri"/>
              </a:endParaRPr>
            </a:p>
            <a:p>
              <a:pPr marL="236855" indent="-236855">
                <a:buFont typeface="+mj-lt"/>
                <a:buAutoNum type="arabicPeriod"/>
              </a:pPr>
              <a:r>
                <a:rPr lang="en-GB"/>
                <a:t>What have been the areas that have challenged you in Geography this week?</a:t>
              </a:r>
              <a:endParaRPr lang="en-GB">
                <a:cs typeface="Calibri"/>
              </a:endParaRPr>
            </a:p>
            <a:p>
              <a:pPr marL="236855" indent="-236855">
                <a:buFont typeface="+mj-lt"/>
                <a:buAutoNum type="arabicPeriod"/>
              </a:pPr>
              <a:r>
                <a:rPr lang="en-GB"/>
                <a:t>How could you improve next week?</a:t>
              </a:r>
              <a:endParaRPr lang="en-GB">
                <a:cs typeface="Calibri"/>
              </a:endParaRPr>
            </a:p>
          </p:txBody>
        </p:sp>
        <p:sp>
          <p:nvSpPr>
            <p:cNvPr id="9" name="Rectangle 8">
              <a:extLst>
                <a:ext uri="{FF2B5EF4-FFF2-40B4-BE49-F238E27FC236}">
                  <a16:creationId xmlns:a16="http://schemas.microsoft.com/office/drawing/2014/main" id="{EB52171C-3261-E345-9152-35BB28A6C33D}"/>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Extension Task –  Exam Question: To what extent can the urban challenges in Rio de Janeiro be managed? (9marks)</a:t>
              </a:r>
            </a:p>
          </p:txBody>
        </p:sp>
        <p:sp>
          <p:nvSpPr>
            <p:cNvPr id="10" name="Rectangle 9">
              <a:extLst>
                <a:ext uri="{FF2B5EF4-FFF2-40B4-BE49-F238E27FC236}">
                  <a16:creationId xmlns:a16="http://schemas.microsoft.com/office/drawing/2014/main" id="{FF895C6E-62A2-7660-6270-E3CF06B823AF}"/>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social, economic, environmental, solutions, informal economy, formal economy, pollution</a:t>
              </a:r>
              <a:endParaRPr lang="en-GB">
                <a:cs typeface="Calibri"/>
              </a:endParaRPr>
            </a:p>
          </p:txBody>
        </p:sp>
        <p:sp>
          <p:nvSpPr>
            <p:cNvPr id="11" name="Rectangle 10">
              <a:extLst>
                <a:ext uri="{FF2B5EF4-FFF2-40B4-BE49-F238E27FC236}">
                  <a16:creationId xmlns:a16="http://schemas.microsoft.com/office/drawing/2014/main" id="{C7B54905-E613-4994-D009-120BD928196C}"/>
                </a:ext>
              </a:extLst>
            </p:cNvPr>
            <p:cNvSpPr/>
            <p:nvPr/>
          </p:nvSpPr>
          <p:spPr>
            <a:xfrm>
              <a:off x="3811901"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lang="en-GB">
                <a:ea typeface="+mn-lt"/>
                <a:cs typeface="+mn-lt"/>
              </a:endParaRPr>
            </a:p>
            <a:p>
              <a:r>
                <a:rPr lang="en-GB">
                  <a:cs typeface="Calibri"/>
                </a:rPr>
                <a:t>Urbanisation Quiz</a:t>
              </a:r>
              <a:endParaRPr lang="en-GB">
                <a:ea typeface="Calibri" panose="020F0502020204030204"/>
                <a:cs typeface="Calibri"/>
              </a:endParaRPr>
            </a:p>
          </p:txBody>
        </p:sp>
      </p:grpSp>
      <p:pic>
        <p:nvPicPr>
          <p:cNvPr id="2" name="Picture 1" descr="A qr code with a few squares&#10;&#10;Description automatically generated">
            <a:extLst>
              <a:ext uri="{FF2B5EF4-FFF2-40B4-BE49-F238E27FC236}">
                <a16:creationId xmlns:a16="http://schemas.microsoft.com/office/drawing/2014/main" id="{9BCD65A7-2B3A-6AEF-5C82-8F7B52A3497D}"/>
              </a:ext>
            </a:extLst>
          </p:cNvPr>
          <p:cNvPicPr>
            <a:picLocks noChangeAspect="1"/>
          </p:cNvPicPr>
          <p:nvPr/>
        </p:nvPicPr>
        <p:blipFill>
          <a:blip r:embed="rId4"/>
          <a:stretch>
            <a:fillRect/>
          </a:stretch>
        </p:blipFill>
        <p:spPr>
          <a:xfrm>
            <a:off x="4235824" y="1293627"/>
            <a:ext cx="1474005" cy="1473053"/>
          </a:xfrm>
          <a:prstGeom prst="rect">
            <a:avLst/>
          </a:prstGeom>
        </p:spPr>
      </p:pic>
      <p:pic>
        <p:nvPicPr>
          <p:cNvPr id="12" name="Picture 11" descr="Image result for rio de janeiro">
            <a:extLst>
              <a:ext uri="{FF2B5EF4-FFF2-40B4-BE49-F238E27FC236}">
                <a16:creationId xmlns:a16="http://schemas.microsoft.com/office/drawing/2014/main" id="{398A6494-A854-2293-9D92-6F50BFFC4B93}"/>
              </a:ext>
            </a:extLst>
          </p:cNvPr>
          <p:cNvPicPr>
            <a:picLocks noChangeAspect="1"/>
          </p:cNvPicPr>
          <p:nvPr/>
        </p:nvPicPr>
        <p:blipFill>
          <a:blip r:embed="rId5"/>
          <a:stretch>
            <a:fillRect/>
          </a:stretch>
        </p:blipFill>
        <p:spPr>
          <a:xfrm>
            <a:off x="1858465" y="3133060"/>
            <a:ext cx="2972612" cy="2156858"/>
          </a:xfrm>
          <a:prstGeom prst="rect">
            <a:avLst/>
          </a:prstGeom>
        </p:spPr>
      </p:pic>
    </p:spTree>
    <p:extLst>
      <p:ext uri="{BB962C8B-B14F-4D97-AF65-F5344CB8AC3E}">
        <p14:creationId xmlns:p14="http://schemas.microsoft.com/office/powerpoint/2010/main" val="11596419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10 History Homework – Half Term 4, Week 1</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3173729"/>
            <a:ext cx="6561438" cy="399893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US" sz="1600"/>
              <a:t>Source tasks:</a:t>
            </a:r>
          </a:p>
          <a:p>
            <a:pPr marL="342900" indent="-342900">
              <a:buAutoNum type="arabicPeriod"/>
            </a:pPr>
            <a:r>
              <a:rPr lang="en-US" sz="1600"/>
              <a:t>Look at the source below.</a:t>
            </a:r>
            <a:endParaRPr lang="en-US" sz="1600">
              <a:cs typeface="Calibri"/>
            </a:endParaRPr>
          </a:p>
          <a:p>
            <a:pPr marL="342900" indent="-342900">
              <a:buAutoNum type="arabicPeriod"/>
            </a:pPr>
            <a:r>
              <a:rPr lang="en-US" sz="1600"/>
              <a:t>Highlighted and annotate areas of the source.</a:t>
            </a:r>
            <a:endParaRPr lang="en-US" sz="1600">
              <a:cs typeface="Calibri"/>
            </a:endParaRPr>
          </a:p>
          <a:p>
            <a:pPr marL="342900" indent="-342900">
              <a:buAutoNum type="arabicPeriod"/>
            </a:pPr>
            <a:r>
              <a:rPr lang="en-US" sz="1600"/>
              <a:t>What does the source tell you about penicillin.</a:t>
            </a:r>
            <a:endParaRPr lang="en-US" sz="1600">
              <a:cs typeface="Calibri"/>
            </a:endParaRPr>
          </a:p>
          <a:p>
            <a:pPr marL="342900" indent="-342900">
              <a:buFontTx/>
              <a:buAutoNum type="arabicPeriod"/>
            </a:pPr>
            <a:r>
              <a:rPr lang="en-US" sz="1600"/>
              <a:t>From your own knowledge, what do you agree and disagree with in relation to the sources message?</a:t>
            </a:r>
            <a:endParaRPr lang="en-US" sz="1600" i="1"/>
          </a:p>
          <a:p>
            <a:pPr marL="342900" indent="-342900">
              <a:buAutoNum type="arabicPeriod"/>
            </a:pPr>
            <a:endParaRPr lang="en-US" sz="1600">
              <a:cs typeface="Calibri"/>
            </a:endParaRPr>
          </a:p>
          <a:p>
            <a:endParaRPr lang="en-US" sz="1600">
              <a:cs typeface="Calibri"/>
            </a:endParaRPr>
          </a:p>
          <a:p>
            <a:endParaRPr lang="en-US" sz="1600">
              <a:cs typeface="Calibri"/>
            </a:endParaRPr>
          </a:p>
          <a:p>
            <a:endParaRPr lang="en-US" sz="1400">
              <a:cs typeface="Calibri"/>
            </a:endParaRPr>
          </a:p>
          <a:p>
            <a:endParaRPr lang="en-US" sz="1400">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757772"/>
            <a:ext cx="6561438" cy="54674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a:t>Extension Task – what are the sources nature, origin and purpose? Does these make you trust the sources more or less?</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80546" cy="1660851"/>
        </p:xfrm>
        <a:graphic>
          <a:graphicData uri="http://schemas.openxmlformats.org/drawingml/2006/table">
            <a:tbl>
              <a:tblPr firstRow="1" bandRow="1">
                <a:tableStyleId>{5940675A-B579-460E-94D1-54222C63F5DA}</a:tableStyleId>
              </a:tblPr>
              <a:tblGrid>
                <a:gridCol w="3290273">
                  <a:extLst>
                    <a:ext uri="{9D8B030D-6E8A-4147-A177-3AD203B41FA5}">
                      <a16:colId xmlns:a16="http://schemas.microsoft.com/office/drawing/2014/main" val="1295060696"/>
                    </a:ext>
                  </a:extLst>
                </a:gridCol>
                <a:gridCol w="3290273">
                  <a:extLst>
                    <a:ext uri="{9D8B030D-6E8A-4147-A177-3AD203B41FA5}">
                      <a16:colId xmlns:a16="http://schemas.microsoft.com/office/drawing/2014/main" val="2436551766"/>
                    </a:ext>
                  </a:extLst>
                </a:gridCol>
              </a:tblGrid>
              <a:tr h="411377">
                <a:tc>
                  <a:txBody>
                    <a:bodyPr/>
                    <a:lstStyle/>
                    <a:p>
                      <a:pPr marL="0" indent="0">
                        <a:buNone/>
                      </a:pPr>
                      <a:r>
                        <a:rPr lang="en-GB" sz="1100"/>
                        <a:t>1. What did Alexander Fleming discover?</a:t>
                      </a:r>
                    </a:p>
                  </a:txBody>
                  <a:tcPr/>
                </a:tc>
                <a:tc>
                  <a:txBody>
                    <a:bodyPr/>
                    <a:lstStyle/>
                    <a:p>
                      <a:r>
                        <a:rPr lang="en-GB" sz="1100"/>
                        <a:t>5. Give two reasons why drugs and treatments have developed greatly in the 20th Century.</a:t>
                      </a:r>
                    </a:p>
                  </a:txBody>
                  <a:tcPr/>
                </a:tc>
                <a:extLst>
                  <a:ext uri="{0D108BD9-81ED-4DB2-BD59-A6C34878D82A}">
                    <a16:rowId xmlns:a16="http://schemas.microsoft.com/office/drawing/2014/main" val="3427877305"/>
                  </a:ext>
                </a:extLst>
              </a:tr>
              <a:tr h="411377">
                <a:tc>
                  <a:txBody>
                    <a:bodyPr/>
                    <a:lstStyle/>
                    <a:p>
                      <a:r>
                        <a:rPr lang="en-GB" sz="1100"/>
                        <a:t>2. What did Chain and Florey do?</a:t>
                      </a:r>
                    </a:p>
                  </a:txBody>
                  <a:tcPr/>
                </a:tc>
                <a:tc>
                  <a:txBody>
                    <a:bodyPr/>
                    <a:lstStyle/>
                    <a:p>
                      <a:r>
                        <a:rPr lang="en-GB" sz="1100"/>
                        <a:t>6. How has antibiotic resistance become a problem?</a:t>
                      </a:r>
                    </a:p>
                  </a:txBody>
                  <a:tcPr/>
                </a:tc>
                <a:extLst>
                  <a:ext uri="{0D108BD9-81ED-4DB2-BD59-A6C34878D82A}">
                    <a16:rowId xmlns:a16="http://schemas.microsoft.com/office/drawing/2014/main" val="3058180426"/>
                  </a:ext>
                </a:extLst>
              </a:tr>
              <a:tr h="411377">
                <a:tc>
                  <a:txBody>
                    <a:bodyPr/>
                    <a:lstStyle/>
                    <a:p>
                      <a:r>
                        <a:rPr lang="en-GB" sz="1100"/>
                        <a:t>3. When was IVF introduced?</a:t>
                      </a:r>
                    </a:p>
                  </a:txBody>
                  <a:tcPr/>
                </a:tc>
                <a:tc>
                  <a:txBody>
                    <a:bodyPr/>
                    <a:lstStyle/>
                    <a:p>
                      <a:r>
                        <a:rPr lang="en-GB" sz="1100"/>
                        <a:t>7. Give an alternative treatment.</a:t>
                      </a:r>
                    </a:p>
                  </a:txBody>
                  <a:tcPr/>
                </a:tc>
                <a:extLst>
                  <a:ext uri="{0D108BD9-81ED-4DB2-BD59-A6C34878D82A}">
                    <a16:rowId xmlns:a16="http://schemas.microsoft.com/office/drawing/2014/main" val="807486230"/>
                  </a:ext>
                </a:extLst>
              </a:tr>
              <a:tr h="411377">
                <a:tc>
                  <a:txBody>
                    <a:bodyPr/>
                    <a:lstStyle/>
                    <a:p>
                      <a:r>
                        <a:rPr lang="en-GB" sz="1100"/>
                        <a:t>4. When was the first heart transplant?</a:t>
                      </a:r>
                    </a:p>
                  </a:txBody>
                  <a:tcPr/>
                </a:tc>
                <a:tc>
                  <a:txBody>
                    <a:bodyPr/>
                    <a:lstStyle/>
                    <a:p>
                      <a:r>
                        <a:rPr lang="en-GB" sz="1100"/>
                        <a:t>8. What is the effect of homeopathy?</a:t>
                      </a:r>
                    </a:p>
                  </a:txBody>
                  <a:tcPr/>
                </a:tc>
                <a:extLst>
                  <a:ext uri="{0D108BD9-81ED-4DB2-BD59-A6C34878D82A}">
                    <a16:rowId xmlns:a16="http://schemas.microsoft.com/office/drawing/2014/main" val="2434172"/>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278754"/>
            <a:ext cx="6561438" cy="4244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drugs, treatment, war, luck, individuals</a:t>
            </a:r>
            <a:endParaRPr lang="en-US">
              <a:cs typeface="Calibri" panose="020F0502020204030204"/>
            </a:endParaRPr>
          </a:p>
        </p:txBody>
      </p:sp>
      <p:pic>
        <p:nvPicPr>
          <p:cNvPr id="3" name="Picture 8" descr="A picture containing text, book&#10;&#10;Description automatically generated">
            <a:extLst>
              <a:ext uri="{FF2B5EF4-FFF2-40B4-BE49-F238E27FC236}">
                <a16:creationId xmlns:a16="http://schemas.microsoft.com/office/drawing/2014/main" id="{45A55DDB-C72C-3ACF-E8DF-34542618D453}"/>
              </a:ext>
            </a:extLst>
          </p:cNvPr>
          <p:cNvPicPr>
            <a:picLocks noChangeAspect="1"/>
          </p:cNvPicPr>
          <p:nvPr/>
        </p:nvPicPr>
        <p:blipFill>
          <a:blip r:embed="rId3"/>
          <a:stretch>
            <a:fillRect/>
          </a:stretch>
        </p:blipFill>
        <p:spPr>
          <a:xfrm>
            <a:off x="1918172" y="4952465"/>
            <a:ext cx="2519274" cy="2133157"/>
          </a:xfrm>
          <a:prstGeom prst="rect">
            <a:avLst/>
          </a:prstGeom>
        </p:spPr>
      </p:pic>
    </p:spTree>
    <p:extLst>
      <p:ext uri="{BB962C8B-B14F-4D97-AF65-F5344CB8AC3E}">
        <p14:creationId xmlns:p14="http://schemas.microsoft.com/office/powerpoint/2010/main" val="275657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506275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1012550">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1012550">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1012550">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1012550">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1012550">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Tree>
    <p:extLst>
      <p:ext uri="{BB962C8B-B14F-4D97-AF65-F5344CB8AC3E}">
        <p14:creationId xmlns:p14="http://schemas.microsoft.com/office/powerpoint/2010/main" val="18410779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Mathematics Homework </a:t>
              </a:r>
            </a:p>
            <a:p>
              <a:pPr algn="ctr"/>
              <a:r>
                <a:rPr lang="en-GB" sz="2400" b="1">
                  <a:ea typeface="+mn-lt"/>
                  <a:cs typeface="+mn-lt"/>
                </a:rPr>
                <a:t> Half Term 4, Week 1</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4"/>
              <a:ext cx="6561438" cy="328860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1600" b="1">
                  <a:ea typeface="+mn-lt"/>
                  <a:cs typeface="+mn-lt"/>
                </a:rPr>
                <a:t>Main Task – Percentages</a:t>
              </a:r>
            </a:p>
            <a:p>
              <a:endParaRPr lang="en-GB" sz="1600" b="1">
                <a:ea typeface="+mn-lt"/>
                <a:cs typeface="+mn-lt"/>
              </a:endParaRPr>
            </a:p>
            <a:p>
              <a:endParaRPr lang="en-GB" sz="1600" b="1">
                <a:ea typeface="+mn-lt"/>
                <a:cs typeface="+mn-lt"/>
              </a:endParaRPr>
            </a:p>
            <a:p>
              <a:r>
                <a:rPr lang="en-GB" sz="1600" b="1">
                  <a:ea typeface="+mn-lt"/>
                  <a:cs typeface="+mn-lt"/>
                </a:rPr>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7091583"/>
              <a:ext cx="1845145" cy="234913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in maths this week?</a:t>
              </a:r>
            </a:p>
            <a:p>
              <a:pPr marL="342900" indent="-342900">
                <a:buFont typeface="+mj-lt"/>
                <a:buAutoNum type="arabicPeriod"/>
              </a:pPr>
              <a:r>
                <a:rPr lang="en-GB" sz="1400"/>
                <a:t>What have been the areas that have challenged you in maths this week?</a:t>
              </a:r>
            </a:p>
            <a:p>
              <a:pPr marL="342900" indent="-342900">
                <a:buFont typeface="+mj-lt"/>
                <a:buAutoNum type="arabicPeriod"/>
              </a:pPr>
              <a:r>
                <a:rPr lang="en-GB" sz="140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842246" y="7075473"/>
              <a:ext cx="4864211" cy="236524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a:ea typeface="+mn-lt"/>
                  <a:cs typeface="+mn-lt"/>
                </a:rPr>
                <a:t>Extension Task </a:t>
              </a:r>
              <a:r>
                <a:rPr lang="en-GB">
                  <a:ea typeface="+mn-lt"/>
                  <a:cs typeface="+mn-lt"/>
                </a:rPr>
                <a:t>–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6356392"/>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a:t>Key words </a:t>
              </a:r>
              <a:r>
                <a:rPr lang="en-GB"/>
                <a:t>– percent, increase, decrease, multiplier, compound, repeated </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b="1"/>
                <a:t>Recap Task – Ratio (Half Term 4)</a:t>
              </a:r>
            </a:p>
            <a:p>
              <a:pPr marL="342900" indent="-342900" algn="ctr">
                <a:buAutoNum type="arabicPeriod"/>
              </a:pPr>
              <a:r>
                <a:rPr lang="en-GB"/>
                <a:t>Simplify the ratio 14 : 35</a:t>
              </a:r>
            </a:p>
            <a:p>
              <a:pPr marL="342900" indent="-342900" algn="ctr">
                <a:buAutoNum type="arabicPeriod"/>
              </a:pPr>
              <a:r>
                <a:rPr lang="en-GB"/>
                <a:t>Share £240 in the ratio 3:5</a:t>
              </a:r>
            </a:p>
            <a:p>
              <a:pPr marL="342900" indent="-342900" algn="ctr">
                <a:buAutoNum type="arabicPeriod"/>
              </a:pPr>
              <a:r>
                <a:rPr lang="en-GB"/>
                <a:t>The ratio of boys to girls is 3 : 4, what fraction of pupils are boys?</a:t>
              </a:r>
            </a:p>
            <a:p>
              <a:pPr marL="342900" indent="-342900" algn="ctr">
                <a:buAutoNum type="arabicPeriod"/>
              </a:pPr>
              <a:r>
                <a:rPr lang="en-GB"/>
                <a:t>The ratio of dogs to cats is 4 : 9, if there are 20 dogs, how many cats are there? </a:t>
              </a:r>
            </a:p>
          </p:txBody>
        </p:sp>
      </p:grpSp>
      <p:sp>
        <p:nvSpPr>
          <p:cNvPr id="16" name="TextBox 15">
            <a:extLst>
              <a:ext uri="{FF2B5EF4-FFF2-40B4-BE49-F238E27FC236}">
                <a16:creationId xmlns:a16="http://schemas.microsoft.com/office/drawing/2014/main" id="{0A0EAC37-70C1-F66E-E255-B480CB30AD79}"/>
              </a:ext>
            </a:extLst>
          </p:cNvPr>
          <p:cNvSpPr txBox="1"/>
          <p:nvPr/>
        </p:nvSpPr>
        <p:spPr>
          <a:xfrm>
            <a:off x="3652565" y="2971884"/>
            <a:ext cx="3038620" cy="1569660"/>
          </a:xfrm>
          <a:prstGeom prst="rect">
            <a:avLst/>
          </a:prstGeom>
          <a:noFill/>
          <a:ln>
            <a:solidFill>
              <a:schemeClr val="accent1"/>
            </a:solidFill>
          </a:ln>
        </p:spPr>
        <p:txBody>
          <a:bodyPr wrap="square" rtlCol="0">
            <a:spAutoFit/>
          </a:bodyPr>
          <a:lstStyle/>
          <a:p>
            <a:pPr algn="ctr"/>
            <a:r>
              <a:rPr lang="en-GB" sz="1600"/>
              <a:t>Toy cars are made in a factory. 300 cars are made per hour for 9.5 hours each day. 8% of the cars made are faulty. How many of the cars made each day are NOT faulty?</a:t>
            </a:r>
          </a:p>
        </p:txBody>
      </p:sp>
      <p:pic>
        <p:nvPicPr>
          <p:cNvPr id="18" name="Picture 17">
            <a:extLst>
              <a:ext uri="{FF2B5EF4-FFF2-40B4-BE49-F238E27FC236}">
                <a16:creationId xmlns:a16="http://schemas.microsoft.com/office/drawing/2014/main" id="{4CB6189B-B562-57CD-F6AB-12C6C482AAE4}"/>
              </a:ext>
            </a:extLst>
          </p:cNvPr>
          <p:cNvPicPr>
            <a:picLocks noChangeAspect="1"/>
          </p:cNvPicPr>
          <p:nvPr/>
        </p:nvPicPr>
        <p:blipFill>
          <a:blip r:embed="rId3"/>
          <a:stretch>
            <a:fillRect/>
          </a:stretch>
        </p:blipFill>
        <p:spPr>
          <a:xfrm>
            <a:off x="293880" y="3338450"/>
            <a:ext cx="3358684" cy="1501348"/>
          </a:xfrm>
          <a:prstGeom prst="rect">
            <a:avLst/>
          </a:prstGeom>
        </p:spPr>
      </p:pic>
      <p:pic>
        <p:nvPicPr>
          <p:cNvPr id="20" name="Picture 19">
            <a:extLst>
              <a:ext uri="{FF2B5EF4-FFF2-40B4-BE49-F238E27FC236}">
                <a16:creationId xmlns:a16="http://schemas.microsoft.com/office/drawing/2014/main" id="{F229F116-AADD-2976-D6ED-B7F51469734F}"/>
              </a:ext>
            </a:extLst>
          </p:cNvPr>
          <p:cNvPicPr>
            <a:picLocks noChangeAspect="1"/>
          </p:cNvPicPr>
          <p:nvPr/>
        </p:nvPicPr>
        <p:blipFill>
          <a:blip r:embed="rId4"/>
          <a:stretch>
            <a:fillRect/>
          </a:stretch>
        </p:blipFill>
        <p:spPr>
          <a:xfrm>
            <a:off x="293880" y="4785399"/>
            <a:ext cx="3358684" cy="1429554"/>
          </a:xfrm>
          <a:prstGeom prst="rect">
            <a:avLst/>
          </a:prstGeom>
        </p:spPr>
      </p:pic>
      <p:sp>
        <p:nvSpPr>
          <p:cNvPr id="21" name="TextBox 20">
            <a:extLst>
              <a:ext uri="{FF2B5EF4-FFF2-40B4-BE49-F238E27FC236}">
                <a16:creationId xmlns:a16="http://schemas.microsoft.com/office/drawing/2014/main" id="{20C317EE-3B48-B42D-F8D9-7CC2ECE8FBDC}"/>
              </a:ext>
            </a:extLst>
          </p:cNvPr>
          <p:cNvSpPr txBox="1"/>
          <p:nvPr/>
        </p:nvSpPr>
        <p:spPr>
          <a:xfrm>
            <a:off x="3652564" y="4541544"/>
            <a:ext cx="3038620" cy="1815882"/>
          </a:xfrm>
          <a:prstGeom prst="rect">
            <a:avLst/>
          </a:prstGeom>
          <a:noFill/>
          <a:ln>
            <a:solidFill>
              <a:schemeClr val="accent1"/>
            </a:solidFill>
          </a:ln>
        </p:spPr>
        <p:txBody>
          <a:bodyPr wrap="square" rtlCol="0">
            <a:spAutoFit/>
          </a:bodyPr>
          <a:lstStyle/>
          <a:p>
            <a:r>
              <a:rPr lang="en-GB" sz="1400"/>
              <a:t>Tom and Dani each start a job with a salary of £20000 per year.</a:t>
            </a:r>
          </a:p>
          <a:p>
            <a:r>
              <a:rPr lang="en-GB" sz="1400"/>
              <a:t>Tom gets a 4% pay rise each year.</a:t>
            </a:r>
          </a:p>
          <a:p>
            <a:r>
              <a:rPr lang="en-GB" sz="1400"/>
              <a:t>Dani gets a £900 pay rise each year.</a:t>
            </a:r>
          </a:p>
          <a:p>
            <a:r>
              <a:rPr lang="en-GB" sz="1400"/>
              <a:t>Who will be earning more in 5 years time?</a:t>
            </a:r>
          </a:p>
          <a:p>
            <a:r>
              <a:rPr lang="en-GB" sz="1400"/>
              <a:t>Who will be earning more in 10 years time?</a:t>
            </a:r>
          </a:p>
        </p:txBody>
      </p:sp>
      <p:sp>
        <p:nvSpPr>
          <p:cNvPr id="24" name="TextBox 23">
            <a:extLst>
              <a:ext uri="{FF2B5EF4-FFF2-40B4-BE49-F238E27FC236}">
                <a16:creationId xmlns:a16="http://schemas.microsoft.com/office/drawing/2014/main" id="{A4BE0D01-6735-B540-D3ED-D269304E56CC}"/>
              </a:ext>
            </a:extLst>
          </p:cNvPr>
          <p:cNvSpPr txBox="1"/>
          <p:nvPr/>
        </p:nvSpPr>
        <p:spPr>
          <a:xfrm>
            <a:off x="1872793" y="7374293"/>
            <a:ext cx="4848937" cy="2062103"/>
          </a:xfrm>
          <a:prstGeom prst="rect">
            <a:avLst/>
          </a:prstGeom>
          <a:noFill/>
        </p:spPr>
        <p:txBody>
          <a:bodyPr wrap="square" rtlCol="0">
            <a:spAutoFit/>
          </a:bodyPr>
          <a:lstStyle/>
          <a:p>
            <a:r>
              <a:rPr lang="en-GB" sz="1600"/>
              <a:t>Mrs Smith uses oil to heat her home. </a:t>
            </a:r>
          </a:p>
          <a:p>
            <a:r>
              <a:rPr lang="en-GB" sz="1600"/>
              <a:t>She has 1000 litres of oil in her tank, she then buys more oil, enough to fill the tank. </a:t>
            </a:r>
          </a:p>
          <a:p>
            <a:r>
              <a:rPr lang="en-GB" sz="1600"/>
              <a:t>She pays 50p per litre, and it comes to a total of £750.</a:t>
            </a:r>
          </a:p>
          <a:p>
            <a:r>
              <a:rPr lang="en-GB" sz="1600"/>
              <a:t>A month later she is down to 600 litres of oil in her tank. Again, she buys enough oil to fill the tank, but this time the price of oil has gone up by 4%. How much did the oil cost her this time?</a:t>
            </a:r>
          </a:p>
        </p:txBody>
      </p:sp>
    </p:spTree>
    <p:extLst>
      <p:ext uri="{BB962C8B-B14F-4D97-AF65-F5344CB8AC3E}">
        <p14:creationId xmlns:p14="http://schemas.microsoft.com/office/powerpoint/2010/main" val="12215344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a:extLst>
              <a:ext uri="{FF2B5EF4-FFF2-40B4-BE49-F238E27FC236}">
                <a16:creationId xmlns:a16="http://schemas.microsoft.com/office/drawing/2014/main" id="{27FD9F92-6220-4DB2-80DE-BD05F8C56A4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460" y="2882163"/>
            <a:ext cx="3028440" cy="4281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1">
            <a:extLst>
              <a:ext uri="{FF2B5EF4-FFF2-40B4-BE49-F238E27FC236}">
                <a16:creationId xmlns:a16="http://schemas.microsoft.com/office/drawing/2014/main" id="{53762C19-9D9E-4555-BAB2-E2F7F6CD287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4690" y="2854949"/>
            <a:ext cx="3047149" cy="430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DFC92D88-4184-4B42-AA8A-7F401C9AB51F}"/>
              </a:ext>
            </a:extLst>
          </p:cNvPr>
          <p:cNvSpPr txBox="1"/>
          <p:nvPr/>
        </p:nvSpPr>
        <p:spPr>
          <a:xfrm>
            <a:off x="0" y="7313839"/>
            <a:ext cx="6858851" cy="257122"/>
          </a:xfrm>
          <a:prstGeom prst="rect">
            <a:avLst/>
          </a:prstGeom>
          <a:solidFill>
            <a:schemeClr val="bg1">
              <a:lumMod val="85000"/>
            </a:schemeClr>
          </a:solidFill>
        </p:spPr>
        <p:txBody>
          <a:bodyPr wrap="square">
            <a:spAutoFit/>
          </a:bodyPr>
          <a:lstStyle/>
          <a:p>
            <a:pPr>
              <a:defRPr/>
            </a:pPr>
            <a:r>
              <a:rPr lang="en-GB" sz="1071"/>
              <a:t>LO: To what extent do I understand how to creatively approach the GCSE Photography Course.  </a:t>
            </a:r>
          </a:p>
        </p:txBody>
      </p:sp>
      <p:sp>
        <p:nvSpPr>
          <p:cNvPr id="5" name="Rectangle 4">
            <a:extLst>
              <a:ext uri="{FF2B5EF4-FFF2-40B4-BE49-F238E27FC236}">
                <a16:creationId xmlns:a16="http://schemas.microsoft.com/office/drawing/2014/main" id="{FFE65E98-99BE-4768-9BB5-FD87694EF0CD}"/>
              </a:ext>
            </a:extLst>
          </p:cNvPr>
          <p:cNvSpPr/>
          <p:nvPr/>
        </p:nvSpPr>
        <p:spPr>
          <a:xfrm>
            <a:off x="0" y="2283723"/>
            <a:ext cx="6858000" cy="36569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TextBox 5">
            <a:extLst>
              <a:ext uri="{FF2B5EF4-FFF2-40B4-BE49-F238E27FC236}">
                <a16:creationId xmlns:a16="http://schemas.microsoft.com/office/drawing/2014/main" id="{00A114D8-FE08-4849-A101-E97C554543E7}"/>
              </a:ext>
            </a:extLst>
          </p:cNvPr>
          <p:cNvSpPr txBox="1"/>
          <p:nvPr/>
        </p:nvSpPr>
        <p:spPr>
          <a:xfrm>
            <a:off x="62933" y="2437379"/>
            <a:ext cx="1745967" cy="221967"/>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wrap="square" lIns="34951" tIns="17476" rIns="34951" bIns="17476" anchor="t">
            <a:spAutoFit/>
          </a:bodyPr>
          <a:lstStyle/>
          <a:p>
            <a:pPr algn="ctr" defTabSz="489314">
              <a:defRPr/>
            </a:pPr>
            <a:r>
              <a:rPr lang="en-GB" sz="857" b="1" spc="115">
                <a:solidFill>
                  <a:srgbClr val="000000"/>
                </a:solidFill>
              </a:rPr>
              <a:t>Photography Year Ten</a:t>
            </a:r>
            <a:r>
              <a:rPr lang="en-GB" sz="1071" b="1" spc="115">
                <a:solidFill>
                  <a:srgbClr val="000000"/>
                </a:solidFill>
              </a:rPr>
              <a:t> </a:t>
            </a:r>
          </a:p>
        </p:txBody>
      </p:sp>
      <p:sp>
        <p:nvSpPr>
          <p:cNvPr id="8" name="TextBox 7">
            <a:extLst>
              <a:ext uri="{FF2B5EF4-FFF2-40B4-BE49-F238E27FC236}">
                <a16:creationId xmlns:a16="http://schemas.microsoft.com/office/drawing/2014/main" id="{3CCA5F03-5AA4-483C-9CAF-CA71F6DD63CC}"/>
              </a:ext>
            </a:extLst>
          </p:cNvPr>
          <p:cNvSpPr txBox="1"/>
          <p:nvPr/>
        </p:nvSpPr>
        <p:spPr>
          <a:xfrm>
            <a:off x="3504690" y="2276645"/>
            <a:ext cx="3417944" cy="586956"/>
          </a:xfrm>
          <a:prstGeom prst="rect">
            <a:avLst/>
          </a:prstGeom>
          <a:noFill/>
        </p:spPr>
        <p:txBody>
          <a:bodyPr wrap="square">
            <a:spAutoFit/>
          </a:bodyPr>
          <a:lstStyle/>
          <a:p>
            <a:pPr>
              <a:defRPr/>
            </a:pPr>
            <a:r>
              <a:rPr lang="en-GB" sz="3214" b="1" i="1">
                <a:solidFill>
                  <a:schemeClr val="bg1"/>
                </a:solidFill>
                <a:effectLst>
                  <a:outerShdw blurRad="38100" dist="38100" dir="2700000" algn="tl">
                    <a:srgbClr val="000000">
                      <a:alpha val="43137"/>
                    </a:srgbClr>
                  </a:outerShdw>
                </a:effectLst>
                <a:ea typeface="Adobe Gothic Std B" panose="020B0800000000000000" pitchFamily="34" charset="-128"/>
              </a:rPr>
              <a:t>Visual Elements </a:t>
            </a:r>
            <a:endParaRPr lang="en-GB" sz="2571" b="1" i="1">
              <a:solidFill>
                <a:schemeClr val="bg1"/>
              </a:solidFill>
              <a:effectLst>
                <a:outerShdw blurRad="38100" dist="38100" dir="2700000" algn="tl">
                  <a:srgbClr val="000000">
                    <a:alpha val="43137"/>
                  </a:srgbClr>
                </a:outerShdw>
              </a:effectLst>
              <a:ea typeface="Adobe Gothic Std B" panose="020B0800000000000000" pitchFamily="34" charset="-128"/>
            </a:endParaRPr>
          </a:p>
        </p:txBody>
      </p:sp>
      <p:sp>
        <p:nvSpPr>
          <p:cNvPr id="3" name="Rectangle 2">
            <a:extLst>
              <a:ext uri="{FF2B5EF4-FFF2-40B4-BE49-F238E27FC236}">
                <a16:creationId xmlns:a16="http://schemas.microsoft.com/office/drawing/2014/main" id="{89930722-2E82-B9CF-82D9-992ECCC6CF50}"/>
              </a:ext>
            </a:extLst>
          </p:cNvPr>
          <p:cNvSpPr/>
          <p:nvPr/>
        </p:nvSpPr>
        <p:spPr>
          <a:xfrm>
            <a:off x="129747" y="1011816"/>
            <a:ext cx="6582219" cy="127169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cs typeface="Calibri"/>
              </a:rPr>
              <a:t>Preparation Task: Use the power point I have sent to you labelled </a:t>
            </a:r>
          </a:p>
          <a:p>
            <a:pPr algn="ctr"/>
            <a:r>
              <a:rPr lang="en-GB">
                <a:cs typeface="Calibri"/>
              </a:rPr>
              <a:t>Visual Elements – work through the elements and create a photographic library of images on the power point</a:t>
            </a:r>
          </a:p>
        </p:txBody>
      </p:sp>
      <p:sp>
        <p:nvSpPr>
          <p:cNvPr id="9" name="Rectangle 8">
            <a:extLst>
              <a:ext uri="{FF2B5EF4-FFF2-40B4-BE49-F238E27FC236}">
                <a16:creationId xmlns:a16="http://schemas.microsoft.com/office/drawing/2014/main" id="{4DD5CEA4-C732-9DAC-1DC4-80194DA980E5}"/>
              </a:ext>
            </a:extLst>
          </p:cNvPr>
          <p:cNvSpPr/>
          <p:nvPr/>
        </p:nvSpPr>
        <p:spPr>
          <a:xfrm>
            <a:off x="135924" y="111211"/>
            <a:ext cx="5666696" cy="82149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Photography Homework – Half Term 4, Week 1 -6</a:t>
            </a:r>
            <a:endParaRPr lang="en-GB" sz="2400">
              <a:ea typeface="+mn-lt"/>
              <a:cs typeface="+mn-lt"/>
            </a:endParaRPr>
          </a:p>
        </p:txBody>
      </p:sp>
      <p:sp>
        <p:nvSpPr>
          <p:cNvPr id="11" name="Rectangle 10">
            <a:extLst>
              <a:ext uri="{FF2B5EF4-FFF2-40B4-BE49-F238E27FC236}">
                <a16:creationId xmlns:a16="http://schemas.microsoft.com/office/drawing/2014/main" id="{71EE03A0-026E-4BF4-C771-F2BFC8120DF3}"/>
              </a:ext>
            </a:extLst>
          </p:cNvPr>
          <p:cNvSpPr/>
          <p:nvPr/>
        </p:nvSpPr>
        <p:spPr>
          <a:xfrm>
            <a:off x="131165" y="7812970"/>
            <a:ext cx="6561438" cy="623179"/>
          </a:xfrm>
          <a:prstGeom prst="rect">
            <a:avLst/>
          </a:prstGeom>
          <a:ln w="28575">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Start to gather objects (you may need a shopping list) to create your own photoshoot for your next homework</a:t>
            </a:r>
          </a:p>
        </p:txBody>
      </p:sp>
      <p:sp>
        <p:nvSpPr>
          <p:cNvPr id="13" name="Rectangle 12">
            <a:extLst>
              <a:ext uri="{FF2B5EF4-FFF2-40B4-BE49-F238E27FC236}">
                <a16:creationId xmlns:a16="http://schemas.microsoft.com/office/drawing/2014/main" id="{7D784C41-15E2-2C75-A480-924C745903F8}"/>
              </a:ext>
            </a:extLst>
          </p:cNvPr>
          <p:cNvSpPr/>
          <p:nvPr/>
        </p:nvSpPr>
        <p:spPr>
          <a:xfrm>
            <a:off x="124239" y="8702142"/>
            <a:ext cx="6582219" cy="78010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panose="020F0502020204030204"/>
            </a:endParaRPr>
          </a:p>
        </p:txBody>
      </p:sp>
      <p:pic>
        <p:nvPicPr>
          <p:cNvPr id="15" name="Picture 2">
            <a:extLst>
              <a:ext uri="{FF2B5EF4-FFF2-40B4-BE49-F238E27FC236}">
                <a16:creationId xmlns:a16="http://schemas.microsoft.com/office/drawing/2014/main" id="{E9653EA1-85E1-A7C6-2E3E-4BB70D685F7F}"/>
              </a:ext>
            </a:extLst>
          </p:cNvPr>
          <p:cNvPicPr>
            <a:picLocks noChangeAspect="1" noChangeArrowheads="1"/>
          </p:cNvPicPr>
          <p:nvPr/>
        </p:nvPicPr>
        <p:blipFill>
          <a:blip r:embed="rId4" cstate="print">
            <a:alphaModFix amt="35000"/>
            <a:extLst>
              <a:ext uri="{28A0092B-C50C-407E-A947-70E740481C1C}">
                <a14:useLocalDpi xmlns:a14="http://schemas.microsoft.com/office/drawing/2010/main" val="0"/>
              </a:ext>
            </a:extLst>
          </a:blip>
          <a:srcRect/>
          <a:stretch>
            <a:fillRect/>
          </a:stretch>
        </p:blipFill>
        <p:spPr bwMode="auto">
          <a:xfrm>
            <a:off x="5702334" y="103836"/>
            <a:ext cx="1155666" cy="1057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54164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F18E8-5AB2-B7A6-DC12-8F11B0C9751C}"/>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4" name="Group 3">
            <a:extLst>
              <a:ext uri="{FF2B5EF4-FFF2-40B4-BE49-F238E27FC236}">
                <a16:creationId xmlns:a16="http://schemas.microsoft.com/office/drawing/2014/main" id="{86D920E7-E017-DAAE-22A6-6E4E8E5AE7F5}"/>
              </a:ext>
            </a:extLst>
          </p:cNvPr>
          <p:cNvGrpSpPr/>
          <p:nvPr/>
        </p:nvGrpSpPr>
        <p:grpSpPr>
          <a:xfrm>
            <a:off x="145845" y="0"/>
            <a:ext cx="6628674" cy="9104105"/>
            <a:chOff x="3811590" y="0"/>
            <a:chExt cx="6728703" cy="9440716"/>
          </a:xfrm>
        </p:grpSpPr>
        <p:pic>
          <p:nvPicPr>
            <p:cNvPr id="5" name="Picture 4">
              <a:extLst>
                <a:ext uri="{FF2B5EF4-FFF2-40B4-BE49-F238E27FC236}">
                  <a16:creationId xmlns:a16="http://schemas.microsoft.com/office/drawing/2014/main" id="{BA78AA48-C2D8-465F-5FC1-A898C655E926}"/>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500"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3A858DD8-FE73-9BBD-FC68-3D3020E523ED}"/>
                </a:ext>
              </a:extLst>
            </p:cNvPr>
            <p:cNvSpPr/>
            <p:nvPr/>
          </p:nvSpPr>
          <p:spPr>
            <a:xfrm>
              <a:off x="3818217"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RE Homework – Half Term 4, Week 1</a:t>
              </a:r>
              <a:endParaRPr lang="en-GB" sz="2400">
                <a:ea typeface="+mn-lt"/>
                <a:cs typeface="+mn-lt"/>
              </a:endParaRPr>
            </a:p>
          </p:txBody>
        </p:sp>
        <p:sp>
          <p:nvSpPr>
            <p:cNvPr id="7" name="Rectangle 6">
              <a:extLst>
                <a:ext uri="{FF2B5EF4-FFF2-40B4-BE49-F238E27FC236}">
                  <a16:creationId xmlns:a16="http://schemas.microsoft.com/office/drawing/2014/main" id="{ED8EA90D-AD07-B7FB-D2E2-E768D498D677}"/>
                </a:ext>
              </a:extLst>
            </p:cNvPr>
            <p:cNvSpPr/>
            <p:nvPr/>
          </p:nvSpPr>
          <p:spPr>
            <a:xfrm>
              <a:off x="3812688" y="2464242"/>
              <a:ext cx="6576063" cy="410174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a:ea typeface="+mn-lt"/>
                  <a:cs typeface="+mn-lt"/>
                </a:rPr>
                <a:t>Complete the following activities: </a:t>
              </a:r>
              <a:endParaRPr lang="en-US"/>
            </a:p>
            <a:p>
              <a:endParaRPr lang="en-GB">
                <a:ea typeface="+mn-lt"/>
                <a:cs typeface="+mn-lt"/>
              </a:endParaRPr>
            </a:p>
            <a:p>
              <a:pPr marL="342900" indent="-342900">
                <a:buAutoNum type="arabicPeriod"/>
              </a:pPr>
              <a:r>
                <a:rPr lang="en-GB">
                  <a:ea typeface="+mn-lt"/>
                  <a:cs typeface="+mn-lt"/>
                </a:rPr>
                <a:t>What is the role of the church?</a:t>
              </a:r>
            </a:p>
            <a:p>
              <a:pPr marL="342900" indent="-342900">
                <a:buAutoNum type="arabicPeriod"/>
              </a:pPr>
              <a:r>
                <a:rPr lang="en-GB">
                  <a:ea typeface="+mn-lt"/>
                  <a:cs typeface="+mn-lt"/>
                </a:rPr>
                <a:t>Find out where the local food banks are.</a:t>
              </a:r>
            </a:p>
            <a:p>
              <a:pPr marL="342900" indent="-342900">
                <a:buAutoNum type="arabicPeriod"/>
              </a:pPr>
              <a:r>
                <a:rPr lang="en-GB">
                  <a:ea typeface="+mn-lt"/>
                  <a:cs typeface="+mn-lt"/>
                </a:rPr>
                <a:t>Exam question (5 marks). Explain two reasons why Christians might donate to food banks.</a:t>
              </a:r>
            </a:p>
            <a:p>
              <a:pPr marL="342900" indent="-342900">
                <a:buAutoNum type="arabicPeriod"/>
              </a:pPr>
              <a:endParaRPr lang="en-GB">
                <a:ea typeface="+mn-lt"/>
                <a:cs typeface="+mn-lt"/>
              </a:endParaRPr>
            </a:p>
            <a:p>
              <a:pPr marL="342900" indent="-342900">
                <a:buAutoNum type="arabicPeriod"/>
              </a:pPr>
              <a:endParaRPr lang="en-GB">
                <a:ea typeface="+mn-lt"/>
                <a:cs typeface="+mn-lt"/>
              </a:endParaRPr>
            </a:p>
            <a:p>
              <a:pPr marL="342900" indent="-342900">
                <a:buAutoNum type="arabicPeriod"/>
              </a:pPr>
              <a:endParaRPr lang="en-GB">
                <a:ea typeface="+mn-lt"/>
                <a:cs typeface="+mn-lt"/>
              </a:endParaRPr>
            </a:p>
            <a:p>
              <a:pPr marL="342900" indent="-342900">
                <a:buAutoNum type="arabicPeriod"/>
              </a:pPr>
              <a:endParaRPr lang="en-GB">
                <a:ea typeface="+mn-lt"/>
                <a:cs typeface="+mn-lt"/>
              </a:endParaRPr>
            </a:p>
            <a:p>
              <a:pPr marL="342900" indent="-342900">
                <a:buAutoNum type="arabicPeriod"/>
              </a:pPr>
              <a:endParaRPr lang="en-GB">
                <a:ea typeface="+mn-lt"/>
                <a:cs typeface="+mn-lt"/>
              </a:endParaRPr>
            </a:p>
            <a:p>
              <a:pPr marL="342900" indent="-342900">
                <a:buAutoNum type="arabicPeriod"/>
              </a:pPr>
              <a:endParaRPr lang="en-GB">
                <a:ea typeface="+mn-lt"/>
                <a:cs typeface="+mn-lt"/>
              </a:endParaRPr>
            </a:p>
          </p:txBody>
        </p:sp>
        <p:sp>
          <p:nvSpPr>
            <p:cNvPr id="8" name="Rectangle 7">
              <a:extLst>
                <a:ext uri="{FF2B5EF4-FFF2-40B4-BE49-F238E27FC236}">
                  <a16:creationId xmlns:a16="http://schemas.microsoft.com/office/drawing/2014/main" id="{0983D187-F265-8ADA-CE3A-8510156D15E8}"/>
                </a:ext>
              </a:extLst>
            </p:cNvPr>
            <p:cNvSpPr/>
            <p:nvPr/>
          </p:nvSpPr>
          <p:spPr>
            <a:xfrm>
              <a:off x="3827313"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AutoNum type="arabicPeriod"/>
              </a:pPr>
              <a:r>
                <a:rPr lang="en-GB" sz="1600"/>
                <a:t>What have been the areas that have challenged you in RE this week?</a:t>
              </a:r>
              <a:endParaRPr lang="en-GB" sz="1600">
                <a:ea typeface="Calibri"/>
                <a:cs typeface="Calibri"/>
              </a:endParaRPr>
            </a:p>
            <a:p>
              <a:pPr marL="236855" indent="-236855">
                <a:buAutoNum type="arabicPeriod"/>
              </a:pPr>
              <a:r>
                <a:rPr lang="en-GB" sz="1600"/>
                <a:t>How could you improve next week?</a:t>
              </a:r>
              <a:endParaRPr lang="en-GB"/>
            </a:p>
          </p:txBody>
        </p:sp>
        <p:sp>
          <p:nvSpPr>
            <p:cNvPr id="9" name="Rectangle 8">
              <a:extLst>
                <a:ext uri="{FF2B5EF4-FFF2-40B4-BE49-F238E27FC236}">
                  <a16:creationId xmlns:a16="http://schemas.microsoft.com/office/drawing/2014/main" id="{E1E7289E-4276-97E8-6018-CBC4B7534210}"/>
                </a:ext>
              </a:extLst>
            </p:cNvPr>
            <p:cNvSpPr/>
            <p:nvPr/>
          </p:nvSpPr>
          <p:spPr>
            <a:xfrm>
              <a:off x="3811590" y="7492651"/>
              <a:ext cx="6577161" cy="81186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Create a plan for the 12 mark exam question ' Street pastors are a great support for the police'.</a:t>
              </a:r>
            </a:p>
          </p:txBody>
        </p:sp>
        <p:sp>
          <p:nvSpPr>
            <p:cNvPr id="10" name="Rectangle 9">
              <a:extLst>
                <a:ext uri="{FF2B5EF4-FFF2-40B4-BE49-F238E27FC236}">
                  <a16:creationId xmlns:a16="http://schemas.microsoft.com/office/drawing/2014/main" id="{B33CD9FA-E2DA-ADFA-30C8-B195957D9BFE}"/>
                </a:ext>
              </a:extLst>
            </p:cNvPr>
            <p:cNvSpPr/>
            <p:nvPr/>
          </p:nvSpPr>
          <p:spPr>
            <a:xfrm>
              <a:off x="3823488" y="6704836"/>
              <a:ext cx="6561438" cy="62318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food bank, street pastor, pilgrimage</a:t>
              </a:r>
              <a:endParaRPr lang="en-GB" sz="1600">
                <a:cs typeface="Calibri"/>
              </a:endParaRPr>
            </a:p>
          </p:txBody>
        </p:sp>
        <p:sp>
          <p:nvSpPr>
            <p:cNvPr id="11" name="Rectangle 10">
              <a:extLst>
                <a:ext uri="{FF2B5EF4-FFF2-40B4-BE49-F238E27FC236}">
                  <a16:creationId xmlns:a16="http://schemas.microsoft.com/office/drawing/2014/main" id="{A7F2DCF2-9FFD-B5D4-21F9-CD9A7A5845AF}"/>
                </a:ext>
              </a:extLst>
            </p:cNvPr>
            <p:cNvSpPr/>
            <p:nvPr/>
          </p:nvSpPr>
          <p:spPr>
            <a:xfrm>
              <a:off x="3812039" y="1261024"/>
              <a:ext cx="6561438" cy="104828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Calibri"/>
                  <a:cs typeface="Calibri"/>
                </a:rPr>
                <a:t>Name two locations Christians go on pilgrimage.</a:t>
              </a:r>
              <a:endParaRPr lang="en-GB">
                <a:cs typeface="Calibri"/>
              </a:endParaRPr>
            </a:p>
          </p:txBody>
        </p:sp>
      </p:grpSp>
      <p:pic>
        <p:nvPicPr>
          <p:cNvPr id="2" name="Picture 1" descr="Image result for food bank">
            <a:extLst>
              <a:ext uri="{FF2B5EF4-FFF2-40B4-BE49-F238E27FC236}">
                <a16:creationId xmlns:a16="http://schemas.microsoft.com/office/drawing/2014/main" id="{9BCE97DA-C383-D08D-ED89-80C3079261A3}"/>
              </a:ext>
            </a:extLst>
          </p:cNvPr>
          <p:cNvPicPr>
            <a:picLocks noChangeAspect="1"/>
          </p:cNvPicPr>
          <p:nvPr/>
        </p:nvPicPr>
        <p:blipFill>
          <a:blip r:embed="rId3"/>
          <a:stretch>
            <a:fillRect/>
          </a:stretch>
        </p:blipFill>
        <p:spPr>
          <a:xfrm>
            <a:off x="3426118" y="4405645"/>
            <a:ext cx="2603558" cy="1728234"/>
          </a:xfrm>
          <a:prstGeom prst="rect">
            <a:avLst/>
          </a:prstGeom>
        </p:spPr>
      </p:pic>
      <p:pic>
        <p:nvPicPr>
          <p:cNvPr id="14" name="Picture 13" descr="A qr code with black squares&#10;&#10;Description automatically generated">
            <a:extLst>
              <a:ext uri="{FF2B5EF4-FFF2-40B4-BE49-F238E27FC236}">
                <a16:creationId xmlns:a16="http://schemas.microsoft.com/office/drawing/2014/main" id="{A7149A6F-14CD-48D1-1EAC-1BEFD5B5E534}"/>
              </a:ext>
            </a:extLst>
          </p:cNvPr>
          <p:cNvPicPr>
            <a:picLocks noChangeAspect="1"/>
          </p:cNvPicPr>
          <p:nvPr/>
        </p:nvPicPr>
        <p:blipFill>
          <a:blip r:embed="rId4"/>
          <a:stretch>
            <a:fillRect/>
          </a:stretch>
        </p:blipFill>
        <p:spPr>
          <a:xfrm>
            <a:off x="864454" y="4490040"/>
            <a:ext cx="1718933" cy="1717823"/>
          </a:xfrm>
          <a:prstGeom prst="rect">
            <a:avLst/>
          </a:prstGeom>
        </p:spPr>
      </p:pic>
    </p:spTree>
    <p:extLst>
      <p:ext uri="{BB962C8B-B14F-4D97-AF65-F5344CB8AC3E}">
        <p14:creationId xmlns:p14="http://schemas.microsoft.com/office/powerpoint/2010/main" val="33234670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Science Homework – Half Term 4, Week 1</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3"/>
              <a:ext cx="6561438" cy="43650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r>
                <a:rPr lang="en-GB" b="1" u="sng">
                  <a:ea typeface="Calibri"/>
                  <a:cs typeface="Calibri"/>
                </a:rPr>
                <a:t>Available: 22</a:t>
              </a:r>
              <a:r>
                <a:rPr lang="en-GB" b="1" u="sng" baseline="30000">
                  <a:ea typeface="Calibri"/>
                  <a:cs typeface="Calibri"/>
                </a:rPr>
                <a:t>nd</a:t>
              </a:r>
              <a:r>
                <a:rPr lang="en-GB" b="1" u="sng">
                  <a:ea typeface="Calibri"/>
                  <a:cs typeface="Calibri"/>
                </a:rPr>
                <a:t> February 2024</a:t>
              </a:r>
            </a:p>
            <a:p>
              <a:r>
                <a:rPr lang="en-GB" b="1" u="sng">
                  <a:ea typeface="Calibri"/>
                  <a:cs typeface="Calibri"/>
                </a:rPr>
                <a:t>Due: 29</a:t>
              </a:r>
              <a:r>
                <a:rPr lang="en-GB" b="1" u="sng" baseline="30000">
                  <a:ea typeface="Calibri"/>
                  <a:cs typeface="Calibri"/>
                </a:rPr>
                <a:t>th</a:t>
              </a:r>
              <a:r>
                <a:rPr lang="en-GB" b="1" u="sng">
                  <a:ea typeface="Calibri"/>
                  <a:cs typeface="Calibri"/>
                </a:rPr>
                <a:t> February 2024</a:t>
              </a:r>
            </a:p>
            <a:p>
              <a:pPr algn="ctr"/>
              <a:endParaRPr lang="en-GB">
                <a:ea typeface="Calibri"/>
                <a:cs typeface="Calibri"/>
              </a:endParaRPr>
            </a:p>
            <a:p>
              <a:r>
                <a:rPr lang="en-GB" u="sng">
                  <a:ea typeface="Calibri"/>
                  <a:cs typeface="Calibri"/>
                </a:rPr>
                <a:t>C5: Energy Changes</a:t>
              </a:r>
            </a:p>
            <a:p>
              <a:endParaRPr lang="en-GB" u="sng">
                <a:ea typeface="Calibri"/>
                <a:cs typeface="Calibri"/>
              </a:endParaRPr>
            </a:p>
            <a:p>
              <a:r>
                <a:rPr lang="en-GB" u="sng">
                  <a:ea typeface="Calibri"/>
                  <a:cs typeface="Calibri"/>
                </a:rPr>
                <a:t>P4: Atomic Structure </a:t>
              </a:r>
            </a:p>
            <a:p>
              <a:endParaRPr lang="en-GB" u="sng">
                <a:ea typeface="Calibri"/>
                <a:cs typeface="Calibri"/>
              </a:endParaRPr>
            </a:p>
            <a:p>
              <a:r>
                <a:rPr lang="en-GB" u="sng">
                  <a:ea typeface="Calibri"/>
                  <a:cs typeface="Calibri"/>
                </a:rPr>
                <a:t>B3: Infection and Response</a:t>
              </a:r>
            </a:p>
            <a:p>
              <a:endParaRPr lang="en-GB">
                <a:ea typeface="Calibri"/>
                <a:cs typeface="Calibri"/>
              </a:endParaRP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5744792"/>
            <a:ext cx="6547804" cy="250638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fontScale="92500"/>
          </a:bodyPr>
          <a:lstStyle/>
          <a:p>
            <a:pPr algn="ctr"/>
            <a:r>
              <a:rPr lang="en-GB">
                <a:ea typeface="+mn-lt"/>
                <a:cs typeface="+mn-lt"/>
              </a:rPr>
              <a:t>Main Task:</a:t>
            </a:r>
          </a:p>
          <a:p>
            <a:pPr algn="ctr"/>
            <a:endParaRPr lang="en-GB">
              <a:ea typeface="+mn-lt"/>
              <a:cs typeface="+mn-lt"/>
            </a:endParaRPr>
          </a:p>
          <a:p>
            <a:r>
              <a:rPr lang="en-GB" b="1" u="sng">
                <a:ea typeface="+mn-lt"/>
                <a:cs typeface="+mn-lt"/>
              </a:rPr>
              <a:t>AND: </a:t>
            </a:r>
            <a:r>
              <a:rPr lang="en-GB">
                <a:ea typeface="+mn-lt"/>
                <a:cs typeface="+mn-lt"/>
              </a:rPr>
              <a:t>Complete at least </a:t>
            </a:r>
            <a:r>
              <a:rPr lang="en-GB" u="sng">
                <a:ea typeface="+mn-lt"/>
                <a:cs typeface="+mn-lt"/>
              </a:rPr>
              <a:t>10 marks </a:t>
            </a:r>
            <a:r>
              <a:rPr lang="en-GB">
                <a:ea typeface="+mn-lt"/>
                <a:cs typeface="+mn-lt"/>
              </a:rPr>
              <a:t>of questions inside your exam question mastery booklets. </a:t>
            </a:r>
          </a:p>
          <a:p>
            <a:endParaRPr lang="en-GB">
              <a:ea typeface="+mn-lt"/>
              <a:cs typeface="+mn-lt"/>
            </a:endParaRPr>
          </a:p>
          <a:p>
            <a:r>
              <a:rPr lang="en-GB">
                <a:ea typeface="+mn-lt"/>
                <a:cs typeface="+mn-lt"/>
              </a:rPr>
              <a:t>Leave on the table in lesson, let me know and I’ll mark the questions.</a:t>
            </a:r>
          </a:p>
          <a:p>
            <a:endParaRPr lang="en-GB">
              <a:ea typeface="+mn-lt"/>
              <a:cs typeface="+mn-lt"/>
            </a:endParaRPr>
          </a:p>
          <a:p>
            <a:r>
              <a:rPr lang="en-GB">
                <a:ea typeface="+mn-lt"/>
                <a:cs typeface="+mn-lt"/>
              </a:rPr>
              <a:t>All questions completed should be stamped/ marked by me on or before the due date.</a:t>
            </a:r>
          </a:p>
          <a:p>
            <a:endParaRPr lang="en-GB">
              <a:ea typeface="+mn-lt"/>
              <a:cs typeface="+mn-lt"/>
            </a:endParaRPr>
          </a:p>
          <a:p>
            <a:endParaRPr lang="en-GB">
              <a:ea typeface="+mn-lt"/>
              <a:cs typeface="+mn-lt"/>
            </a:endParaRPr>
          </a:p>
          <a:p>
            <a:pPr algn="ctr"/>
            <a:endParaRPr lang="en-GB">
              <a:ea typeface="+mn-lt"/>
              <a:cs typeface="+mn-lt"/>
            </a:endParaRPr>
          </a:p>
        </p:txBody>
      </p:sp>
      <p:pic>
        <p:nvPicPr>
          <p:cNvPr id="7" name="Picture 2">
            <a:extLst>
              <a:ext uri="{FF2B5EF4-FFF2-40B4-BE49-F238E27FC236}">
                <a16:creationId xmlns:a16="http://schemas.microsoft.com/office/drawing/2014/main" id="{2BFD48DB-C198-AF3E-93F8-2058D38965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1350" y="3628316"/>
            <a:ext cx="1733550" cy="17335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2D7DB71C-31BE-0B09-FB1E-3113B836E93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86050" y="3628316"/>
            <a:ext cx="1733550" cy="17335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0D4C240B-4838-4552-5BDB-0DBA9F21588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24522" y="3628316"/>
            <a:ext cx="1733550"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40028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2 Homework</a:t>
            </a:r>
          </a:p>
        </p:txBody>
      </p:sp>
    </p:spTree>
    <p:extLst>
      <p:ext uri="{BB962C8B-B14F-4D97-AF65-F5344CB8AC3E}">
        <p14:creationId xmlns:p14="http://schemas.microsoft.com/office/powerpoint/2010/main" val="15661907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2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37012881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5447" y="63007"/>
            <a:ext cx="6732553" cy="9665853"/>
            <a:chOff x="125447" y="-548640"/>
            <a:chExt cx="6732553" cy="9665853"/>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54864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A2A138E-5BA6-3D9F-0372-EFB31043A970}"/>
                </a:ext>
              </a:extLst>
            </p:cNvPr>
            <p:cNvSpPr/>
            <p:nvPr/>
          </p:nvSpPr>
          <p:spPr>
            <a:xfrm>
              <a:off x="149319" y="1705137"/>
              <a:ext cx="6576712" cy="313777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25447" y="6856127"/>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25447" y="8717103"/>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rot="10800000" flipV="1">
              <a:off x="125447" y="5895203"/>
              <a:ext cx="6533673" cy="82105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ea typeface="+mn-lt"/>
                <a:cs typeface="+mn-lt"/>
              </a:endParaRPr>
            </a:p>
            <a:p>
              <a:pPr algn="ctr"/>
              <a:r>
                <a:rPr lang="en-GB">
                  <a:ea typeface="+mn-lt"/>
                  <a:cs typeface="+mn-lt"/>
                </a:rPr>
                <a:t>Extension Task — See Seneca</a:t>
              </a:r>
              <a:endParaRPr lang="en-GB">
                <a:cs typeface="Calibri"/>
              </a:endParaRPr>
            </a:p>
            <a:p>
              <a:pPr algn="ctr"/>
              <a:endParaRPr lang="en-GB" sz="16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5026028"/>
              <a:ext cx="6561438" cy="72931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a:t>
              </a:r>
            </a:p>
            <a:p>
              <a:pPr algn="ctr"/>
              <a:r>
                <a:rPr lang="en-GB">
                  <a:ea typeface="Calibri"/>
                  <a:cs typeface="Calibri"/>
                </a:rPr>
                <a:t>Price dispute</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709793"/>
              <a:ext cx="6561438" cy="8523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t>Recap Task – define the following:</a:t>
              </a:r>
            </a:p>
            <a:p>
              <a:pPr algn="ctr"/>
              <a:r>
                <a:rPr lang="en-US">
                  <a:ea typeface="Calibri"/>
                  <a:cs typeface="Calibri"/>
                </a:rPr>
                <a:t>Toyota Production System</a:t>
              </a:r>
              <a:endParaRPr lang="en-US">
                <a:cs typeface="Calibri"/>
              </a:endParaRPr>
            </a:p>
            <a:p>
              <a:pPr algn="ctr"/>
              <a:endParaRPr lang="en-GB" sz="2000">
                <a:ea typeface="Calibri"/>
                <a:cs typeface="Calibri"/>
              </a:endParaRPr>
            </a:p>
          </p:txBody>
        </p:sp>
      </p:grpSp>
      <p:sp>
        <p:nvSpPr>
          <p:cNvPr id="15" name="TextBox 14">
            <a:extLst>
              <a:ext uri="{FF2B5EF4-FFF2-40B4-BE49-F238E27FC236}">
                <a16:creationId xmlns:a16="http://schemas.microsoft.com/office/drawing/2014/main" id="{CB6B04F7-E9E8-D9BE-574B-151AF1E53334}"/>
              </a:ext>
            </a:extLst>
          </p:cNvPr>
          <p:cNvSpPr txBox="1"/>
          <p:nvPr/>
        </p:nvSpPr>
        <p:spPr>
          <a:xfrm>
            <a:off x="239257" y="328106"/>
            <a:ext cx="5138859" cy="707886"/>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2000" b="1">
                <a:ea typeface="+mn-lt"/>
                <a:cs typeface="+mn-lt"/>
              </a:rPr>
              <a:t>      Year 10 Business, Homework – </a:t>
            </a:r>
            <a:endParaRPr lang="en-GB" sz="2000">
              <a:ea typeface="+mn-lt"/>
              <a:cs typeface="+mn-lt"/>
            </a:endParaRPr>
          </a:p>
          <a:p>
            <a:pPr algn="ctr"/>
            <a:r>
              <a:rPr lang="en-GB" sz="2000" b="1">
                <a:ea typeface="+mn-lt"/>
                <a:cs typeface="+mn-lt"/>
              </a:rPr>
              <a:t>Half Term 4, Week 2</a:t>
            </a:r>
            <a:endParaRPr lang="en-GB" sz="2000">
              <a:ea typeface="+mn-lt"/>
              <a:cs typeface="+mn-lt"/>
            </a:endParaRPr>
          </a:p>
        </p:txBody>
      </p:sp>
      <p:sp>
        <p:nvSpPr>
          <p:cNvPr id="2" name="TextBox 1">
            <a:extLst>
              <a:ext uri="{FF2B5EF4-FFF2-40B4-BE49-F238E27FC236}">
                <a16:creationId xmlns:a16="http://schemas.microsoft.com/office/drawing/2014/main" id="{92E65B2C-CB49-61A1-83B5-3402A541D9AF}"/>
              </a:ext>
            </a:extLst>
          </p:cNvPr>
          <p:cNvSpPr txBox="1"/>
          <p:nvPr/>
        </p:nvSpPr>
        <p:spPr>
          <a:xfrm>
            <a:off x="398998" y="2451485"/>
            <a:ext cx="6260122" cy="38472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ea typeface="+mn-lt"/>
                <a:cs typeface="+mn-lt"/>
              </a:rPr>
              <a:t>                            </a:t>
            </a:r>
            <a:r>
              <a:rPr lang="en-US" sz="2000">
                <a:ea typeface="+mn-lt"/>
                <a:cs typeface="+mn-lt"/>
              </a:rPr>
              <a:t>  Main Task</a:t>
            </a:r>
          </a:p>
          <a:p>
            <a:r>
              <a:rPr lang="en-US" sz="1400">
                <a:latin typeface="Times New Roman"/>
                <a:ea typeface="Calibri"/>
                <a:cs typeface="Times New Roman"/>
              </a:rPr>
              <a:t>In 2016, Unilever and Tesco were in a dispute over the price of many leading brands, such as Marmite. Unilever produces a range of very well-known brands, such as Persil washing powder, Ben &amp; Jerry’s ice- cream, Dove, Lipton and Marmite. Unilever is the UK’s biggest grocery manufacturer, but many of its products are made outside the UK. Unilever argued that the fall in the value of the UK exchange rate made it more expensive to buy many supplies from abroad and that this meant that higher prices needed to be charged to supermarkets. Unilever had wanted to raise its prices by about 10 per cent, but Tesco refused to pay. This led to Unilever stopping supplies for a while and this resulted in a shortage of their products in some Tesco stores. After negotiations, the companies reached an agreement. </a:t>
            </a:r>
            <a:r>
              <a:rPr lang="en-US" sz="1400" b="1">
                <a:latin typeface="Times New Roman"/>
                <a:ea typeface="Calibri"/>
                <a:cs typeface="Times New Roman"/>
              </a:rPr>
              <a:t>Analyse the factors Tesco might consider when deciding whether to carry on buying from Unilever. (6 marks)</a:t>
            </a:r>
            <a:endParaRPr lang="en-US" sz="1400">
              <a:ea typeface="Calibri"/>
              <a:cs typeface="Calibri"/>
            </a:endParaRPr>
          </a:p>
          <a:p>
            <a:endParaRPr lang="en-US" sz="1600">
              <a:ea typeface="Calibri"/>
              <a:cs typeface="Calibri"/>
            </a:endParaRPr>
          </a:p>
          <a:p>
            <a:endParaRPr lang="en-US">
              <a:latin typeface="Calibri"/>
              <a:ea typeface="Calibri"/>
              <a:cs typeface="Calibri"/>
            </a:endParaRPr>
          </a:p>
          <a:p>
            <a:endParaRPr lang="en-US">
              <a:latin typeface="Calibri"/>
              <a:ea typeface="Calibri"/>
              <a:cs typeface="Calibri"/>
            </a:endParaRPr>
          </a:p>
        </p:txBody>
      </p:sp>
    </p:spTree>
    <p:extLst>
      <p:ext uri="{BB962C8B-B14F-4D97-AF65-F5344CB8AC3E}">
        <p14:creationId xmlns:p14="http://schemas.microsoft.com/office/powerpoint/2010/main" val="26619619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800" b="1"/>
              <a:t>Year 10 English Homework </a:t>
            </a:r>
          </a:p>
          <a:p>
            <a:pPr algn="ctr"/>
            <a:r>
              <a:rPr lang="en-GB" sz="2800" b="1"/>
              <a:t>Half Term 4, Week 2</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t>Complete the summary task on page 2 of your homework booklet.</a:t>
            </a:r>
          </a:p>
          <a:p>
            <a:endParaRPr lang="en-US" sz="1400">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What are the rules of Shakespearian tragedy</a:t>
            </a:r>
            <a:r>
              <a:rPr lang="en-GB" sz="1400"/>
              <a:t>?</a:t>
            </a:r>
            <a:endParaRPr lang="en-GB">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a:t>Recap: what should you consider when summarising?</a:t>
                      </a:r>
                    </a:p>
                    <a:p>
                      <a:endParaRPr lang="en-GB" sz="1400" baseline="0"/>
                    </a:p>
                    <a:p>
                      <a:r>
                        <a:rPr lang="en-GB" sz="1400" baseline="0"/>
                        <a:t>…………………………………………………………………………………………………………………………………………………………………………………………………………………………………………………………………………………………………………………………………………………………………………………………………………………………………………………………………………………………………………………………………………………………………….. </a:t>
                      </a:r>
                      <a:endParaRPr lang="en-GB" sz="140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earlier, later, key moment, reveal, scene.</a:t>
            </a:r>
            <a:endParaRPr lang="en-US"/>
          </a:p>
        </p:txBody>
      </p:sp>
    </p:spTree>
    <p:extLst>
      <p:ext uri="{BB962C8B-B14F-4D97-AF65-F5344CB8AC3E}">
        <p14:creationId xmlns:p14="http://schemas.microsoft.com/office/powerpoint/2010/main" val="41970592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4239" y="0"/>
            <a:ext cx="6733761" cy="9482250"/>
            <a:chOff x="124239" y="0"/>
            <a:chExt cx="6733761" cy="948225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Fine Art Homework – Half Term, Week 1-6</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24239" y="8702142"/>
              <a:ext cx="6582219" cy="78010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panose="020F0502020204030204"/>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–Observational studies, media development, line, tone, colour, shape, pattern space</a:t>
              </a:r>
              <a:endParaRPr lang="en-GB" sz="1400" err="1">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50528" y="1385628"/>
              <a:ext cx="6561438" cy="123016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cs typeface="Calibri"/>
                </a:rPr>
                <a:t>Preparation Task: </a:t>
              </a:r>
              <a:r>
                <a:rPr lang="en-GB" sz="1400">
                  <a:cs typeface="Calibri"/>
                </a:rPr>
                <a:t>Make sure you collect the sketchbook from Miss O'Malley and have the resources your need to work from.</a:t>
              </a:r>
              <a:endParaRPr lang="en-GB" sz="1400">
                <a:ea typeface="Calibri"/>
                <a:cs typeface="Calibri"/>
              </a:endParaRPr>
            </a:p>
            <a:p>
              <a:pPr algn="ctr"/>
              <a:r>
                <a:rPr lang="en-GB" sz="1400">
                  <a:ea typeface="Calibri"/>
                  <a:cs typeface="Calibri"/>
                </a:rPr>
                <a:t>If you need things printing off please arrange this before the deadlines</a:t>
              </a:r>
            </a:p>
          </p:txBody>
        </p:sp>
      </p:grpSp>
      <p:sp>
        <p:nvSpPr>
          <p:cNvPr id="13" name="Rectangle 12">
            <a:extLst>
              <a:ext uri="{FF2B5EF4-FFF2-40B4-BE49-F238E27FC236}">
                <a16:creationId xmlns:a16="http://schemas.microsoft.com/office/drawing/2014/main" id="{711D8AF0-2599-DCAD-4F75-F59886C8834E}"/>
              </a:ext>
            </a:extLst>
          </p:cNvPr>
          <p:cNvSpPr/>
          <p:nvPr/>
        </p:nvSpPr>
        <p:spPr>
          <a:xfrm>
            <a:off x="131165" y="7812970"/>
            <a:ext cx="6561438" cy="623179"/>
          </a:xfrm>
          <a:prstGeom prst="rect">
            <a:avLst/>
          </a:prstGeom>
          <a:ln w="28575">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Work into your drawings for longer than 20 mins per week.</a:t>
            </a:r>
          </a:p>
        </p:txBody>
      </p:sp>
      <p:sp>
        <p:nvSpPr>
          <p:cNvPr id="10" name="Content Placeholder 2">
            <a:extLst>
              <a:ext uri="{FF2B5EF4-FFF2-40B4-BE49-F238E27FC236}">
                <a16:creationId xmlns:a16="http://schemas.microsoft.com/office/drawing/2014/main" id="{E2FB164B-466F-2904-8705-EAA7BB050A29}"/>
              </a:ext>
            </a:extLst>
          </p:cNvPr>
          <p:cNvSpPr>
            <a:spLocks noGrp="1"/>
          </p:cNvSpPr>
          <p:nvPr/>
        </p:nvSpPr>
        <p:spPr>
          <a:xfrm>
            <a:off x="137370" y="3154731"/>
            <a:ext cx="6572676" cy="3645250"/>
          </a:xfrm>
          <a:prstGeom prst="rect">
            <a:avLst/>
          </a:prstGeom>
          <a:ln>
            <a:solidFill>
              <a:schemeClr val="tx1">
                <a:lumMod val="95000"/>
                <a:lumOff val="5000"/>
              </a:schemeClr>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a:latin typeface="Baguet Script"/>
              <a:ea typeface="Calibri"/>
              <a:cs typeface="Calibri"/>
            </a:endParaRPr>
          </a:p>
          <a:p>
            <a:r>
              <a:rPr lang="en-US" sz="2000">
                <a:latin typeface="Baguet Script"/>
                <a:ea typeface="Calibri"/>
                <a:cs typeface="Calibri"/>
              </a:rPr>
              <a:t>In your sketchbook over the next 6 week you will have:</a:t>
            </a:r>
            <a:endParaRPr lang="en-US"/>
          </a:p>
          <a:p>
            <a:r>
              <a:rPr lang="en-US" sz="2000">
                <a:latin typeface="Baguet Script"/>
                <a:ea typeface="Calibri"/>
                <a:cs typeface="Calibri"/>
              </a:rPr>
              <a:t>Collage – ripped </a:t>
            </a:r>
            <a:r>
              <a:rPr lang="en-US" sz="2000" err="1">
                <a:latin typeface="Baguet Script"/>
                <a:ea typeface="Calibri"/>
                <a:cs typeface="Calibri"/>
              </a:rPr>
              <a:t>coloured</a:t>
            </a:r>
            <a:r>
              <a:rPr lang="en-US" sz="2000">
                <a:latin typeface="Baguet Script"/>
                <a:ea typeface="Calibri"/>
                <a:cs typeface="Calibri"/>
              </a:rPr>
              <a:t> paper pepper</a:t>
            </a:r>
          </a:p>
          <a:p>
            <a:r>
              <a:rPr lang="en-US" sz="2000">
                <a:latin typeface="Baguet Script"/>
                <a:ea typeface="Calibri"/>
                <a:cs typeface="Calibri"/>
              </a:rPr>
              <a:t>Collage – cut paper collage pepper</a:t>
            </a:r>
          </a:p>
          <a:p>
            <a:r>
              <a:rPr lang="en-US" sz="2000">
                <a:latin typeface="Baguet Script"/>
                <a:ea typeface="Calibri"/>
                <a:cs typeface="Calibri"/>
              </a:rPr>
              <a:t>Water </a:t>
            </a:r>
            <a:r>
              <a:rPr lang="en-US" sz="2000" err="1">
                <a:latin typeface="Baguet Script"/>
                <a:ea typeface="Calibri"/>
                <a:cs typeface="Calibri"/>
              </a:rPr>
              <a:t>colour</a:t>
            </a:r>
            <a:r>
              <a:rPr lang="en-US" sz="2000">
                <a:latin typeface="Baguet Script"/>
                <a:ea typeface="Calibri"/>
                <a:cs typeface="Calibri"/>
              </a:rPr>
              <a:t> </a:t>
            </a:r>
            <a:r>
              <a:rPr lang="en-US" sz="2000" err="1">
                <a:latin typeface="Baguet Script"/>
                <a:ea typeface="Calibri"/>
                <a:cs typeface="Calibri"/>
              </a:rPr>
              <a:t>papper</a:t>
            </a:r>
            <a:endParaRPr lang="en-US" sz="2000">
              <a:latin typeface="Baguet Script"/>
              <a:ea typeface="Calibri"/>
              <a:cs typeface="Calibri"/>
            </a:endParaRPr>
          </a:p>
          <a:p>
            <a:r>
              <a:rPr lang="en-US" sz="2000">
                <a:latin typeface="Baguet Script"/>
                <a:ea typeface="Calibri"/>
                <a:cs typeface="Calibri"/>
              </a:rPr>
              <a:t>Acrylic </a:t>
            </a:r>
            <a:r>
              <a:rPr lang="en-US" sz="2000" err="1">
                <a:latin typeface="Baguet Script"/>
                <a:ea typeface="Calibri"/>
                <a:cs typeface="Calibri"/>
              </a:rPr>
              <a:t>painied</a:t>
            </a:r>
            <a:r>
              <a:rPr lang="en-US" sz="2000">
                <a:latin typeface="Baguet Script"/>
                <a:ea typeface="Calibri"/>
                <a:cs typeface="Calibri"/>
              </a:rPr>
              <a:t> pepper</a:t>
            </a:r>
          </a:p>
          <a:p>
            <a:r>
              <a:rPr lang="en-US" sz="2000">
                <a:latin typeface="Baguet Script"/>
                <a:ea typeface="Calibri"/>
                <a:cs typeface="Calibri"/>
              </a:rPr>
              <a:t>String collage and printed pepper</a:t>
            </a:r>
          </a:p>
          <a:p>
            <a:r>
              <a:rPr lang="en-US" sz="2000">
                <a:latin typeface="Baguet Script"/>
                <a:ea typeface="Calibri"/>
                <a:cs typeface="Calibri"/>
              </a:rPr>
              <a:t>Quick print foam pepper</a:t>
            </a:r>
          </a:p>
          <a:p>
            <a:endParaRPr lang="en-US" sz="2000">
              <a:latin typeface="Baguet Script"/>
              <a:ea typeface="Calibri"/>
              <a:cs typeface="Calibri"/>
            </a:endParaRPr>
          </a:p>
          <a:p>
            <a:endParaRPr lang="en-US" sz="1600">
              <a:latin typeface="Calibri" panose="020F0502020204030204"/>
              <a:ea typeface="Calibri"/>
              <a:cs typeface="Calibri"/>
            </a:endParaRPr>
          </a:p>
        </p:txBody>
      </p:sp>
    </p:spTree>
    <p:extLst>
      <p:ext uri="{BB962C8B-B14F-4D97-AF65-F5344CB8AC3E}">
        <p14:creationId xmlns:p14="http://schemas.microsoft.com/office/powerpoint/2010/main" val="20874493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6E3F6D58-D308-AC56-4A7E-1E5C45CEA391}"/>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2" name="Group 1">
            <a:extLst>
              <a:ext uri="{FF2B5EF4-FFF2-40B4-BE49-F238E27FC236}">
                <a16:creationId xmlns:a16="http://schemas.microsoft.com/office/drawing/2014/main" id="{FEBC94A6-AE11-4CCA-1C21-1817DAB1B9A6}"/>
              </a:ext>
            </a:extLst>
          </p:cNvPr>
          <p:cNvGrpSpPr/>
          <p:nvPr/>
        </p:nvGrpSpPr>
        <p:grpSpPr>
          <a:xfrm>
            <a:off x="90921" y="0"/>
            <a:ext cx="6763892" cy="9424479"/>
            <a:chOff x="3808941" y="0"/>
            <a:chExt cx="6732529" cy="9440716"/>
          </a:xfrm>
        </p:grpSpPr>
        <p:pic>
          <p:nvPicPr>
            <p:cNvPr id="4" name="Picture 3">
              <a:extLst>
                <a:ext uri="{FF2B5EF4-FFF2-40B4-BE49-F238E27FC236}">
                  <a16:creationId xmlns:a16="http://schemas.microsoft.com/office/drawing/2014/main" id="{B4D69102-2E91-D0CB-95C7-F6A9FCB9660E}"/>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D95B91F-CE06-0686-8E7E-79830F808A7B}"/>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Geography Homework – Half Term 4, Week 2</a:t>
              </a:r>
              <a:endParaRPr lang="en-GB" sz="2400">
                <a:ea typeface="+mn-lt"/>
                <a:cs typeface="+mn-lt"/>
              </a:endParaRPr>
            </a:p>
          </p:txBody>
        </p:sp>
        <p:sp>
          <p:nvSpPr>
            <p:cNvPr id="6" name="Rectangle 5">
              <a:extLst>
                <a:ext uri="{FF2B5EF4-FFF2-40B4-BE49-F238E27FC236}">
                  <a16:creationId xmlns:a16="http://schemas.microsoft.com/office/drawing/2014/main" id="{BE2A0DD5-48D6-826A-67B8-AD4EAF3CBB75}"/>
                </a:ext>
              </a:extLst>
            </p:cNvPr>
            <p:cNvSpPr/>
            <p:nvPr/>
          </p:nvSpPr>
          <p:spPr>
            <a:xfrm>
              <a:off x="3814150" y="3273465"/>
              <a:ext cx="6590119" cy="320089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1600">
                  <a:ea typeface="+mn-lt"/>
                  <a:cs typeface="+mn-lt"/>
                </a:rPr>
                <a:t>Open the challenges of squatter settlements Week 2 document. And read through the annotations around photo D.</a:t>
              </a:r>
            </a:p>
            <a:p>
              <a:endParaRPr lang="en-GB" sz="1600">
                <a:ea typeface="+mn-lt"/>
                <a:cs typeface="+mn-lt"/>
              </a:endParaRPr>
            </a:p>
            <a:p>
              <a:r>
                <a:rPr lang="en-GB" sz="1600">
                  <a:ea typeface="+mn-lt"/>
                  <a:cs typeface="+mn-lt"/>
                </a:rPr>
                <a:t>Exam Question:</a:t>
              </a:r>
            </a:p>
            <a:p>
              <a:r>
                <a:rPr lang="en-GB" sz="1600">
                  <a:ea typeface="+mn-lt"/>
                  <a:cs typeface="+mn-lt"/>
                </a:rPr>
                <a:t>Explain why housing is a challenge in LIC and NEE cities. Use photo D and a case study of a city in a LIC or NEE (6 marks).</a:t>
              </a:r>
            </a:p>
            <a:p>
              <a:endParaRPr lang="en-GB" sz="1600">
                <a:ea typeface="+mn-lt"/>
                <a:cs typeface="+mn-lt"/>
              </a:endParaRPr>
            </a:p>
            <a:p>
              <a:r>
                <a:rPr lang="en-GB" sz="1600">
                  <a:ea typeface="+mn-lt"/>
                  <a:cs typeface="+mn-lt"/>
                </a:rPr>
                <a:t>Your case study example is Rio de Janeiro</a:t>
              </a:r>
            </a:p>
            <a:p>
              <a:endParaRPr lang="en-GB" sz="1600">
                <a:ea typeface="+mn-lt"/>
                <a:cs typeface="+mn-lt"/>
              </a:endParaRPr>
            </a:p>
            <a:p>
              <a:r>
                <a:rPr lang="en-GB" sz="1600">
                  <a:ea typeface="+mn-lt"/>
                  <a:cs typeface="+mn-lt"/>
                </a:rPr>
                <a:t>Online document - </a:t>
              </a:r>
            </a:p>
            <a:p>
              <a:r>
                <a:rPr lang="en-GB" sz="1600">
                  <a:ea typeface="+mn-lt"/>
                  <a:cs typeface="+mn-lt"/>
                  <a:hlinkClick r:id="rId3"/>
                </a:rPr>
                <a:t>The challenges of squatter settlements Week 2.pdf</a:t>
              </a:r>
              <a:endParaRPr lang="en-GB" sz="1600">
                <a:ea typeface="+mn-lt"/>
                <a:cs typeface="+mn-lt"/>
              </a:endParaRPr>
            </a:p>
          </p:txBody>
        </p:sp>
        <p:sp>
          <p:nvSpPr>
            <p:cNvPr id="7" name="Rectangle 6">
              <a:extLst>
                <a:ext uri="{FF2B5EF4-FFF2-40B4-BE49-F238E27FC236}">
                  <a16:creationId xmlns:a16="http://schemas.microsoft.com/office/drawing/2014/main" id="{8639BBD3-EE94-7A74-682B-0458BFB29F4D}"/>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a:t>What have been your strengths in Geography this week?</a:t>
              </a:r>
              <a:endParaRPr lang="en-GB">
                <a:ea typeface="Calibri"/>
                <a:cs typeface="Calibri"/>
              </a:endParaRPr>
            </a:p>
            <a:p>
              <a:pPr marL="236855" indent="-236855">
                <a:buAutoNum type="arabicPeriod"/>
              </a:pPr>
              <a:r>
                <a:rPr lang="en-GB"/>
                <a:t>What have been the areas that have challenged you in Geography this week?</a:t>
              </a:r>
              <a:endParaRPr lang="en-GB">
                <a:ea typeface="Calibri"/>
                <a:cs typeface="Calibri"/>
              </a:endParaRPr>
            </a:p>
            <a:p>
              <a:pPr marL="236855" indent="-236855">
                <a:buAutoNum type="arabicPeriod"/>
              </a:pPr>
              <a:r>
                <a:rPr lang="en-GB"/>
                <a:t>How could you improve next week?</a:t>
              </a:r>
            </a:p>
          </p:txBody>
        </p:sp>
        <p:sp>
          <p:nvSpPr>
            <p:cNvPr id="8" name="Rectangle 7">
              <a:extLst>
                <a:ext uri="{FF2B5EF4-FFF2-40B4-BE49-F238E27FC236}">
                  <a16:creationId xmlns:a16="http://schemas.microsoft.com/office/drawing/2014/main" id="{4723E57B-B33B-43C7-9D09-6A54CAD9B5C1}"/>
                </a:ext>
              </a:extLst>
            </p:cNvPr>
            <p:cNvSpPr/>
            <p:nvPr/>
          </p:nvSpPr>
          <p:spPr>
            <a:xfrm>
              <a:off x="3812767" y="7461203"/>
              <a:ext cx="6577160" cy="84331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How are challenges surrounding housing in Rio de Janeiro managed? How successful do you think these management techniques are?</a:t>
              </a:r>
            </a:p>
          </p:txBody>
        </p:sp>
        <p:sp>
          <p:nvSpPr>
            <p:cNvPr id="9" name="Rectangle 8">
              <a:extLst>
                <a:ext uri="{FF2B5EF4-FFF2-40B4-BE49-F238E27FC236}">
                  <a16:creationId xmlns:a16="http://schemas.microsoft.com/office/drawing/2014/main" id="{E3895371-2981-5728-ECDA-34D06835D505}"/>
                </a:ext>
              </a:extLst>
            </p:cNvPr>
            <p:cNvSpPr/>
            <p:nvPr/>
          </p:nvSpPr>
          <p:spPr>
            <a:xfrm>
              <a:off x="3808941" y="6547598"/>
              <a:ext cx="6577162" cy="78041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squatter settlements, favela, construction, unemployment, crime, health, services</a:t>
              </a:r>
              <a:endParaRPr lang="en-GB">
                <a:cs typeface="Calibri"/>
              </a:endParaRPr>
            </a:p>
          </p:txBody>
        </p:sp>
        <p:sp>
          <p:nvSpPr>
            <p:cNvPr id="10" name="Rectangle 9">
              <a:extLst>
                <a:ext uri="{FF2B5EF4-FFF2-40B4-BE49-F238E27FC236}">
                  <a16:creationId xmlns:a16="http://schemas.microsoft.com/office/drawing/2014/main" id="{EDF76B75-1905-4CFA-0995-34DEAE247C0D}"/>
                </a:ext>
              </a:extLst>
            </p:cNvPr>
            <p:cNvSpPr/>
            <p:nvPr/>
          </p:nvSpPr>
          <p:spPr>
            <a:xfrm>
              <a:off x="3813216" y="1261024"/>
              <a:ext cx="6590119" cy="193397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lang="en-GB">
                <a:ea typeface="+mn-lt"/>
                <a:cs typeface="+mn-lt"/>
              </a:endParaRPr>
            </a:p>
            <a:p>
              <a:r>
                <a:rPr lang="en-GB">
                  <a:cs typeface="Calibri"/>
                </a:rPr>
                <a:t>Rio de Janeiro Quiz </a:t>
              </a:r>
              <a:endParaRPr lang="en-GB">
                <a:ea typeface="Calibri" panose="020F0502020204030204"/>
                <a:cs typeface="Calibri"/>
              </a:endParaRPr>
            </a:p>
          </p:txBody>
        </p:sp>
      </p:grpSp>
      <p:pic>
        <p:nvPicPr>
          <p:cNvPr id="11" name="Picture 11" descr="Qr code&#10;&#10;Description automatically generated">
            <a:extLst>
              <a:ext uri="{FF2B5EF4-FFF2-40B4-BE49-F238E27FC236}">
                <a16:creationId xmlns:a16="http://schemas.microsoft.com/office/drawing/2014/main" id="{649D6808-FEAB-872C-2129-566FE1865ADE}"/>
              </a:ext>
            </a:extLst>
          </p:cNvPr>
          <p:cNvPicPr>
            <a:picLocks noChangeAspect="1"/>
          </p:cNvPicPr>
          <p:nvPr/>
        </p:nvPicPr>
        <p:blipFill>
          <a:blip r:embed="rId4"/>
          <a:stretch>
            <a:fillRect/>
          </a:stretch>
        </p:blipFill>
        <p:spPr>
          <a:xfrm>
            <a:off x="4950392" y="4861822"/>
            <a:ext cx="1147893" cy="1146567"/>
          </a:xfrm>
          <a:prstGeom prst="rect">
            <a:avLst/>
          </a:prstGeom>
        </p:spPr>
      </p:pic>
      <p:pic>
        <p:nvPicPr>
          <p:cNvPr id="12" name="Picture 11" descr="A qr code with black squares&#10;&#10;Description automatically generated">
            <a:extLst>
              <a:ext uri="{FF2B5EF4-FFF2-40B4-BE49-F238E27FC236}">
                <a16:creationId xmlns:a16="http://schemas.microsoft.com/office/drawing/2014/main" id="{760C4D26-E3C9-3F0F-E8BD-6391A8261C4A}"/>
              </a:ext>
            </a:extLst>
          </p:cNvPr>
          <p:cNvPicPr>
            <a:picLocks noChangeAspect="1"/>
          </p:cNvPicPr>
          <p:nvPr/>
        </p:nvPicPr>
        <p:blipFill>
          <a:blip r:embed="rId5"/>
          <a:stretch>
            <a:fillRect/>
          </a:stretch>
        </p:blipFill>
        <p:spPr>
          <a:xfrm flipV="1">
            <a:off x="4956202" y="1326854"/>
            <a:ext cx="1517228" cy="1492988"/>
          </a:xfrm>
          <a:prstGeom prst="rect">
            <a:avLst/>
          </a:prstGeom>
        </p:spPr>
      </p:pic>
      <p:pic>
        <p:nvPicPr>
          <p:cNvPr id="13" name="Picture 12" descr="Image result for rio de janeiro favelas">
            <a:extLst>
              <a:ext uri="{FF2B5EF4-FFF2-40B4-BE49-F238E27FC236}">
                <a16:creationId xmlns:a16="http://schemas.microsoft.com/office/drawing/2014/main" id="{3D56832E-74CA-E531-E1E7-AB7748890F12}"/>
              </a:ext>
            </a:extLst>
          </p:cNvPr>
          <p:cNvPicPr>
            <a:picLocks noChangeAspect="1"/>
          </p:cNvPicPr>
          <p:nvPr/>
        </p:nvPicPr>
        <p:blipFill>
          <a:blip r:embed="rId6"/>
          <a:stretch>
            <a:fillRect/>
          </a:stretch>
        </p:blipFill>
        <p:spPr>
          <a:xfrm>
            <a:off x="2195935" y="1381347"/>
            <a:ext cx="2672271" cy="1758359"/>
          </a:xfrm>
          <a:prstGeom prst="rect">
            <a:avLst/>
          </a:prstGeom>
        </p:spPr>
      </p:pic>
    </p:spTree>
    <p:extLst>
      <p:ext uri="{BB962C8B-B14F-4D97-AF65-F5344CB8AC3E}">
        <p14:creationId xmlns:p14="http://schemas.microsoft.com/office/powerpoint/2010/main" val="24364068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10 History Homework – Half Term 4, Week 2</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276380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a:cs typeface="Calibri"/>
              </a:rPr>
              <a:t>Quiz Review:</a:t>
            </a:r>
          </a:p>
          <a:p>
            <a:endParaRPr lang="en-US">
              <a:cs typeface="Calibri"/>
            </a:endParaRPr>
          </a:p>
          <a:p>
            <a:pPr marL="285750" indent="-285750">
              <a:buFont typeface="Arial"/>
              <a:buChar char="•"/>
            </a:pPr>
            <a:r>
              <a:rPr lang="en-US">
                <a:ea typeface="+mn-lt"/>
                <a:cs typeface="+mn-lt"/>
              </a:rPr>
              <a:t>Read your work on modern medicine. </a:t>
            </a:r>
          </a:p>
          <a:p>
            <a:pPr marL="285750" indent="-285750">
              <a:buFont typeface="Arial"/>
              <a:buChar char="•"/>
            </a:pPr>
            <a:r>
              <a:rPr lang="en-US">
                <a:ea typeface="+mn-lt"/>
                <a:cs typeface="+mn-lt"/>
              </a:rPr>
              <a:t>Pick 3-4 key facts from each lesson. </a:t>
            </a:r>
            <a:endParaRPr lang="en-US">
              <a:cs typeface="Calibri" panose="020F0502020204030204"/>
            </a:endParaRPr>
          </a:p>
          <a:p>
            <a:pPr marL="285750" indent="-285750">
              <a:buFont typeface="Arial"/>
              <a:buChar char="•"/>
            </a:pPr>
            <a:r>
              <a:rPr lang="en-US">
                <a:ea typeface="+mn-lt"/>
                <a:cs typeface="+mn-lt"/>
              </a:rPr>
              <a:t>Take the key facts and turn them into a Quiz WITH Answers. </a:t>
            </a:r>
            <a:endParaRPr lang="en-US">
              <a:cs typeface="Calibri" panose="020F0502020204030204"/>
            </a:endParaRPr>
          </a:p>
          <a:p>
            <a:pPr marL="285750" indent="-285750">
              <a:buFont typeface="Arial"/>
              <a:buChar char="•"/>
            </a:pPr>
            <a:r>
              <a:rPr lang="en-US">
                <a:ea typeface="+mn-lt"/>
                <a:cs typeface="+mn-lt"/>
              </a:rPr>
              <a:t>Make sure you write Questions AND Answers. </a:t>
            </a:r>
            <a:endParaRPr lang="en-US">
              <a:cs typeface="Calibri" panose="020F0502020204030204"/>
            </a:endParaRPr>
          </a:p>
          <a:p>
            <a:pPr marL="285750" indent="-285750">
              <a:buFont typeface="Arial"/>
              <a:buChar char="•"/>
            </a:pPr>
            <a:r>
              <a:rPr lang="en-US">
                <a:ea typeface="+mn-lt"/>
                <a:cs typeface="+mn-lt"/>
              </a:rPr>
              <a:t>Make sure you have at least 10 Questions WITH Answers. </a:t>
            </a:r>
            <a:endParaRPr lang="en-US">
              <a:cs typeface="Calibri" panose="020F0502020204030204"/>
            </a:endParaRPr>
          </a:p>
          <a:p>
            <a:pPr marL="285750" indent="-285750">
              <a:buFont typeface="Arial"/>
              <a:buChar char="•"/>
            </a:pPr>
            <a:r>
              <a:rPr lang="en-US">
                <a:ea typeface="+mn-lt"/>
                <a:cs typeface="+mn-lt"/>
              </a:rPr>
              <a:t>Make sure you have a mix between short AND long answer questions. </a:t>
            </a:r>
            <a:endParaRPr lang="en-US">
              <a:cs typeface="Calibri" panose="020F0502020204030204"/>
            </a:endParaRPr>
          </a:p>
          <a:p>
            <a:pPr marL="285750" indent="-285750">
              <a:buFont typeface="Arial"/>
              <a:buChar char="•"/>
            </a:pPr>
            <a:r>
              <a:rPr lang="en-US">
                <a:ea typeface="+mn-lt"/>
                <a:cs typeface="+mn-lt"/>
              </a:rPr>
              <a:t>Think about how you can make a quiz look attractive. </a:t>
            </a:r>
            <a:endParaRPr lang="en-US">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519523"/>
            <a:ext cx="6561438" cy="178499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Look at the source below. What is the message of the source? What is the origin, nature and purpose of the source?</a:t>
            </a:r>
          </a:p>
          <a:p>
            <a:r>
              <a:rPr lang="en-GB" sz="1600">
                <a:cs typeface="Calibri"/>
              </a:rPr>
              <a:t>(A) An extract from Rowntree's Poverty (1901):</a:t>
            </a:r>
          </a:p>
          <a:p>
            <a:r>
              <a:rPr lang="en-GB" sz="1600" i="1">
                <a:cs typeface="Calibri"/>
              </a:rPr>
              <a:t>These children presented a pathetic sight; all bore some mark of the hard conditions against which they were struggling. Puny and feeble bodies, dirty and often sadly insufficient clothing, sore eyes, in many cases inflamed...</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96311" cy="1643410"/>
        </p:xfrm>
        <a:graphic>
          <a:graphicData uri="http://schemas.openxmlformats.org/drawingml/2006/table">
            <a:tbl>
              <a:tblPr firstRow="1" bandRow="1">
                <a:tableStyleId>{5940675A-B579-460E-94D1-54222C63F5DA}</a:tableStyleId>
              </a:tblPr>
              <a:tblGrid>
                <a:gridCol w="6596311">
                  <a:extLst>
                    <a:ext uri="{9D8B030D-6E8A-4147-A177-3AD203B41FA5}">
                      <a16:colId xmlns:a16="http://schemas.microsoft.com/office/drawing/2014/main" val="1295060696"/>
                    </a:ext>
                  </a:extLst>
                </a:gridCol>
              </a:tblGrid>
              <a:tr h="328682">
                <a:tc>
                  <a:txBody>
                    <a:bodyPr/>
                    <a:lstStyle/>
                    <a:p>
                      <a:pPr marL="0" indent="0">
                        <a:buNone/>
                      </a:pPr>
                      <a:r>
                        <a:rPr lang="en-GB" sz="1100"/>
                        <a:t>1. Give two impacts that WW1 and WW2 had on medical progress.</a:t>
                      </a:r>
                    </a:p>
                  </a:txBody>
                  <a:tcPr/>
                </a:tc>
                <a:extLst>
                  <a:ext uri="{0D108BD9-81ED-4DB2-BD59-A6C34878D82A}">
                    <a16:rowId xmlns:a16="http://schemas.microsoft.com/office/drawing/2014/main" val="3427877305"/>
                  </a:ext>
                </a:extLst>
              </a:tr>
              <a:tr h="328682">
                <a:tc>
                  <a:txBody>
                    <a:bodyPr/>
                    <a:lstStyle/>
                    <a:p>
                      <a:r>
                        <a:rPr lang="en-GB" sz="1100"/>
                        <a:t>2. How did surgical methods advance in modern times?</a:t>
                      </a:r>
                    </a:p>
                  </a:txBody>
                  <a:tcPr/>
                </a:tc>
                <a:extLst>
                  <a:ext uri="{0D108BD9-81ED-4DB2-BD59-A6C34878D82A}">
                    <a16:rowId xmlns:a16="http://schemas.microsoft.com/office/drawing/2014/main" val="3058180426"/>
                  </a:ext>
                </a:extLst>
              </a:tr>
              <a:tr h="328682">
                <a:tc>
                  <a:txBody>
                    <a:bodyPr/>
                    <a:lstStyle/>
                    <a:p>
                      <a:r>
                        <a:rPr lang="en-GB" sz="1100"/>
                        <a:t>3. Name one of the two special reports on public health from the beginning of the 20th century.</a:t>
                      </a:r>
                    </a:p>
                  </a:txBody>
                  <a:tcPr/>
                </a:tc>
                <a:extLst>
                  <a:ext uri="{0D108BD9-81ED-4DB2-BD59-A6C34878D82A}">
                    <a16:rowId xmlns:a16="http://schemas.microsoft.com/office/drawing/2014/main" val="807486230"/>
                  </a:ext>
                </a:extLst>
              </a:tr>
              <a:tr h="328682">
                <a:tc>
                  <a:txBody>
                    <a:bodyPr/>
                    <a:lstStyle/>
                    <a:p>
                      <a:r>
                        <a:rPr lang="en-GB" sz="1100"/>
                        <a:t>4. Give a liberal reform from between 1906 and 1911 that changed public health.</a:t>
                      </a:r>
                    </a:p>
                  </a:txBody>
                  <a:tcPr/>
                </a:tc>
                <a:extLst>
                  <a:ext uri="{0D108BD9-81ED-4DB2-BD59-A6C34878D82A}">
                    <a16:rowId xmlns:a16="http://schemas.microsoft.com/office/drawing/2014/main" val="2434172"/>
                  </a:ext>
                </a:extLst>
              </a:tr>
              <a:tr h="328682">
                <a:tc>
                  <a:txBody>
                    <a:bodyPr/>
                    <a:lstStyle/>
                    <a:p>
                      <a:pPr lvl="0">
                        <a:buNone/>
                      </a:pPr>
                      <a:r>
                        <a:rPr lang="en-GB" sz="1100"/>
                        <a:t>5. When was the NHS introduced?</a:t>
                      </a:r>
                    </a:p>
                  </a:txBody>
                  <a:tcPr/>
                </a:tc>
                <a:extLst>
                  <a:ext uri="{0D108BD9-81ED-4DB2-BD59-A6C34878D82A}">
                    <a16:rowId xmlns:a16="http://schemas.microsoft.com/office/drawing/2014/main" val="15795542"/>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5826486"/>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NHS, liberal, reform, surgical, war</a:t>
            </a:r>
            <a:endParaRPr lang="en-GB">
              <a:cs typeface="Calibri"/>
            </a:endParaRPr>
          </a:p>
        </p:txBody>
      </p:sp>
    </p:spTree>
    <p:extLst>
      <p:ext uri="{BB962C8B-B14F-4D97-AF65-F5344CB8AC3E}">
        <p14:creationId xmlns:p14="http://schemas.microsoft.com/office/powerpoint/2010/main" val="313079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506275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1012550">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1012550">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1012550">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1012550">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1012550">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Tree>
    <p:extLst>
      <p:ext uri="{BB962C8B-B14F-4D97-AF65-F5344CB8AC3E}">
        <p14:creationId xmlns:p14="http://schemas.microsoft.com/office/powerpoint/2010/main" val="38461186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Mathematics Homework </a:t>
              </a:r>
            </a:p>
            <a:p>
              <a:pPr algn="ctr"/>
              <a:r>
                <a:rPr lang="en-GB" sz="2400" b="1">
                  <a:ea typeface="+mn-lt"/>
                  <a:cs typeface="+mn-lt"/>
                </a:rPr>
                <a:t> Half Term 4, Week 2</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3429000"/>
              <a:ext cx="6561438" cy="310257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1600" b="1">
                  <a:ea typeface="+mn-lt"/>
                  <a:cs typeface="+mn-lt"/>
                </a:rPr>
                <a:t>Main Task –SENECA</a:t>
              </a:r>
            </a:p>
            <a:p>
              <a:endParaRPr lang="en-GB" sz="1600">
                <a:ea typeface="+mn-lt"/>
                <a:cs typeface="+mn-lt"/>
              </a:endParaRPr>
            </a:p>
            <a:p>
              <a:r>
                <a:rPr lang="en-GB" sz="1600">
                  <a:ea typeface="+mn-lt"/>
                  <a:cs typeface="+mn-lt"/>
                </a:rPr>
                <a:t>This weeks homework task is assigned on SENECA, please complete all the sections to the best of your ability. Do any written working in your homework book. Watch the videos on SENECA where necessary to improve your understanding. </a:t>
              </a:r>
            </a:p>
            <a:p>
              <a:endParaRPr lang="en-GB" sz="1600">
                <a:ea typeface="+mn-lt"/>
                <a:cs typeface="+mn-lt"/>
              </a:endParaRPr>
            </a:p>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maths this week?</a:t>
              </a:r>
            </a:p>
            <a:p>
              <a:pPr marL="342900" indent="-342900">
                <a:buFont typeface="+mj-lt"/>
                <a:buAutoNum type="arabicPeriod"/>
              </a:pPr>
              <a:r>
                <a:rPr lang="en-GB"/>
                <a:t>What have been the areas that have challenged you in maths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233667"/>
              <a:ext cx="6561438" cy="107084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a:ea typeface="+mn-lt"/>
                  <a:cs typeface="+mn-lt"/>
                </a:rPr>
                <a:t>Extension Task – </a:t>
              </a:r>
            </a:p>
          </p:txBody>
        </p:sp>
        <p:sp>
          <p:nvSpPr>
            <p:cNvPr id="7" name="Rectangle 6">
              <a:extLst>
                <a:ext uri="{FF2B5EF4-FFF2-40B4-BE49-F238E27FC236}">
                  <a16:creationId xmlns:a16="http://schemas.microsoft.com/office/drawing/2014/main" id="{D3695D3E-C125-EF5F-32F6-B7E32E204520}"/>
                </a:ext>
              </a:extLst>
            </p:cNvPr>
            <p:cNvSpPr/>
            <p:nvPr/>
          </p:nvSpPr>
          <p:spPr>
            <a:xfrm>
              <a:off x="145020" y="6596921"/>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a:t>Key words </a:t>
              </a:r>
              <a:r>
                <a:rPr lang="en-GB"/>
                <a:t>– Fraction, Decimal, Percentage, Multiplier, Increase, Compound </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11340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b="1"/>
                <a:t>Recap Task – Trigonometry (Half Term 2)</a:t>
              </a:r>
            </a:p>
            <a:p>
              <a:pPr algn="ctr"/>
              <a:endParaRPr lang="en-GB" b="1"/>
            </a:p>
            <a:p>
              <a:pPr algn="ctr"/>
              <a:endParaRPr lang="en-GB" b="1"/>
            </a:p>
            <a:p>
              <a:pPr algn="ctr"/>
              <a:endParaRPr lang="en-GB" b="1"/>
            </a:p>
            <a:p>
              <a:pPr algn="ctr"/>
              <a:endParaRPr lang="en-GB" b="1"/>
            </a:p>
            <a:p>
              <a:pPr algn="ctr"/>
              <a:endParaRPr lang="en-GB" b="1"/>
            </a:p>
            <a:p>
              <a:pPr algn="ctr"/>
              <a:r>
                <a:rPr lang="en-GB" b="1"/>
                <a:t> </a:t>
              </a:r>
              <a:endParaRPr lang="en-GB"/>
            </a:p>
          </p:txBody>
        </p:sp>
      </p:grpSp>
      <p:pic>
        <p:nvPicPr>
          <p:cNvPr id="12" name="Picture 11">
            <a:extLst>
              <a:ext uri="{FF2B5EF4-FFF2-40B4-BE49-F238E27FC236}">
                <a16:creationId xmlns:a16="http://schemas.microsoft.com/office/drawing/2014/main" id="{3F47C6B8-81FE-0DA9-76DD-3708FA39CCAF}"/>
              </a:ext>
            </a:extLst>
          </p:cNvPr>
          <p:cNvPicPr>
            <a:picLocks noChangeAspect="1"/>
          </p:cNvPicPr>
          <p:nvPr/>
        </p:nvPicPr>
        <p:blipFill>
          <a:blip r:embed="rId3"/>
          <a:stretch>
            <a:fillRect/>
          </a:stretch>
        </p:blipFill>
        <p:spPr>
          <a:xfrm>
            <a:off x="1882588" y="7231907"/>
            <a:ext cx="4808596" cy="1059036"/>
          </a:xfrm>
          <a:prstGeom prst="rect">
            <a:avLst/>
          </a:prstGeom>
        </p:spPr>
      </p:pic>
      <p:pic>
        <p:nvPicPr>
          <p:cNvPr id="15" name="Picture 14">
            <a:extLst>
              <a:ext uri="{FF2B5EF4-FFF2-40B4-BE49-F238E27FC236}">
                <a16:creationId xmlns:a16="http://schemas.microsoft.com/office/drawing/2014/main" id="{F6244A20-231A-976B-0A5F-5B08FD55DA17}"/>
              </a:ext>
            </a:extLst>
          </p:cNvPr>
          <p:cNvPicPr>
            <a:picLocks noChangeAspect="1"/>
          </p:cNvPicPr>
          <p:nvPr/>
        </p:nvPicPr>
        <p:blipFill>
          <a:blip r:embed="rId4"/>
          <a:stretch>
            <a:fillRect/>
          </a:stretch>
        </p:blipFill>
        <p:spPr>
          <a:xfrm>
            <a:off x="1810780" y="4930588"/>
            <a:ext cx="4467926" cy="1497106"/>
          </a:xfrm>
          <a:prstGeom prst="rect">
            <a:avLst/>
          </a:prstGeom>
        </p:spPr>
      </p:pic>
      <p:pic>
        <p:nvPicPr>
          <p:cNvPr id="17" name="Picture 16">
            <a:extLst>
              <a:ext uri="{FF2B5EF4-FFF2-40B4-BE49-F238E27FC236}">
                <a16:creationId xmlns:a16="http://schemas.microsoft.com/office/drawing/2014/main" id="{72422E95-3CBA-DEA2-6DB7-05D2DA507E99}"/>
              </a:ext>
            </a:extLst>
          </p:cNvPr>
          <p:cNvPicPr>
            <a:picLocks noChangeAspect="1"/>
          </p:cNvPicPr>
          <p:nvPr/>
        </p:nvPicPr>
        <p:blipFill>
          <a:blip r:embed="rId5"/>
          <a:stretch>
            <a:fillRect/>
          </a:stretch>
        </p:blipFill>
        <p:spPr>
          <a:xfrm>
            <a:off x="166816" y="1743775"/>
            <a:ext cx="6274325" cy="1302354"/>
          </a:xfrm>
          <a:prstGeom prst="rect">
            <a:avLst/>
          </a:prstGeom>
        </p:spPr>
      </p:pic>
    </p:spTree>
    <p:extLst>
      <p:ext uri="{BB962C8B-B14F-4D97-AF65-F5344CB8AC3E}">
        <p14:creationId xmlns:p14="http://schemas.microsoft.com/office/powerpoint/2010/main" val="40771418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a:extLst>
              <a:ext uri="{FF2B5EF4-FFF2-40B4-BE49-F238E27FC236}">
                <a16:creationId xmlns:a16="http://schemas.microsoft.com/office/drawing/2014/main" id="{27FD9F92-6220-4DB2-80DE-BD05F8C56A4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460" y="2882163"/>
            <a:ext cx="3028440" cy="4281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1">
            <a:extLst>
              <a:ext uri="{FF2B5EF4-FFF2-40B4-BE49-F238E27FC236}">
                <a16:creationId xmlns:a16="http://schemas.microsoft.com/office/drawing/2014/main" id="{53762C19-9D9E-4555-BAB2-E2F7F6CD287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4690" y="2854949"/>
            <a:ext cx="3047149" cy="430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DFC92D88-4184-4B42-AA8A-7F401C9AB51F}"/>
              </a:ext>
            </a:extLst>
          </p:cNvPr>
          <p:cNvSpPr txBox="1"/>
          <p:nvPr/>
        </p:nvSpPr>
        <p:spPr>
          <a:xfrm>
            <a:off x="0" y="7313839"/>
            <a:ext cx="6858851" cy="257122"/>
          </a:xfrm>
          <a:prstGeom prst="rect">
            <a:avLst/>
          </a:prstGeom>
          <a:solidFill>
            <a:schemeClr val="bg1">
              <a:lumMod val="85000"/>
            </a:schemeClr>
          </a:solidFill>
        </p:spPr>
        <p:txBody>
          <a:bodyPr wrap="square">
            <a:spAutoFit/>
          </a:bodyPr>
          <a:lstStyle/>
          <a:p>
            <a:pPr>
              <a:defRPr/>
            </a:pPr>
            <a:r>
              <a:rPr lang="en-GB" sz="1071"/>
              <a:t>LO: To what extent do I understand how to creatively approach the GCSE Photography Course.  </a:t>
            </a:r>
          </a:p>
        </p:txBody>
      </p:sp>
      <p:sp>
        <p:nvSpPr>
          <p:cNvPr id="5" name="Rectangle 4">
            <a:extLst>
              <a:ext uri="{FF2B5EF4-FFF2-40B4-BE49-F238E27FC236}">
                <a16:creationId xmlns:a16="http://schemas.microsoft.com/office/drawing/2014/main" id="{FFE65E98-99BE-4768-9BB5-FD87694EF0CD}"/>
              </a:ext>
            </a:extLst>
          </p:cNvPr>
          <p:cNvSpPr/>
          <p:nvPr/>
        </p:nvSpPr>
        <p:spPr>
          <a:xfrm>
            <a:off x="0" y="2283723"/>
            <a:ext cx="6858000" cy="36569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TextBox 5">
            <a:extLst>
              <a:ext uri="{FF2B5EF4-FFF2-40B4-BE49-F238E27FC236}">
                <a16:creationId xmlns:a16="http://schemas.microsoft.com/office/drawing/2014/main" id="{00A114D8-FE08-4849-A101-E97C554543E7}"/>
              </a:ext>
            </a:extLst>
          </p:cNvPr>
          <p:cNvSpPr txBox="1"/>
          <p:nvPr/>
        </p:nvSpPr>
        <p:spPr>
          <a:xfrm>
            <a:off x="62933" y="2437379"/>
            <a:ext cx="1745967" cy="221967"/>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wrap="square" lIns="34951" tIns="17476" rIns="34951" bIns="17476" anchor="t">
            <a:spAutoFit/>
          </a:bodyPr>
          <a:lstStyle/>
          <a:p>
            <a:pPr algn="ctr" defTabSz="489314">
              <a:defRPr/>
            </a:pPr>
            <a:r>
              <a:rPr lang="en-GB" sz="857" b="1" spc="115">
                <a:solidFill>
                  <a:srgbClr val="000000"/>
                </a:solidFill>
              </a:rPr>
              <a:t>Photography Year Ten</a:t>
            </a:r>
            <a:r>
              <a:rPr lang="en-GB" sz="1071" b="1" spc="115">
                <a:solidFill>
                  <a:srgbClr val="000000"/>
                </a:solidFill>
              </a:rPr>
              <a:t> </a:t>
            </a:r>
          </a:p>
        </p:txBody>
      </p:sp>
      <p:sp>
        <p:nvSpPr>
          <p:cNvPr id="8" name="TextBox 7">
            <a:extLst>
              <a:ext uri="{FF2B5EF4-FFF2-40B4-BE49-F238E27FC236}">
                <a16:creationId xmlns:a16="http://schemas.microsoft.com/office/drawing/2014/main" id="{3CCA5F03-5AA4-483C-9CAF-CA71F6DD63CC}"/>
              </a:ext>
            </a:extLst>
          </p:cNvPr>
          <p:cNvSpPr txBox="1"/>
          <p:nvPr/>
        </p:nvSpPr>
        <p:spPr>
          <a:xfrm>
            <a:off x="3504690" y="2276645"/>
            <a:ext cx="3417944" cy="586956"/>
          </a:xfrm>
          <a:prstGeom prst="rect">
            <a:avLst/>
          </a:prstGeom>
          <a:noFill/>
        </p:spPr>
        <p:txBody>
          <a:bodyPr wrap="square">
            <a:spAutoFit/>
          </a:bodyPr>
          <a:lstStyle/>
          <a:p>
            <a:pPr>
              <a:defRPr/>
            </a:pPr>
            <a:r>
              <a:rPr lang="en-GB" sz="3214" b="1" i="1">
                <a:solidFill>
                  <a:schemeClr val="bg1"/>
                </a:solidFill>
                <a:effectLst>
                  <a:outerShdw blurRad="38100" dist="38100" dir="2700000" algn="tl">
                    <a:srgbClr val="000000">
                      <a:alpha val="43137"/>
                    </a:srgbClr>
                  </a:outerShdw>
                </a:effectLst>
                <a:ea typeface="Adobe Gothic Std B" panose="020B0800000000000000" pitchFamily="34" charset="-128"/>
              </a:rPr>
              <a:t>Visual Elements </a:t>
            </a:r>
            <a:endParaRPr lang="en-GB" sz="2571" b="1" i="1">
              <a:solidFill>
                <a:schemeClr val="bg1"/>
              </a:solidFill>
              <a:effectLst>
                <a:outerShdw blurRad="38100" dist="38100" dir="2700000" algn="tl">
                  <a:srgbClr val="000000">
                    <a:alpha val="43137"/>
                  </a:srgbClr>
                </a:outerShdw>
              </a:effectLst>
              <a:ea typeface="Adobe Gothic Std B" panose="020B0800000000000000" pitchFamily="34" charset="-128"/>
            </a:endParaRPr>
          </a:p>
        </p:txBody>
      </p:sp>
      <p:sp>
        <p:nvSpPr>
          <p:cNvPr id="3" name="Rectangle 2">
            <a:extLst>
              <a:ext uri="{FF2B5EF4-FFF2-40B4-BE49-F238E27FC236}">
                <a16:creationId xmlns:a16="http://schemas.microsoft.com/office/drawing/2014/main" id="{89930722-2E82-B9CF-82D9-992ECCC6CF50}"/>
              </a:ext>
            </a:extLst>
          </p:cNvPr>
          <p:cNvSpPr/>
          <p:nvPr/>
        </p:nvSpPr>
        <p:spPr>
          <a:xfrm>
            <a:off x="129747" y="1011816"/>
            <a:ext cx="6582219" cy="127169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cs typeface="Calibri"/>
              </a:rPr>
              <a:t>Preparation Task: Use the power point I have sent to you labelled </a:t>
            </a:r>
          </a:p>
          <a:p>
            <a:pPr algn="ctr"/>
            <a:r>
              <a:rPr lang="en-GB">
                <a:cs typeface="Calibri"/>
              </a:rPr>
              <a:t>Visual Elements – work through the elements and create a photographic library of images on the power point</a:t>
            </a:r>
          </a:p>
        </p:txBody>
      </p:sp>
      <p:sp>
        <p:nvSpPr>
          <p:cNvPr id="9" name="Rectangle 8">
            <a:extLst>
              <a:ext uri="{FF2B5EF4-FFF2-40B4-BE49-F238E27FC236}">
                <a16:creationId xmlns:a16="http://schemas.microsoft.com/office/drawing/2014/main" id="{4DD5CEA4-C732-9DAC-1DC4-80194DA980E5}"/>
              </a:ext>
            </a:extLst>
          </p:cNvPr>
          <p:cNvSpPr/>
          <p:nvPr/>
        </p:nvSpPr>
        <p:spPr>
          <a:xfrm>
            <a:off x="135924" y="111211"/>
            <a:ext cx="5666696" cy="82149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Photography Homework – Half Term 4, Week 1 -6</a:t>
            </a:r>
            <a:endParaRPr lang="en-GB" sz="2400">
              <a:ea typeface="+mn-lt"/>
              <a:cs typeface="+mn-lt"/>
            </a:endParaRPr>
          </a:p>
        </p:txBody>
      </p:sp>
      <p:sp>
        <p:nvSpPr>
          <p:cNvPr id="11" name="Rectangle 10">
            <a:extLst>
              <a:ext uri="{FF2B5EF4-FFF2-40B4-BE49-F238E27FC236}">
                <a16:creationId xmlns:a16="http://schemas.microsoft.com/office/drawing/2014/main" id="{71EE03A0-026E-4BF4-C771-F2BFC8120DF3}"/>
              </a:ext>
            </a:extLst>
          </p:cNvPr>
          <p:cNvSpPr/>
          <p:nvPr/>
        </p:nvSpPr>
        <p:spPr>
          <a:xfrm>
            <a:off x="131165" y="7812970"/>
            <a:ext cx="6561438" cy="623179"/>
          </a:xfrm>
          <a:prstGeom prst="rect">
            <a:avLst/>
          </a:prstGeom>
          <a:ln w="28575">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Start to gather objects (you may need a shopping list) to create your own photoshoot for your next homework</a:t>
            </a:r>
          </a:p>
        </p:txBody>
      </p:sp>
      <p:sp>
        <p:nvSpPr>
          <p:cNvPr id="13" name="Rectangle 12">
            <a:extLst>
              <a:ext uri="{FF2B5EF4-FFF2-40B4-BE49-F238E27FC236}">
                <a16:creationId xmlns:a16="http://schemas.microsoft.com/office/drawing/2014/main" id="{7D784C41-15E2-2C75-A480-924C745903F8}"/>
              </a:ext>
            </a:extLst>
          </p:cNvPr>
          <p:cNvSpPr/>
          <p:nvPr/>
        </p:nvSpPr>
        <p:spPr>
          <a:xfrm>
            <a:off x="124239" y="8702142"/>
            <a:ext cx="6582219" cy="78010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panose="020F0502020204030204"/>
            </a:endParaRPr>
          </a:p>
        </p:txBody>
      </p:sp>
      <p:pic>
        <p:nvPicPr>
          <p:cNvPr id="15" name="Picture 2">
            <a:extLst>
              <a:ext uri="{FF2B5EF4-FFF2-40B4-BE49-F238E27FC236}">
                <a16:creationId xmlns:a16="http://schemas.microsoft.com/office/drawing/2014/main" id="{E9653EA1-85E1-A7C6-2E3E-4BB70D685F7F}"/>
              </a:ext>
            </a:extLst>
          </p:cNvPr>
          <p:cNvPicPr>
            <a:picLocks noChangeAspect="1" noChangeArrowheads="1"/>
          </p:cNvPicPr>
          <p:nvPr/>
        </p:nvPicPr>
        <p:blipFill>
          <a:blip r:embed="rId4" cstate="print">
            <a:alphaModFix amt="35000"/>
            <a:extLst>
              <a:ext uri="{28A0092B-C50C-407E-A947-70E740481C1C}">
                <a14:useLocalDpi xmlns:a14="http://schemas.microsoft.com/office/drawing/2010/main" val="0"/>
              </a:ext>
            </a:extLst>
          </a:blip>
          <a:srcRect/>
          <a:stretch>
            <a:fillRect/>
          </a:stretch>
        </p:blipFill>
        <p:spPr bwMode="auto">
          <a:xfrm>
            <a:off x="5702334" y="103836"/>
            <a:ext cx="1155666" cy="1057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74994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F18E8-5AB2-B7A6-DC12-8F11B0C9751C}"/>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27EA6B9C-7A2B-CB03-2FCF-94E2ED27D932}"/>
              </a:ext>
            </a:extLst>
          </p:cNvPr>
          <p:cNvGrpSpPr/>
          <p:nvPr/>
        </p:nvGrpSpPr>
        <p:grpSpPr>
          <a:xfrm>
            <a:off x="146157" y="0"/>
            <a:ext cx="6704731" cy="9272260"/>
            <a:chOff x="3811901" y="0"/>
            <a:chExt cx="6728254" cy="9440716"/>
          </a:xfrm>
        </p:grpSpPr>
        <p:pic>
          <p:nvPicPr>
            <p:cNvPr id="4" name="Picture 3">
              <a:extLst>
                <a:ext uri="{FF2B5EF4-FFF2-40B4-BE49-F238E27FC236}">
                  <a16:creationId xmlns:a16="http://schemas.microsoft.com/office/drawing/2014/main" id="{47C031F6-4512-4FFC-49D9-3BC8B1F8AE6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8EF14D73-E80B-EB76-AC7A-A3F10D23F767}"/>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RE Homework – Half Term 4, Week 2</a:t>
              </a:r>
              <a:endParaRPr lang="en-GB" sz="2400">
                <a:ea typeface="+mn-lt"/>
                <a:cs typeface="+mn-lt"/>
              </a:endParaRPr>
            </a:p>
          </p:txBody>
        </p:sp>
        <p:sp>
          <p:nvSpPr>
            <p:cNvPr id="6" name="Rectangle 5">
              <a:extLst>
                <a:ext uri="{FF2B5EF4-FFF2-40B4-BE49-F238E27FC236}">
                  <a16:creationId xmlns:a16="http://schemas.microsoft.com/office/drawing/2014/main" id="{EEB5D506-C99F-2BD5-AFE9-5BA14FF08CBD}"/>
                </a:ext>
              </a:extLst>
            </p:cNvPr>
            <p:cNvSpPr/>
            <p:nvPr/>
          </p:nvSpPr>
          <p:spPr>
            <a:xfrm>
              <a:off x="3812718" y="2620046"/>
              <a:ext cx="6575895" cy="399523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342900" indent="-342900">
                <a:buAutoNum type="arabicPeriod"/>
              </a:pPr>
              <a:r>
                <a:rPr lang="en-GB">
                  <a:ea typeface="+mn-lt"/>
                  <a:cs typeface="+mn-lt"/>
                </a:rPr>
                <a:t>Read the reading about Paul and Silas in prison.</a:t>
              </a:r>
              <a:endParaRPr lang="en-US">
                <a:latin typeface="Calibri"/>
                <a:ea typeface="+mn-lt"/>
                <a:cs typeface="+mn-lt"/>
              </a:endParaRPr>
            </a:p>
            <a:p>
              <a:pPr marL="342900" indent="-342900">
                <a:buAutoNum type="arabicPeriod"/>
              </a:pPr>
              <a:r>
                <a:rPr lang="en-GB">
                  <a:latin typeface="Calibri"/>
                  <a:ea typeface="+mn-lt"/>
                  <a:cs typeface="+mn-lt"/>
                </a:rPr>
                <a:t>Do you think it was important for Paul to carry out missionary journeys? Explain your answer. </a:t>
              </a:r>
            </a:p>
            <a:p>
              <a:pPr marL="342900" indent="-342900">
                <a:buAutoNum type="arabicPeriod"/>
              </a:pPr>
              <a:r>
                <a:rPr lang="en-GB">
                  <a:latin typeface="Calibri"/>
                  <a:ea typeface="Calibri"/>
                  <a:cs typeface="Calibri"/>
                </a:rPr>
                <a:t>Read God's TV's Mission Statement and Vision Statement.</a:t>
              </a:r>
            </a:p>
            <a:p>
              <a:pPr marL="342900" indent="-342900">
                <a:buAutoNum type="arabicPeriod"/>
              </a:pPr>
              <a:r>
                <a:rPr lang="en-GB">
                  <a:latin typeface="Calibri"/>
                  <a:ea typeface="Calibri"/>
                  <a:cs typeface="Calibri"/>
                </a:rPr>
                <a:t>Explain how these statements compare with the instructions given to the followers of Jesus in the Great Commission.</a:t>
              </a:r>
              <a:endParaRPr lang="en-GB">
                <a:latin typeface="Calibri"/>
              </a:endParaRPr>
            </a:p>
            <a:p>
              <a:pPr marL="342900" indent="-342900">
                <a:buAutoNum type="arabicPeriod"/>
              </a:pPr>
              <a:endParaRPr lang="en-GB">
                <a:latin typeface="Calibri"/>
                <a:ea typeface="Calibri"/>
                <a:cs typeface="Calibri"/>
              </a:endParaRPr>
            </a:p>
            <a:p>
              <a:pPr marL="342900" indent="-342900">
                <a:buAutoNum type="arabicPeriod"/>
              </a:pPr>
              <a:endParaRPr lang="en-GB">
                <a:latin typeface="Calibri"/>
                <a:ea typeface="Calibri"/>
                <a:cs typeface="Calibri"/>
              </a:endParaRPr>
            </a:p>
            <a:p>
              <a:pPr marL="342900" indent="-342900">
                <a:buAutoNum type="arabicPeriod"/>
              </a:pPr>
              <a:endParaRPr lang="en-GB">
                <a:latin typeface="Calibri"/>
                <a:ea typeface="Calibri"/>
                <a:cs typeface="Calibri"/>
              </a:endParaRPr>
            </a:p>
            <a:p>
              <a:pPr marL="342900" indent="-342900">
                <a:buAutoNum type="arabicPeriod"/>
              </a:pPr>
              <a:endParaRPr lang="en-GB">
                <a:latin typeface="Calibri"/>
                <a:ea typeface="Calibri"/>
                <a:cs typeface="Calibri"/>
              </a:endParaRPr>
            </a:p>
            <a:p>
              <a:pPr marL="342900" indent="-342900">
                <a:buAutoNum type="arabicPeriod"/>
              </a:pPr>
              <a:endParaRPr lang="en-GB">
                <a:latin typeface="Calibri"/>
                <a:ea typeface="Calibri"/>
                <a:cs typeface="Calibri"/>
              </a:endParaRPr>
            </a:p>
            <a:p>
              <a:endParaRPr lang="en-GB">
                <a:latin typeface="Calibri"/>
                <a:ea typeface="Calibri"/>
                <a:cs typeface="Calibri"/>
              </a:endParaRPr>
            </a:p>
            <a:p>
              <a:pPr marL="342900" indent="-342900">
                <a:buAutoNum type="arabicPeriod"/>
              </a:pPr>
              <a:endParaRPr lang="en-GB">
                <a:latin typeface="Calibri"/>
                <a:ea typeface="Calibri"/>
                <a:cs typeface="Calibri"/>
              </a:endParaRPr>
            </a:p>
            <a:p>
              <a:pPr marL="342900" indent="-342900">
                <a:buAutoNum type="arabicPeriod"/>
              </a:pPr>
              <a:endParaRPr lang="en-GB">
                <a:latin typeface="Calibri"/>
                <a:ea typeface="Calibri"/>
                <a:cs typeface="Calibri"/>
              </a:endParaRPr>
            </a:p>
          </p:txBody>
        </p:sp>
        <p:sp>
          <p:nvSpPr>
            <p:cNvPr id="7" name="Rectangle 6">
              <a:extLst>
                <a:ext uri="{FF2B5EF4-FFF2-40B4-BE49-F238E27FC236}">
                  <a16:creationId xmlns:a16="http://schemas.microsoft.com/office/drawing/2014/main" id="{CFDB6EAB-B0B0-A46F-08E4-FD9FD989B966}"/>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AutoNum type="arabicPeriod"/>
              </a:pPr>
              <a:r>
                <a:rPr lang="en-GB" sz="1600"/>
                <a:t>What have been the areas that have challenged you in RE this week?</a:t>
              </a:r>
              <a:endParaRPr lang="en-GB" sz="1600">
                <a:ea typeface="Calibri"/>
                <a:cs typeface="Calibri"/>
              </a:endParaRPr>
            </a:p>
            <a:p>
              <a:pPr marL="236855" indent="-236855">
                <a:buAutoNum type="arabicPeriod"/>
              </a:pPr>
              <a:r>
                <a:rPr lang="en-GB" sz="1600"/>
                <a:t>How could you improve next week?</a:t>
              </a:r>
              <a:endParaRPr lang="en-GB"/>
            </a:p>
          </p:txBody>
        </p:sp>
        <p:sp>
          <p:nvSpPr>
            <p:cNvPr id="8" name="Rectangle 7">
              <a:extLst>
                <a:ext uri="{FF2B5EF4-FFF2-40B4-BE49-F238E27FC236}">
                  <a16:creationId xmlns:a16="http://schemas.microsoft.com/office/drawing/2014/main" id="{EF075161-E30C-F781-FAE3-C7B2A7B9A820}"/>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a:t>
              </a:r>
              <a:r>
                <a:rPr lang="en-GB" sz="1600">
                  <a:latin typeface="Calibri"/>
                  <a:ea typeface="+mn-lt"/>
                  <a:cs typeface="+mn-lt"/>
                </a:rPr>
                <a:t>Do you think there are better strategies to aid the growth of the Church than the media? Explain your answer with examples.</a:t>
              </a:r>
            </a:p>
          </p:txBody>
        </p:sp>
        <p:sp>
          <p:nvSpPr>
            <p:cNvPr id="9" name="Rectangle 8">
              <a:extLst>
                <a:ext uri="{FF2B5EF4-FFF2-40B4-BE49-F238E27FC236}">
                  <a16:creationId xmlns:a16="http://schemas.microsoft.com/office/drawing/2014/main" id="{641A7023-EE6D-4FA4-8D9F-2370ABEA390B}"/>
                </a:ext>
              </a:extLst>
            </p:cNvPr>
            <p:cNvSpPr/>
            <p:nvPr/>
          </p:nvSpPr>
          <p:spPr>
            <a:xfrm>
              <a:off x="3823349" y="6783455"/>
              <a:ext cx="6561439" cy="84331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street pastor, missionary, Great Commision, media</a:t>
              </a:r>
              <a:endParaRPr lang="en-GB" sz="1600">
                <a:cs typeface="Calibri"/>
              </a:endParaRPr>
            </a:p>
          </p:txBody>
        </p:sp>
        <p:sp>
          <p:nvSpPr>
            <p:cNvPr id="10" name="Rectangle 9">
              <a:extLst>
                <a:ext uri="{FF2B5EF4-FFF2-40B4-BE49-F238E27FC236}">
                  <a16:creationId xmlns:a16="http://schemas.microsoft.com/office/drawing/2014/main" id="{69417578-9779-2CD2-B924-80CD56F86092}"/>
                </a:ext>
              </a:extLst>
            </p:cNvPr>
            <p:cNvSpPr/>
            <p:nvPr/>
          </p:nvSpPr>
          <p:spPr>
            <a:xfrm>
              <a:off x="3811901" y="1261024"/>
              <a:ext cx="6575895" cy="124969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Calibri"/>
                  <a:cs typeface="Calibri"/>
                </a:rPr>
                <a:t>What are street pastors? Why do some Christians become street pastors?</a:t>
              </a:r>
              <a:endParaRPr lang="en-GB">
                <a:cs typeface="Calibri"/>
              </a:endParaRPr>
            </a:p>
          </p:txBody>
        </p:sp>
      </p:grpSp>
      <p:pic>
        <p:nvPicPr>
          <p:cNvPr id="12" name="Picture 11" descr="A qr code with black squares&#10;&#10;Description automatically generated">
            <a:extLst>
              <a:ext uri="{FF2B5EF4-FFF2-40B4-BE49-F238E27FC236}">
                <a16:creationId xmlns:a16="http://schemas.microsoft.com/office/drawing/2014/main" id="{C6673716-B52A-72DF-D2C5-1224512CE670}"/>
              </a:ext>
            </a:extLst>
          </p:cNvPr>
          <p:cNvPicPr>
            <a:picLocks noChangeAspect="1"/>
          </p:cNvPicPr>
          <p:nvPr/>
        </p:nvPicPr>
        <p:blipFill>
          <a:blip r:embed="rId3"/>
          <a:stretch>
            <a:fillRect/>
          </a:stretch>
        </p:blipFill>
        <p:spPr>
          <a:xfrm flipV="1">
            <a:off x="4423122" y="4307293"/>
            <a:ext cx="2035900" cy="2025724"/>
          </a:xfrm>
          <a:prstGeom prst="rect">
            <a:avLst/>
          </a:prstGeom>
        </p:spPr>
      </p:pic>
      <p:pic>
        <p:nvPicPr>
          <p:cNvPr id="13" name="Picture 12" descr="Image result for god tv">
            <a:extLst>
              <a:ext uri="{FF2B5EF4-FFF2-40B4-BE49-F238E27FC236}">
                <a16:creationId xmlns:a16="http://schemas.microsoft.com/office/drawing/2014/main" id="{299B3826-2D49-0815-CC34-0AEDC13D6F4E}"/>
              </a:ext>
            </a:extLst>
          </p:cNvPr>
          <p:cNvPicPr>
            <a:picLocks noChangeAspect="1"/>
          </p:cNvPicPr>
          <p:nvPr/>
        </p:nvPicPr>
        <p:blipFill>
          <a:blip r:embed="rId4"/>
          <a:stretch>
            <a:fillRect/>
          </a:stretch>
        </p:blipFill>
        <p:spPr>
          <a:xfrm>
            <a:off x="1148506" y="4313718"/>
            <a:ext cx="2058507" cy="2185655"/>
          </a:xfrm>
          <a:prstGeom prst="rect">
            <a:avLst/>
          </a:prstGeom>
        </p:spPr>
      </p:pic>
    </p:spTree>
    <p:extLst>
      <p:ext uri="{BB962C8B-B14F-4D97-AF65-F5344CB8AC3E}">
        <p14:creationId xmlns:p14="http://schemas.microsoft.com/office/powerpoint/2010/main" val="18283112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Science Homework – Half Term 4, Week 2</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3"/>
              <a:ext cx="6561438" cy="43650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r>
                <a:rPr lang="en-GB" b="1" u="sng">
                  <a:ea typeface="Calibri"/>
                  <a:cs typeface="Calibri"/>
                </a:rPr>
                <a:t>Available: 29</a:t>
              </a:r>
              <a:r>
                <a:rPr lang="en-GB" b="1" u="sng" baseline="30000">
                  <a:ea typeface="Calibri"/>
                  <a:cs typeface="Calibri"/>
                </a:rPr>
                <a:t>th</a:t>
              </a:r>
              <a:r>
                <a:rPr lang="en-GB" b="1" u="sng">
                  <a:ea typeface="Calibri"/>
                  <a:cs typeface="Calibri"/>
                </a:rPr>
                <a:t> February 2024</a:t>
              </a:r>
            </a:p>
            <a:p>
              <a:r>
                <a:rPr lang="en-GB" b="1" u="sng">
                  <a:ea typeface="Calibri"/>
                  <a:cs typeface="Calibri"/>
                </a:rPr>
                <a:t>Due: 7</a:t>
              </a:r>
              <a:r>
                <a:rPr lang="en-GB" b="1" u="sng" baseline="30000">
                  <a:ea typeface="Calibri"/>
                  <a:cs typeface="Calibri"/>
                </a:rPr>
                <a:t>th</a:t>
              </a:r>
              <a:r>
                <a:rPr lang="en-GB" b="1" u="sng">
                  <a:ea typeface="Calibri"/>
                  <a:cs typeface="Calibri"/>
                </a:rPr>
                <a:t> March 2024</a:t>
              </a:r>
            </a:p>
            <a:p>
              <a:endParaRPr lang="en-GB">
                <a:ea typeface="Calibri"/>
                <a:cs typeface="Calibri"/>
              </a:endParaRPr>
            </a:p>
            <a:p>
              <a:r>
                <a:rPr lang="en-GB" u="sng">
                  <a:ea typeface="Calibri"/>
                  <a:cs typeface="Calibri"/>
                </a:rPr>
                <a:t>C5: Energy Changes</a:t>
              </a:r>
            </a:p>
            <a:p>
              <a:endParaRPr lang="en-GB" u="sng">
                <a:ea typeface="Calibri"/>
                <a:cs typeface="Calibri"/>
              </a:endParaRPr>
            </a:p>
            <a:p>
              <a:r>
                <a:rPr lang="en-GB" u="sng">
                  <a:ea typeface="Calibri"/>
                  <a:cs typeface="Calibri"/>
                </a:rPr>
                <a:t>P4: Atomic Structure </a:t>
              </a:r>
            </a:p>
            <a:p>
              <a:endParaRPr lang="en-GB" u="sng">
                <a:ea typeface="Calibri"/>
                <a:cs typeface="Calibri"/>
              </a:endParaRPr>
            </a:p>
            <a:p>
              <a:r>
                <a:rPr lang="en-GB" u="sng">
                  <a:ea typeface="Calibri"/>
                  <a:cs typeface="Calibri"/>
                </a:rPr>
                <a:t>B3: Infection and Response</a:t>
              </a:r>
            </a:p>
            <a:p>
              <a:endParaRPr lang="en-GB">
                <a:ea typeface="Calibri"/>
                <a:cs typeface="Calibri"/>
              </a:endParaRP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5744792"/>
            <a:ext cx="6547804" cy="250638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fontScale="92500"/>
          </a:bodyPr>
          <a:lstStyle/>
          <a:p>
            <a:pPr algn="ctr"/>
            <a:r>
              <a:rPr lang="en-GB">
                <a:ea typeface="+mn-lt"/>
                <a:cs typeface="+mn-lt"/>
              </a:rPr>
              <a:t>Main Task:</a:t>
            </a:r>
          </a:p>
          <a:p>
            <a:pPr algn="ctr"/>
            <a:endParaRPr lang="en-GB">
              <a:ea typeface="+mn-lt"/>
              <a:cs typeface="+mn-lt"/>
            </a:endParaRPr>
          </a:p>
          <a:p>
            <a:r>
              <a:rPr lang="en-GB" b="1" u="sng">
                <a:ea typeface="+mn-lt"/>
                <a:cs typeface="+mn-lt"/>
              </a:rPr>
              <a:t>AND: </a:t>
            </a:r>
            <a:r>
              <a:rPr lang="en-GB">
                <a:ea typeface="+mn-lt"/>
                <a:cs typeface="+mn-lt"/>
              </a:rPr>
              <a:t>Complete at least </a:t>
            </a:r>
            <a:r>
              <a:rPr lang="en-GB" u="sng">
                <a:ea typeface="+mn-lt"/>
                <a:cs typeface="+mn-lt"/>
              </a:rPr>
              <a:t>10 marks </a:t>
            </a:r>
            <a:r>
              <a:rPr lang="en-GB">
                <a:ea typeface="+mn-lt"/>
                <a:cs typeface="+mn-lt"/>
              </a:rPr>
              <a:t>of questions inside your exam question mastery booklets. </a:t>
            </a:r>
          </a:p>
          <a:p>
            <a:endParaRPr lang="en-GB">
              <a:ea typeface="+mn-lt"/>
              <a:cs typeface="+mn-lt"/>
            </a:endParaRPr>
          </a:p>
          <a:p>
            <a:r>
              <a:rPr lang="en-GB">
                <a:ea typeface="+mn-lt"/>
                <a:cs typeface="+mn-lt"/>
              </a:rPr>
              <a:t>Leave on the table in lesson, let me know and I’ll mark the questions.</a:t>
            </a:r>
          </a:p>
          <a:p>
            <a:endParaRPr lang="en-GB">
              <a:ea typeface="+mn-lt"/>
              <a:cs typeface="+mn-lt"/>
            </a:endParaRPr>
          </a:p>
          <a:p>
            <a:r>
              <a:rPr lang="en-GB">
                <a:ea typeface="+mn-lt"/>
                <a:cs typeface="+mn-lt"/>
              </a:rPr>
              <a:t>All questions completed should be stamped/ marked by me on or before the due date.</a:t>
            </a:r>
          </a:p>
          <a:p>
            <a:endParaRPr lang="en-GB">
              <a:ea typeface="+mn-lt"/>
              <a:cs typeface="+mn-lt"/>
            </a:endParaRPr>
          </a:p>
          <a:p>
            <a:endParaRPr lang="en-GB">
              <a:ea typeface="+mn-lt"/>
              <a:cs typeface="+mn-lt"/>
            </a:endParaRPr>
          </a:p>
          <a:p>
            <a:pPr algn="ctr"/>
            <a:endParaRPr lang="en-GB">
              <a:ea typeface="+mn-lt"/>
              <a:cs typeface="+mn-lt"/>
            </a:endParaRPr>
          </a:p>
        </p:txBody>
      </p:sp>
      <p:pic>
        <p:nvPicPr>
          <p:cNvPr id="7" name="Picture 2">
            <a:extLst>
              <a:ext uri="{FF2B5EF4-FFF2-40B4-BE49-F238E27FC236}">
                <a16:creationId xmlns:a16="http://schemas.microsoft.com/office/drawing/2014/main" id="{2BFD48DB-C198-AF3E-93F8-2058D38965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641350" y="3628316"/>
            <a:ext cx="1733550" cy="17335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2D7DB71C-31BE-0B09-FB1E-3113B836E93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2558964" y="3628316"/>
            <a:ext cx="1733550" cy="17335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0D4C240B-4838-4552-5BDB-0DBA9F21588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p:blipFill>
        <p:spPr bwMode="auto">
          <a:xfrm>
            <a:off x="4624522" y="3628316"/>
            <a:ext cx="1733550"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16678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Science Homework – Half Term 4, Week 1</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3"/>
              <a:ext cx="6561438" cy="43650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r>
                <a:rPr lang="en-GB" b="1" u="sng">
                  <a:ea typeface="Calibri"/>
                  <a:cs typeface="Calibri"/>
                </a:rPr>
                <a:t>Available: 29</a:t>
              </a:r>
              <a:r>
                <a:rPr lang="en-GB" b="1" u="sng" baseline="30000">
                  <a:ea typeface="Calibri"/>
                  <a:cs typeface="Calibri"/>
                </a:rPr>
                <a:t>th</a:t>
              </a:r>
              <a:r>
                <a:rPr lang="en-GB" b="1" u="sng">
                  <a:ea typeface="Calibri"/>
                  <a:cs typeface="Calibri"/>
                </a:rPr>
                <a:t> February 2024</a:t>
              </a:r>
            </a:p>
            <a:p>
              <a:r>
                <a:rPr lang="en-GB" b="1" u="sng">
                  <a:ea typeface="Calibri"/>
                  <a:cs typeface="Calibri"/>
                </a:rPr>
                <a:t>Due: 7</a:t>
              </a:r>
              <a:r>
                <a:rPr lang="en-GB" b="1" u="sng" baseline="30000">
                  <a:ea typeface="Calibri"/>
                  <a:cs typeface="Calibri"/>
                </a:rPr>
                <a:t>th</a:t>
              </a:r>
              <a:r>
                <a:rPr lang="en-GB" b="1" u="sng">
                  <a:ea typeface="Calibri"/>
                  <a:cs typeface="Calibri"/>
                </a:rPr>
                <a:t> March 2024 </a:t>
              </a:r>
            </a:p>
            <a:p>
              <a:endParaRPr lang="en-GB">
                <a:ea typeface="Calibri"/>
                <a:cs typeface="Calibri"/>
              </a:endParaRPr>
            </a:p>
            <a:p>
              <a:r>
                <a:rPr lang="en-GB" u="sng">
                  <a:ea typeface="Calibri"/>
                  <a:cs typeface="Calibri"/>
                </a:rPr>
                <a:t>C5: Energy Changes</a:t>
              </a:r>
            </a:p>
            <a:p>
              <a:endParaRPr lang="en-GB" u="sng">
                <a:ea typeface="Calibri"/>
                <a:cs typeface="Calibri"/>
              </a:endParaRPr>
            </a:p>
            <a:p>
              <a:r>
                <a:rPr lang="en-GB" u="sng">
                  <a:ea typeface="Calibri"/>
                  <a:cs typeface="Calibri"/>
                </a:rPr>
                <a:t>P4: Atomic Structure </a:t>
              </a:r>
            </a:p>
            <a:p>
              <a:endParaRPr lang="en-GB" u="sng">
                <a:ea typeface="Calibri"/>
                <a:cs typeface="Calibri"/>
              </a:endParaRPr>
            </a:p>
            <a:p>
              <a:r>
                <a:rPr lang="en-GB" u="sng">
                  <a:ea typeface="Calibri"/>
                  <a:cs typeface="Calibri"/>
                </a:rPr>
                <a:t>B3: Infection and Response</a:t>
              </a:r>
            </a:p>
            <a:p>
              <a:endParaRPr lang="en-GB">
                <a:ea typeface="Calibri"/>
                <a:cs typeface="Calibri"/>
              </a:endParaRP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5744792"/>
            <a:ext cx="6547804" cy="250638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fontScale="92500"/>
          </a:bodyPr>
          <a:lstStyle/>
          <a:p>
            <a:pPr algn="ctr"/>
            <a:r>
              <a:rPr lang="en-GB">
                <a:ea typeface="+mn-lt"/>
                <a:cs typeface="+mn-lt"/>
              </a:rPr>
              <a:t>Main Task:</a:t>
            </a:r>
          </a:p>
          <a:p>
            <a:pPr algn="ctr"/>
            <a:endParaRPr lang="en-GB">
              <a:ea typeface="+mn-lt"/>
              <a:cs typeface="+mn-lt"/>
            </a:endParaRPr>
          </a:p>
          <a:p>
            <a:r>
              <a:rPr lang="en-GB" b="1" u="sng">
                <a:ea typeface="+mn-lt"/>
                <a:cs typeface="+mn-lt"/>
              </a:rPr>
              <a:t>AND: </a:t>
            </a:r>
            <a:r>
              <a:rPr lang="en-GB">
                <a:ea typeface="+mn-lt"/>
                <a:cs typeface="+mn-lt"/>
              </a:rPr>
              <a:t>Complete at least </a:t>
            </a:r>
            <a:r>
              <a:rPr lang="en-GB" u="sng">
                <a:ea typeface="+mn-lt"/>
                <a:cs typeface="+mn-lt"/>
              </a:rPr>
              <a:t>10 marks </a:t>
            </a:r>
            <a:r>
              <a:rPr lang="en-GB">
                <a:ea typeface="+mn-lt"/>
                <a:cs typeface="+mn-lt"/>
              </a:rPr>
              <a:t>of questions inside your exam question mastery booklets. </a:t>
            </a:r>
          </a:p>
          <a:p>
            <a:endParaRPr lang="en-GB">
              <a:ea typeface="+mn-lt"/>
              <a:cs typeface="+mn-lt"/>
            </a:endParaRPr>
          </a:p>
          <a:p>
            <a:r>
              <a:rPr lang="en-GB">
                <a:ea typeface="+mn-lt"/>
                <a:cs typeface="+mn-lt"/>
              </a:rPr>
              <a:t>Leave on the table in lesson, let me know and I’ll mark the questions.</a:t>
            </a:r>
          </a:p>
          <a:p>
            <a:endParaRPr lang="en-GB">
              <a:ea typeface="+mn-lt"/>
              <a:cs typeface="+mn-lt"/>
            </a:endParaRPr>
          </a:p>
          <a:p>
            <a:r>
              <a:rPr lang="en-GB">
                <a:ea typeface="+mn-lt"/>
                <a:cs typeface="+mn-lt"/>
              </a:rPr>
              <a:t>All questions completed should be stamped/ marked by me on or before the due date.</a:t>
            </a:r>
          </a:p>
          <a:p>
            <a:endParaRPr lang="en-GB">
              <a:ea typeface="+mn-lt"/>
              <a:cs typeface="+mn-lt"/>
            </a:endParaRPr>
          </a:p>
          <a:p>
            <a:endParaRPr lang="en-GB">
              <a:ea typeface="+mn-lt"/>
              <a:cs typeface="+mn-lt"/>
            </a:endParaRPr>
          </a:p>
          <a:p>
            <a:pPr algn="ctr"/>
            <a:endParaRPr lang="en-GB">
              <a:ea typeface="+mn-lt"/>
              <a:cs typeface="+mn-lt"/>
            </a:endParaRPr>
          </a:p>
        </p:txBody>
      </p:sp>
    </p:spTree>
    <p:extLst>
      <p:ext uri="{BB962C8B-B14F-4D97-AF65-F5344CB8AC3E}">
        <p14:creationId xmlns:p14="http://schemas.microsoft.com/office/powerpoint/2010/main" val="26846091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3 Homework</a:t>
            </a:r>
          </a:p>
        </p:txBody>
      </p:sp>
    </p:spTree>
    <p:extLst>
      <p:ext uri="{BB962C8B-B14F-4D97-AF65-F5344CB8AC3E}">
        <p14:creationId xmlns:p14="http://schemas.microsoft.com/office/powerpoint/2010/main" val="30820185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3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11577555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1621" y="63442"/>
            <a:ext cx="6658088" cy="9763825"/>
            <a:chOff x="121621" y="-587829"/>
            <a:chExt cx="6658088" cy="9763825"/>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540916" y="-587829"/>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A2A138E-5BA6-3D9F-0372-EFB31043A970}"/>
                </a:ext>
              </a:extLst>
            </p:cNvPr>
            <p:cNvSpPr/>
            <p:nvPr/>
          </p:nvSpPr>
          <p:spPr>
            <a:xfrm>
              <a:off x="129767" y="1567976"/>
              <a:ext cx="6557118" cy="385634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2000">
                  <a:solidFill>
                    <a:srgbClr val="000000"/>
                  </a:solidFill>
                  <a:ea typeface="+mn-lt"/>
                  <a:cs typeface="+mn-lt"/>
                </a:rPr>
                <a:t>  </a:t>
              </a:r>
              <a:r>
                <a:rPr lang="en-GB" sz="2400">
                  <a:solidFill>
                    <a:srgbClr val="000000"/>
                  </a:solidFill>
                  <a:ea typeface="+mn-lt"/>
                  <a:cs typeface="+mn-lt"/>
                </a:rPr>
                <a:t>                                 Main Task</a:t>
              </a:r>
              <a:endParaRPr lang="en-US" sz="2400">
                <a:solidFill>
                  <a:srgbClr val="000000"/>
                </a:solidFill>
                <a:ea typeface="+mn-lt"/>
                <a:cs typeface="+mn-lt"/>
              </a:endParaRPr>
            </a:p>
            <a:p>
              <a:endParaRPr lang="en-GB" sz="2400">
                <a:ea typeface="+mn-lt"/>
                <a:cs typeface="+mn-lt"/>
              </a:endParaRPr>
            </a:p>
            <a:p>
              <a:r>
                <a:rPr lang="en-GB">
                  <a:latin typeface="Times New Roman"/>
                  <a:ea typeface="+mn-lt"/>
                  <a:cs typeface="Times New Roman"/>
                </a:rPr>
                <a:t>One of the most famous cars ever made is the Model T Ford, which was produced by Ford from 1918. The car is famous because it was the first to be made using flow production techniques. The cars moved along the assembly line and at each stage another part of the car was fitted. The introduction of flow production increased the number of cars being made and meant they were much cheaper to produce. Ford cars were sold at a price much lower than anyone else’s and meant this was the first car that was affordable for millions of people. </a:t>
              </a:r>
              <a:endParaRPr lang="en-GB">
                <a:ea typeface="Calibri"/>
                <a:cs typeface="Calibri"/>
              </a:endParaRPr>
            </a:p>
            <a:p>
              <a:r>
                <a:rPr lang="en-GB" b="1">
                  <a:latin typeface="Times New Roman"/>
                  <a:ea typeface="+mn-lt"/>
                  <a:cs typeface="Times New Roman"/>
                </a:rPr>
                <a:t>Analyse how flow production helped the success of the Model T Ford.  (6 Marks)</a:t>
              </a:r>
              <a:endParaRPr lang="en-GB">
                <a:ea typeface="Calibri"/>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21621" y="7362242"/>
              <a:ext cx="6561438" cy="129304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8775886"/>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1621" y="6389486"/>
              <a:ext cx="6561438" cy="85215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ea typeface="+mn-lt"/>
                  <a:cs typeface="+mn-lt"/>
                </a:rPr>
                <a:t>Extension Task – See Seneca</a:t>
              </a:r>
            </a:p>
            <a:p>
              <a:pPr algn="ctr"/>
              <a:endParaRPr lang="en-GB">
                <a:solidFill>
                  <a:srgbClr val="000000"/>
                </a:solidFill>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21621" y="5525858"/>
              <a:ext cx="6561438" cy="72931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Flow production</a:t>
              </a:r>
              <a:endParaRPr lang="en-GB">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631416"/>
              <a:ext cx="6561438" cy="8523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t>Recap Task – define the following:</a:t>
              </a:r>
            </a:p>
            <a:p>
              <a:pPr algn="ctr"/>
              <a:r>
                <a:rPr lang="en-GB">
                  <a:ea typeface="Calibri"/>
                  <a:cs typeface="Calibri"/>
                </a:rPr>
                <a:t>Price dispute</a:t>
              </a:r>
            </a:p>
          </p:txBody>
        </p:sp>
      </p:grpSp>
      <p:sp>
        <p:nvSpPr>
          <p:cNvPr id="15" name="TextBox 14">
            <a:extLst>
              <a:ext uri="{FF2B5EF4-FFF2-40B4-BE49-F238E27FC236}">
                <a16:creationId xmlns:a16="http://schemas.microsoft.com/office/drawing/2014/main" id="{CB6B04F7-E9E8-D9BE-574B-151AF1E53334}"/>
              </a:ext>
            </a:extLst>
          </p:cNvPr>
          <p:cNvSpPr txBox="1"/>
          <p:nvPr/>
        </p:nvSpPr>
        <p:spPr>
          <a:xfrm>
            <a:off x="160880" y="426077"/>
            <a:ext cx="5217236" cy="707886"/>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2000" b="1">
                <a:ea typeface="+mn-lt"/>
                <a:cs typeface="+mn-lt"/>
              </a:rPr>
              <a:t>     Year 10 Business, Homework – </a:t>
            </a:r>
            <a:endParaRPr lang="en-GB" sz="2000">
              <a:ea typeface="+mn-lt"/>
              <a:cs typeface="+mn-lt"/>
            </a:endParaRPr>
          </a:p>
          <a:p>
            <a:pPr algn="ctr"/>
            <a:r>
              <a:rPr lang="en-GB" sz="2000" b="1">
                <a:ea typeface="+mn-lt"/>
                <a:cs typeface="+mn-lt"/>
              </a:rPr>
              <a:t>Half Term 4, Week 3</a:t>
            </a:r>
            <a:endParaRPr lang="en-GB" sz="2000">
              <a:ea typeface="+mn-lt"/>
              <a:cs typeface="+mn-lt"/>
            </a:endParaRPr>
          </a:p>
        </p:txBody>
      </p:sp>
    </p:spTree>
    <p:extLst>
      <p:ext uri="{BB962C8B-B14F-4D97-AF65-F5344CB8AC3E}">
        <p14:creationId xmlns:p14="http://schemas.microsoft.com/office/powerpoint/2010/main" val="13274083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800" b="1"/>
              <a:t>Year 10 English Homework </a:t>
            </a:r>
          </a:p>
          <a:p>
            <a:pPr algn="ctr"/>
            <a:r>
              <a:rPr lang="en-GB" sz="2800" b="1"/>
              <a:t>Half Term 4, Week 3</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t>Complete the tasks on pages 3 to 5 of your homework booklet.</a:t>
            </a:r>
            <a:r>
              <a:rPr lang="en-US"/>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Extension Task – How does Shakespeare show the tragic waste in the character of Macbeth?</a:t>
            </a:r>
            <a:endParaRPr lang="en-GB" sz="1400">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a:t>Recap: what should you consider when answering Q2a) to 2c) in Language Paper 1?</a:t>
                      </a:r>
                    </a:p>
                    <a:p>
                      <a:endParaRPr lang="en-GB" sz="1400" baseline="0"/>
                    </a:p>
                    <a:p>
                      <a:r>
                        <a:rPr lang="en-GB" sz="1400" baseline="0"/>
                        <a:t>…………………………………………………………………………………………………………………………………………………………………………………………………………………………………………………………………………………………………………………………………………………………………………………………………………………………………………………………………………………………………………………………………………………………………….. </a:t>
                      </a:r>
                      <a:endParaRPr lang="en-GB" sz="140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shows, portrays, effective, metaphor, simile, personification, setting.</a:t>
            </a:r>
            <a:endParaRPr lang="en-US"/>
          </a:p>
        </p:txBody>
      </p:sp>
    </p:spTree>
    <p:extLst>
      <p:ext uri="{BB962C8B-B14F-4D97-AF65-F5344CB8AC3E}">
        <p14:creationId xmlns:p14="http://schemas.microsoft.com/office/powerpoint/2010/main" val="42536204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4239" y="0"/>
            <a:ext cx="6733761" cy="9482250"/>
            <a:chOff x="124239" y="0"/>
            <a:chExt cx="6733761" cy="948225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Fine Art Homework – Half Term, Week 1-6</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24239" y="8702142"/>
              <a:ext cx="6582219" cy="78010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panose="020F0502020204030204"/>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–Observational studies, media development, line, tone, colour, shape, pattern space</a:t>
              </a:r>
              <a:endParaRPr lang="en-GB" sz="1400" err="1">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50528" y="1385628"/>
              <a:ext cx="6561438" cy="123016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cs typeface="Calibri"/>
                </a:rPr>
                <a:t>Preparation Task: </a:t>
              </a:r>
              <a:r>
                <a:rPr lang="en-GB" sz="1400">
                  <a:cs typeface="Calibri"/>
                </a:rPr>
                <a:t>Make sure you collect the sketchbook from Miss O'Malley and have the resources your need to work from.</a:t>
              </a:r>
              <a:endParaRPr lang="en-GB" sz="1400">
                <a:ea typeface="Calibri"/>
                <a:cs typeface="Calibri"/>
              </a:endParaRPr>
            </a:p>
            <a:p>
              <a:pPr algn="ctr"/>
              <a:r>
                <a:rPr lang="en-GB" sz="1400">
                  <a:ea typeface="Calibri"/>
                  <a:cs typeface="Calibri"/>
                </a:rPr>
                <a:t>If you need things printing off please arrange this before the deadlines</a:t>
              </a:r>
            </a:p>
          </p:txBody>
        </p:sp>
      </p:grpSp>
      <p:sp>
        <p:nvSpPr>
          <p:cNvPr id="13" name="Rectangle 12">
            <a:extLst>
              <a:ext uri="{FF2B5EF4-FFF2-40B4-BE49-F238E27FC236}">
                <a16:creationId xmlns:a16="http://schemas.microsoft.com/office/drawing/2014/main" id="{711D8AF0-2599-DCAD-4F75-F59886C8834E}"/>
              </a:ext>
            </a:extLst>
          </p:cNvPr>
          <p:cNvSpPr/>
          <p:nvPr/>
        </p:nvSpPr>
        <p:spPr>
          <a:xfrm>
            <a:off x="131165" y="7812970"/>
            <a:ext cx="6561438" cy="623179"/>
          </a:xfrm>
          <a:prstGeom prst="rect">
            <a:avLst/>
          </a:prstGeom>
          <a:ln w="28575">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Work into your drawings for longer than 20 mins per week.</a:t>
            </a:r>
          </a:p>
        </p:txBody>
      </p:sp>
      <p:sp>
        <p:nvSpPr>
          <p:cNvPr id="10" name="Content Placeholder 2">
            <a:extLst>
              <a:ext uri="{FF2B5EF4-FFF2-40B4-BE49-F238E27FC236}">
                <a16:creationId xmlns:a16="http://schemas.microsoft.com/office/drawing/2014/main" id="{E2FB164B-466F-2904-8705-EAA7BB050A29}"/>
              </a:ext>
            </a:extLst>
          </p:cNvPr>
          <p:cNvSpPr>
            <a:spLocks noGrp="1"/>
          </p:cNvSpPr>
          <p:nvPr/>
        </p:nvSpPr>
        <p:spPr>
          <a:xfrm>
            <a:off x="137370" y="3154731"/>
            <a:ext cx="6572676" cy="3645250"/>
          </a:xfrm>
          <a:prstGeom prst="rect">
            <a:avLst/>
          </a:prstGeom>
          <a:ln>
            <a:solidFill>
              <a:schemeClr val="tx1">
                <a:lumMod val="95000"/>
                <a:lumOff val="5000"/>
              </a:schemeClr>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a:latin typeface="Baguet Script"/>
              <a:ea typeface="Calibri"/>
              <a:cs typeface="Calibri"/>
            </a:endParaRPr>
          </a:p>
          <a:p>
            <a:r>
              <a:rPr lang="en-US" sz="2000">
                <a:latin typeface="Baguet Script"/>
                <a:ea typeface="Calibri"/>
                <a:cs typeface="Calibri"/>
              </a:rPr>
              <a:t>In your sketchbook over the next 6 week you will have:</a:t>
            </a:r>
            <a:endParaRPr lang="en-US"/>
          </a:p>
          <a:p>
            <a:r>
              <a:rPr lang="en-US" sz="2000">
                <a:latin typeface="Baguet Script"/>
                <a:ea typeface="Calibri"/>
                <a:cs typeface="Calibri"/>
              </a:rPr>
              <a:t>Collage – ripped </a:t>
            </a:r>
            <a:r>
              <a:rPr lang="en-US" sz="2000" err="1">
                <a:latin typeface="Baguet Script"/>
                <a:ea typeface="Calibri"/>
                <a:cs typeface="Calibri"/>
              </a:rPr>
              <a:t>coloured</a:t>
            </a:r>
            <a:r>
              <a:rPr lang="en-US" sz="2000">
                <a:latin typeface="Baguet Script"/>
                <a:ea typeface="Calibri"/>
                <a:cs typeface="Calibri"/>
              </a:rPr>
              <a:t> paper pepper</a:t>
            </a:r>
          </a:p>
          <a:p>
            <a:r>
              <a:rPr lang="en-US" sz="2000">
                <a:latin typeface="Baguet Script"/>
                <a:ea typeface="Calibri"/>
                <a:cs typeface="Calibri"/>
              </a:rPr>
              <a:t>Collage – cut paper collage pepper</a:t>
            </a:r>
          </a:p>
          <a:p>
            <a:r>
              <a:rPr lang="en-US" sz="2000">
                <a:latin typeface="Baguet Script"/>
                <a:ea typeface="Calibri"/>
                <a:cs typeface="Calibri"/>
              </a:rPr>
              <a:t>Water </a:t>
            </a:r>
            <a:r>
              <a:rPr lang="en-US" sz="2000" err="1">
                <a:latin typeface="Baguet Script"/>
                <a:ea typeface="Calibri"/>
                <a:cs typeface="Calibri"/>
              </a:rPr>
              <a:t>colour</a:t>
            </a:r>
            <a:r>
              <a:rPr lang="en-US" sz="2000">
                <a:latin typeface="Baguet Script"/>
                <a:ea typeface="Calibri"/>
                <a:cs typeface="Calibri"/>
              </a:rPr>
              <a:t> </a:t>
            </a:r>
            <a:r>
              <a:rPr lang="en-US" sz="2000" err="1">
                <a:latin typeface="Baguet Script"/>
                <a:ea typeface="Calibri"/>
                <a:cs typeface="Calibri"/>
              </a:rPr>
              <a:t>papper</a:t>
            </a:r>
            <a:endParaRPr lang="en-US" sz="2000">
              <a:latin typeface="Baguet Script"/>
              <a:ea typeface="Calibri"/>
              <a:cs typeface="Calibri"/>
            </a:endParaRPr>
          </a:p>
          <a:p>
            <a:r>
              <a:rPr lang="en-US" sz="2000">
                <a:latin typeface="Baguet Script"/>
                <a:ea typeface="Calibri"/>
                <a:cs typeface="Calibri"/>
              </a:rPr>
              <a:t>Acrylic </a:t>
            </a:r>
            <a:r>
              <a:rPr lang="en-US" sz="2000" err="1">
                <a:latin typeface="Baguet Script"/>
                <a:ea typeface="Calibri"/>
                <a:cs typeface="Calibri"/>
              </a:rPr>
              <a:t>painied</a:t>
            </a:r>
            <a:r>
              <a:rPr lang="en-US" sz="2000">
                <a:latin typeface="Baguet Script"/>
                <a:ea typeface="Calibri"/>
                <a:cs typeface="Calibri"/>
              </a:rPr>
              <a:t> pepper</a:t>
            </a:r>
          </a:p>
          <a:p>
            <a:r>
              <a:rPr lang="en-US" sz="2000">
                <a:latin typeface="Baguet Script"/>
                <a:ea typeface="Calibri"/>
                <a:cs typeface="Calibri"/>
              </a:rPr>
              <a:t>String collage and printed pepper</a:t>
            </a:r>
          </a:p>
          <a:p>
            <a:r>
              <a:rPr lang="en-US" sz="2000">
                <a:latin typeface="Baguet Script"/>
                <a:ea typeface="Calibri"/>
                <a:cs typeface="Calibri"/>
              </a:rPr>
              <a:t>Quick print foam pepper</a:t>
            </a:r>
          </a:p>
          <a:p>
            <a:endParaRPr lang="en-US" sz="2000">
              <a:latin typeface="Baguet Script"/>
              <a:ea typeface="Calibri"/>
              <a:cs typeface="Calibri"/>
            </a:endParaRPr>
          </a:p>
          <a:p>
            <a:endParaRPr lang="en-US" sz="1600">
              <a:latin typeface="Calibri" panose="020F0502020204030204"/>
              <a:ea typeface="Calibri"/>
              <a:cs typeface="Calibri"/>
            </a:endParaRPr>
          </a:p>
        </p:txBody>
      </p:sp>
    </p:spTree>
    <p:extLst>
      <p:ext uri="{BB962C8B-B14F-4D97-AF65-F5344CB8AC3E}">
        <p14:creationId xmlns:p14="http://schemas.microsoft.com/office/powerpoint/2010/main" val="12645186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6E3F6D58-D308-AC56-4A7E-1E5C45CEA391}"/>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2" name="Group 1">
            <a:extLst>
              <a:ext uri="{FF2B5EF4-FFF2-40B4-BE49-F238E27FC236}">
                <a16:creationId xmlns:a16="http://schemas.microsoft.com/office/drawing/2014/main" id="{4C8747A6-3526-3093-6CA4-FB1BE7818B29}"/>
              </a:ext>
            </a:extLst>
          </p:cNvPr>
          <p:cNvGrpSpPr/>
          <p:nvPr/>
        </p:nvGrpSpPr>
        <p:grpSpPr>
          <a:xfrm>
            <a:off x="137985" y="0"/>
            <a:ext cx="6622652" cy="8969212"/>
            <a:chOff x="3808940" y="0"/>
            <a:chExt cx="6732531" cy="9440716"/>
          </a:xfrm>
        </p:grpSpPr>
        <p:pic>
          <p:nvPicPr>
            <p:cNvPr id="4" name="Picture 3">
              <a:extLst>
                <a:ext uri="{FF2B5EF4-FFF2-40B4-BE49-F238E27FC236}">
                  <a16:creationId xmlns:a16="http://schemas.microsoft.com/office/drawing/2014/main" id="{22290276-48A6-C101-71DC-ECCA3DE354B9}"/>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8"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A737D80C-BA76-FC46-18D2-B61AA08B808F}"/>
                </a:ext>
              </a:extLst>
            </p:cNvPr>
            <p:cNvSpPr/>
            <p:nvPr/>
          </p:nvSpPr>
          <p:spPr>
            <a:xfrm>
              <a:off x="3819395"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Geography Homework – Half Term 4, Week 3</a:t>
              </a:r>
              <a:endParaRPr lang="en-GB" sz="2400">
                <a:ea typeface="+mn-lt"/>
                <a:cs typeface="+mn-lt"/>
              </a:endParaRPr>
            </a:p>
          </p:txBody>
        </p:sp>
        <p:sp>
          <p:nvSpPr>
            <p:cNvPr id="6" name="Rectangle 5">
              <a:extLst>
                <a:ext uri="{FF2B5EF4-FFF2-40B4-BE49-F238E27FC236}">
                  <a16:creationId xmlns:a16="http://schemas.microsoft.com/office/drawing/2014/main" id="{48CAA169-D9D6-4309-9653-85674E7C07A8}"/>
                </a:ext>
              </a:extLst>
            </p:cNvPr>
            <p:cNvSpPr/>
            <p:nvPr/>
          </p:nvSpPr>
          <p:spPr>
            <a:xfrm>
              <a:off x="3828491" y="2877540"/>
              <a:ext cx="6561438" cy="367272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Using the map of the UK (Map B) in UK population Week 3 document to help you, answer the following question:</a:t>
              </a:r>
            </a:p>
            <a:p>
              <a:endParaRPr lang="en-GB" sz="2000">
                <a:ea typeface="+mn-lt"/>
                <a:cs typeface="+mn-lt"/>
              </a:endParaRPr>
            </a:p>
            <a:p>
              <a:r>
                <a:rPr lang="en-GB" sz="2000">
                  <a:ea typeface="+mn-lt"/>
                  <a:cs typeface="+mn-lt"/>
                </a:rPr>
                <a:t>Explain how the distribution of population in the UK reflects both physical and human geographical factors (6 marks)</a:t>
              </a:r>
            </a:p>
            <a:p>
              <a:endParaRPr lang="en-GB" sz="2000">
                <a:ea typeface="+mn-lt"/>
                <a:cs typeface="+mn-lt"/>
              </a:endParaRPr>
            </a:p>
            <a:p>
              <a:r>
                <a:rPr lang="en-GB" sz="2000">
                  <a:ea typeface="+mn-lt"/>
                  <a:cs typeface="+mn-lt"/>
                </a:rPr>
                <a:t>Online document - </a:t>
              </a:r>
              <a:r>
                <a:rPr lang="en-GB" sz="2000">
                  <a:ea typeface="+mn-lt"/>
                  <a:cs typeface="+mn-lt"/>
                  <a:hlinkClick r:id="rId3"/>
                </a:rPr>
                <a:t>UK population Week 3.pdf</a:t>
              </a:r>
              <a:endParaRPr lang="en-GB" sz="2000">
                <a:ea typeface="+mn-lt"/>
                <a:cs typeface="+mn-lt"/>
              </a:endParaRPr>
            </a:p>
          </p:txBody>
        </p:sp>
        <p:sp>
          <p:nvSpPr>
            <p:cNvPr id="7" name="Rectangle 6">
              <a:extLst>
                <a:ext uri="{FF2B5EF4-FFF2-40B4-BE49-F238E27FC236}">
                  <a16:creationId xmlns:a16="http://schemas.microsoft.com/office/drawing/2014/main" id="{968C516E-89D6-4B92-333B-CC78753BE737}"/>
                </a:ext>
              </a:extLst>
            </p:cNvPr>
            <p:cNvSpPr/>
            <p:nvPr/>
          </p:nvSpPr>
          <p:spPr>
            <a:xfrm>
              <a:off x="3828491"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a:t>What have been your strengths in Geography this week?</a:t>
              </a:r>
              <a:endParaRPr lang="en-GB">
                <a:ea typeface="Calibri"/>
                <a:cs typeface="Calibri"/>
              </a:endParaRPr>
            </a:p>
            <a:p>
              <a:pPr marL="236855" indent="-236855">
                <a:buAutoNum type="arabicPeriod"/>
              </a:pPr>
              <a:r>
                <a:rPr lang="en-GB"/>
                <a:t>What have been the areas that have challenged you in Geography this week?</a:t>
              </a:r>
              <a:endParaRPr lang="en-GB">
                <a:ea typeface="Calibri"/>
                <a:cs typeface="Calibri"/>
              </a:endParaRPr>
            </a:p>
            <a:p>
              <a:pPr marL="236855" indent="-236855">
                <a:buAutoNum type="arabicPeriod"/>
              </a:pPr>
              <a:r>
                <a:rPr lang="en-GB"/>
                <a:t>How could you improve next week?</a:t>
              </a:r>
              <a:endParaRPr lang="en-GB">
                <a:ea typeface="Calibri"/>
                <a:cs typeface="Calibri"/>
              </a:endParaRPr>
            </a:p>
          </p:txBody>
        </p:sp>
        <p:sp>
          <p:nvSpPr>
            <p:cNvPr id="8" name="Rectangle 7">
              <a:extLst>
                <a:ext uri="{FF2B5EF4-FFF2-40B4-BE49-F238E27FC236}">
                  <a16:creationId xmlns:a16="http://schemas.microsoft.com/office/drawing/2014/main" id="{D220D63C-518F-B2DE-C582-7AE2B64422ED}"/>
                </a:ext>
              </a:extLst>
            </p:cNvPr>
            <p:cNvSpPr/>
            <p:nvPr/>
          </p:nvSpPr>
          <p:spPr>
            <a:xfrm>
              <a:off x="3812768" y="7445480"/>
              <a:ext cx="6577161" cy="85903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Choose one of the cities on map B. do some research to find out when, how and why the city developed. Why is the city important today?</a:t>
              </a:r>
            </a:p>
          </p:txBody>
        </p:sp>
        <p:sp>
          <p:nvSpPr>
            <p:cNvPr id="9" name="Rectangle 8">
              <a:extLst>
                <a:ext uri="{FF2B5EF4-FFF2-40B4-BE49-F238E27FC236}">
                  <a16:creationId xmlns:a16="http://schemas.microsoft.com/office/drawing/2014/main" id="{F0CAD892-FE93-86D4-FE6B-1DCD7F3198D4}"/>
                </a:ext>
              </a:extLst>
            </p:cNvPr>
            <p:cNvSpPr/>
            <p:nvPr/>
          </p:nvSpPr>
          <p:spPr>
            <a:xfrm>
              <a:off x="3808940" y="6689113"/>
              <a:ext cx="6561438" cy="62318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distribution, sparsely populated, densely populated, density, distribution, urban, rural</a:t>
              </a:r>
              <a:endParaRPr lang="en-GB" sz="1600">
                <a:cs typeface="Calibri"/>
              </a:endParaRPr>
            </a:p>
          </p:txBody>
        </p:sp>
        <p:sp>
          <p:nvSpPr>
            <p:cNvPr id="10" name="Rectangle 9">
              <a:extLst>
                <a:ext uri="{FF2B5EF4-FFF2-40B4-BE49-F238E27FC236}">
                  <a16:creationId xmlns:a16="http://schemas.microsoft.com/office/drawing/2014/main" id="{E35D924E-FAB8-F546-F277-BBB10B8DC374}"/>
                </a:ext>
              </a:extLst>
            </p:cNvPr>
            <p:cNvSpPr/>
            <p:nvPr/>
          </p:nvSpPr>
          <p:spPr>
            <a:xfrm>
              <a:off x="3813217"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lang="en-GB">
                <a:ea typeface="+mn-lt"/>
                <a:cs typeface="+mn-lt"/>
              </a:endParaRPr>
            </a:p>
            <a:p>
              <a:r>
                <a:rPr lang="en-GB">
                  <a:cs typeface="Calibri"/>
                </a:rPr>
                <a:t>Quiz on UK Cities</a:t>
              </a:r>
              <a:endParaRPr lang="en-GB">
                <a:ea typeface="Calibri" panose="020F0502020204030204"/>
                <a:cs typeface="Calibri"/>
              </a:endParaRPr>
            </a:p>
          </p:txBody>
        </p:sp>
      </p:grpSp>
      <p:pic>
        <p:nvPicPr>
          <p:cNvPr id="11" name="Picture 11" descr="Qr code&#10;&#10;Description automatically generated">
            <a:extLst>
              <a:ext uri="{FF2B5EF4-FFF2-40B4-BE49-F238E27FC236}">
                <a16:creationId xmlns:a16="http://schemas.microsoft.com/office/drawing/2014/main" id="{A48A3368-8EED-8A68-A6AF-AE634F45712D}"/>
              </a:ext>
            </a:extLst>
          </p:cNvPr>
          <p:cNvPicPr>
            <a:picLocks noChangeAspect="1"/>
          </p:cNvPicPr>
          <p:nvPr/>
        </p:nvPicPr>
        <p:blipFill>
          <a:blip r:embed="rId4"/>
          <a:stretch>
            <a:fillRect/>
          </a:stretch>
        </p:blipFill>
        <p:spPr>
          <a:xfrm>
            <a:off x="5136427" y="4783168"/>
            <a:ext cx="1388524" cy="1386920"/>
          </a:xfrm>
          <a:prstGeom prst="rect">
            <a:avLst/>
          </a:prstGeom>
        </p:spPr>
      </p:pic>
      <p:pic>
        <p:nvPicPr>
          <p:cNvPr id="12" name="Picture 11" descr="A qr code with black squares&#10;&#10;Description automatically generated">
            <a:extLst>
              <a:ext uri="{FF2B5EF4-FFF2-40B4-BE49-F238E27FC236}">
                <a16:creationId xmlns:a16="http://schemas.microsoft.com/office/drawing/2014/main" id="{C019E1EB-2580-E615-7285-16AF78CEE9B5}"/>
              </a:ext>
            </a:extLst>
          </p:cNvPr>
          <p:cNvPicPr>
            <a:picLocks noChangeAspect="1"/>
          </p:cNvPicPr>
          <p:nvPr/>
        </p:nvPicPr>
        <p:blipFill>
          <a:blip r:embed="rId5"/>
          <a:stretch>
            <a:fillRect/>
          </a:stretch>
        </p:blipFill>
        <p:spPr>
          <a:xfrm>
            <a:off x="4812126" y="1308025"/>
            <a:ext cx="1445191" cy="1444257"/>
          </a:xfrm>
          <a:prstGeom prst="rect">
            <a:avLst/>
          </a:prstGeom>
        </p:spPr>
      </p:pic>
    </p:spTree>
    <p:extLst>
      <p:ext uri="{BB962C8B-B14F-4D97-AF65-F5344CB8AC3E}">
        <p14:creationId xmlns:p14="http://schemas.microsoft.com/office/powerpoint/2010/main" val="100552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10 History Homework – Half Term 4, Week 3</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2000">
                <a:cs typeface="Calibri"/>
              </a:rPr>
              <a:t>Storyboard:</a:t>
            </a:r>
          </a:p>
          <a:p>
            <a:endParaRPr lang="en-US" sz="2000">
              <a:cs typeface="Calibri"/>
            </a:endParaRPr>
          </a:p>
          <a:p>
            <a:pPr marL="285750" indent="-285750">
              <a:buFont typeface="Arial"/>
              <a:buChar char="•"/>
            </a:pPr>
            <a:r>
              <a:rPr lang="en-US" sz="2000">
                <a:cs typeface="Calibri"/>
              </a:rPr>
              <a:t>Look at your classwork and use other resources to research what happened in relation to Elizabeth's succession and marriage.</a:t>
            </a:r>
          </a:p>
          <a:p>
            <a:pPr marL="285750" indent="-285750">
              <a:buFont typeface="Arial"/>
              <a:buChar char="•"/>
            </a:pPr>
            <a:r>
              <a:rPr lang="en-US" sz="2000">
                <a:ea typeface="+mn-lt"/>
                <a:cs typeface="+mn-lt"/>
              </a:rPr>
              <a:t>Pick 8-10 key facts. </a:t>
            </a:r>
            <a:endParaRPr lang="en-US" sz="2000">
              <a:cs typeface="Calibri" panose="020F0502020204030204"/>
            </a:endParaRPr>
          </a:p>
          <a:p>
            <a:pPr marL="285750" indent="-285750">
              <a:buFont typeface="Arial"/>
              <a:buChar char="•"/>
            </a:pPr>
            <a:r>
              <a:rPr lang="en-US" sz="2000">
                <a:ea typeface="+mn-lt"/>
                <a:cs typeface="+mn-lt"/>
              </a:rPr>
              <a:t>Take the key facts and turn them into a storyboard (template available if required) to show what you have learnt. </a:t>
            </a:r>
            <a:endParaRPr lang="en-US" sz="2000">
              <a:cs typeface="Calibri" panose="020F0502020204030204"/>
            </a:endParaRPr>
          </a:p>
          <a:p>
            <a:pPr marL="285750" indent="-285750">
              <a:buFont typeface="Arial"/>
              <a:buChar char="•"/>
            </a:pPr>
            <a:r>
              <a:rPr lang="en-US" sz="2000">
                <a:ea typeface="+mn-lt"/>
                <a:cs typeface="+mn-lt"/>
              </a:rPr>
              <a:t>Make sure it has pictures and description.</a:t>
            </a:r>
            <a:endParaRPr lang="en-US" sz="2000">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Can you write a pneumonic to help you remember the issues relating to marriage and succession?</a:t>
            </a:r>
            <a:endParaRPr lang="en-GB">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pPr marL="0" indent="0">
                        <a:buNone/>
                      </a:pPr>
                      <a:r>
                        <a:rPr lang="en-GB" sz="1100"/>
                        <a:t>1. Name a key job from Elizabeth's government.</a:t>
                      </a:r>
                    </a:p>
                  </a:txBody>
                  <a:tcPr/>
                </a:tc>
                <a:extLst>
                  <a:ext uri="{0D108BD9-81ED-4DB2-BD59-A6C34878D82A}">
                    <a16:rowId xmlns:a16="http://schemas.microsoft.com/office/drawing/2014/main" val="3427877305"/>
                  </a:ext>
                </a:extLst>
              </a:tr>
              <a:tr h="334459">
                <a:tc>
                  <a:txBody>
                    <a:bodyPr/>
                    <a:lstStyle/>
                    <a:p>
                      <a:r>
                        <a:rPr lang="en-GB" sz="1100"/>
                        <a:t>2. What was the privy council?</a:t>
                      </a:r>
                    </a:p>
                  </a:txBody>
                  <a:tcPr/>
                </a:tc>
                <a:extLst>
                  <a:ext uri="{0D108BD9-81ED-4DB2-BD59-A6C34878D82A}">
                    <a16:rowId xmlns:a16="http://schemas.microsoft.com/office/drawing/2014/main" val="3058180426"/>
                  </a:ext>
                </a:extLst>
              </a:tr>
              <a:tr h="334459">
                <a:tc>
                  <a:txBody>
                    <a:bodyPr/>
                    <a:lstStyle/>
                    <a:p>
                      <a:r>
                        <a:rPr lang="en-GB" sz="1100"/>
                        <a:t>3. Give two problems Elizabeth faced when she became queen.</a:t>
                      </a:r>
                    </a:p>
                  </a:txBody>
                  <a:tcPr/>
                </a:tc>
                <a:extLst>
                  <a:ext uri="{0D108BD9-81ED-4DB2-BD59-A6C34878D82A}">
                    <a16:rowId xmlns:a16="http://schemas.microsoft.com/office/drawing/2014/main" val="807486230"/>
                  </a:ext>
                </a:extLst>
              </a:tr>
              <a:tr h="334459">
                <a:tc>
                  <a:txBody>
                    <a:bodyPr/>
                    <a:lstStyle/>
                    <a:p>
                      <a:r>
                        <a:rPr lang="en-GB" sz="1100"/>
                        <a:t>4. Give an argument for and an argument against Elizabeth getting married.</a:t>
                      </a:r>
                    </a:p>
                  </a:txBody>
                  <a:tcPr/>
                </a:tc>
                <a:extLst>
                  <a:ext uri="{0D108BD9-81ED-4DB2-BD59-A6C34878D82A}">
                    <a16:rowId xmlns:a16="http://schemas.microsoft.com/office/drawing/2014/main" val="2434172"/>
                  </a:ext>
                </a:extLst>
              </a:tr>
              <a:tr h="334459">
                <a:tc>
                  <a:txBody>
                    <a:bodyPr/>
                    <a:lstStyle/>
                    <a:p>
                      <a:pPr lvl="0">
                        <a:buNone/>
                      </a:pPr>
                      <a:r>
                        <a:rPr lang="en-GB" sz="1100"/>
                        <a:t>5. Name three of Elizabeth's suitors for marriage.</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succession, marriage, suitors, earl, duke </a:t>
            </a:r>
            <a:endParaRPr lang="en-US"/>
          </a:p>
        </p:txBody>
      </p:sp>
    </p:spTree>
    <p:extLst>
      <p:ext uri="{BB962C8B-B14F-4D97-AF65-F5344CB8AC3E}">
        <p14:creationId xmlns:p14="http://schemas.microsoft.com/office/powerpoint/2010/main" val="34294426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506275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1012550">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1012550">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1012550">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1012550">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1012550">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Tree>
    <p:extLst>
      <p:ext uri="{BB962C8B-B14F-4D97-AF65-F5344CB8AC3E}">
        <p14:creationId xmlns:p14="http://schemas.microsoft.com/office/powerpoint/2010/main" val="157925189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Mathematics Homework </a:t>
              </a:r>
            </a:p>
            <a:p>
              <a:pPr algn="ctr"/>
              <a:r>
                <a:rPr lang="en-GB" sz="2400" b="1">
                  <a:ea typeface="+mn-lt"/>
                  <a:cs typeface="+mn-lt"/>
                </a:rPr>
                <a:t> Half Term 4, Week 3</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651550"/>
              <a:ext cx="6561438" cy="330549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1600" b="1">
                  <a:ea typeface="+mn-lt"/>
                  <a:cs typeface="+mn-lt"/>
                </a:rPr>
                <a:t>Main Task – Vectors</a:t>
              </a:r>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maths this week?</a:t>
              </a:r>
            </a:p>
            <a:p>
              <a:pPr marL="342900" indent="-342900">
                <a:buFont typeface="+mj-lt"/>
                <a:buAutoNum type="arabicPeriod"/>
              </a:pPr>
              <a:r>
                <a:rPr lang="en-GB"/>
                <a:t>What have been the areas that have challenged you in maths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477475"/>
              <a:ext cx="6561438" cy="182704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a:ea typeface="+mn-lt"/>
                  <a:cs typeface="+mn-lt"/>
                </a:rPr>
                <a:t>Extension Task – </a:t>
              </a:r>
            </a:p>
          </p:txBody>
        </p:sp>
        <p:sp>
          <p:nvSpPr>
            <p:cNvPr id="7" name="Rectangle 6">
              <a:extLst>
                <a:ext uri="{FF2B5EF4-FFF2-40B4-BE49-F238E27FC236}">
                  <a16:creationId xmlns:a16="http://schemas.microsoft.com/office/drawing/2014/main" id="{D3695D3E-C125-EF5F-32F6-B7E32E204520}"/>
                </a:ext>
              </a:extLst>
            </p:cNvPr>
            <p:cNvSpPr/>
            <p:nvPr/>
          </p:nvSpPr>
          <p:spPr>
            <a:xfrm>
              <a:off x="148281" y="6017206"/>
              <a:ext cx="6561438" cy="40011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a:t>Key words – </a:t>
              </a:r>
              <a:r>
                <a:rPr lang="en-GB" sz="1600"/>
                <a:t>column, magnitude, size, arrow, vector, parallel, direction </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5"/>
              <a:ext cx="6561438" cy="1330368"/>
            </a:xfrm>
            <a:prstGeom prst="rect">
              <a:avLst/>
            </a:prstGeom>
          </p:spPr>
          <p:style>
            <a:lnRef idx="2">
              <a:schemeClr val="dk1"/>
            </a:lnRef>
            <a:fillRef idx="1">
              <a:schemeClr val="lt1"/>
            </a:fillRef>
            <a:effectRef idx="0">
              <a:schemeClr val="dk1"/>
            </a:effectRef>
            <a:fontRef idx="minor">
              <a:schemeClr val="dk1"/>
            </a:fontRef>
          </p:style>
          <p:txBody>
            <a:bodyPr rtlCol="0" anchor="t"/>
            <a:lstStyle/>
            <a:p>
              <a:pPr algn="ctr"/>
              <a:r>
                <a:rPr lang="en-GB" b="1"/>
                <a:t>Recap Task – Simultaneous Equations (Half Term 2) </a:t>
              </a:r>
              <a:endParaRPr lang="en-GB"/>
            </a:p>
          </p:txBody>
        </p:sp>
      </p:grpSp>
      <p:pic>
        <p:nvPicPr>
          <p:cNvPr id="12" name="Picture 11">
            <a:extLst>
              <a:ext uri="{FF2B5EF4-FFF2-40B4-BE49-F238E27FC236}">
                <a16:creationId xmlns:a16="http://schemas.microsoft.com/office/drawing/2014/main" id="{E6E1C2DA-25B4-EEDE-CDBE-C26FD81BE683}"/>
              </a:ext>
            </a:extLst>
          </p:cNvPr>
          <p:cNvPicPr>
            <a:picLocks noChangeAspect="1"/>
          </p:cNvPicPr>
          <p:nvPr/>
        </p:nvPicPr>
        <p:blipFill>
          <a:blip r:embed="rId3"/>
          <a:stretch>
            <a:fillRect/>
          </a:stretch>
        </p:blipFill>
        <p:spPr>
          <a:xfrm>
            <a:off x="383801" y="1800817"/>
            <a:ext cx="1276350" cy="790575"/>
          </a:xfrm>
          <a:prstGeom prst="rect">
            <a:avLst/>
          </a:prstGeom>
        </p:spPr>
      </p:pic>
      <p:pic>
        <p:nvPicPr>
          <p:cNvPr id="16" name="Picture 15">
            <a:extLst>
              <a:ext uri="{FF2B5EF4-FFF2-40B4-BE49-F238E27FC236}">
                <a16:creationId xmlns:a16="http://schemas.microsoft.com/office/drawing/2014/main" id="{8AEE8BB6-DD8B-75C8-229F-2E8FCD777CE6}"/>
              </a:ext>
            </a:extLst>
          </p:cNvPr>
          <p:cNvPicPr>
            <a:picLocks noChangeAspect="1"/>
          </p:cNvPicPr>
          <p:nvPr/>
        </p:nvPicPr>
        <p:blipFill>
          <a:blip r:embed="rId4"/>
          <a:stretch>
            <a:fillRect/>
          </a:stretch>
        </p:blipFill>
        <p:spPr>
          <a:xfrm>
            <a:off x="2442602" y="1802256"/>
            <a:ext cx="1381125" cy="723900"/>
          </a:xfrm>
          <a:prstGeom prst="rect">
            <a:avLst/>
          </a:prstGeom>
        </p:spPr>
      </p:pic>
      <p:pic>
        <p:nvPicPr>
          <p:cNvPr id="18" name="Picture 17">
            <a:extLst>
              <a:ext uri="{FF2B5EF4-FFF2-40B4-BE49-F238E27FC236}">
                <a16:creationId xmlns:a16="http://schemas.microsoft.com/office/drawing/2014/main" id="{0FC6B621-E68C-6CCE-A5A4-820CB249F38A}"/>
              </a:ext>
            </a:extLst>
          </p:cNvPr>
          <p:cNvPicPr>
            <a:picLocks noChangeAspect="1"/>
          </p:cNvPicPr>
          <p:nvPr/>
        </p:nvPicPr>
        <p:blipFill>
          <a:blip r:embed="rId5"/>
          <a:stretch>
            <a:fillRect/>
          </a:stretch>
        </p:blipFill>
        <p:spPr>
          <a:xfrm>
            <a:off x="4653632" y="1907031"/>
            <a:ext cx="1514475" cy="619125"/>
          </a:xfrm>
          <a:prstGeom prst="rect">
            <a:avLst/>
          </a:prstGeom>
        </p:spPr>
      </p:pic>
      <p:pic>
        <p:nvPicPr>
          <p:cNvPr id="20" name="Picture 19">
            <a:extLst>
              <a:ext uri="{FF2B5EF4-FFF2-40B4-BE49-F238E27FC236}">
                <a16:creationId xmlns:a16="http://schemas.microsoft.com/office/drawing/2014/main" id="{5794520B-6ACA-E607-CC0A-18C40D9EBAB9}"/>
              </a:ext>
            </a:extLst>
          </p:cNvPr>
          <p:cNvPicPr>
            <a:picLocks noChangeAspect="1"/>
          </p:cNvPicPr>
          <p:nvPr/>
        </p:nvPicPr>
        <p:blipFill>
          <a:blip r:embed="rId6"/>
          <a:stretch>
            <a:fillRect/>
          </a:stretch>
        </p:blipFill>
        <p:spPr>
          <a:xfrm>
            <a:off x="383801" y="2943353"/>
            <a:ext cx="5998492" cy="3008503"/>
          </a:xfrm>
          <a:prstGeom prst="rect">
            <a:avLst/>
          </a:prstGeom>
        </p:spPr>
      </p:pic>
      <p:pic>
        <p:nvPicPr>
          <p:cNvPr id="22" name="Picture 21">
            <a:extLst>
              <a:ext uri="{FF2B5EF4-FFF2-40B4-BE49-F238E27FC236}">
                <a16:creationId xmlns:a16="http://schemas.microsoft.com/office/drawing/2014/main" id="{33897574-44FD-80D7-6491-A01D1C05E02A}"/>
              </a:ext>
            </a:extLst>
          </p:cNvPr>
          <p:cNvPicPr>
            <a:picLocks noChangeAspect="1"/>
          </p:cNvPicPr>
          <p:nvPr/>
        </p:nvPicPr>
        <p:blipFill>
          <a:blip r:embed="rId7"/>
          <a:stretch>
            <a:fillRect/>
          </a:stretch>
        </p:blipFill>
        <p:spPr>
          <a:xfrm>
            <a:off x="191883" y="6840674"/>
            <a:ext cx="3467100" cy="1463842"/>
          </a:xfrm>
          <a:prstGeom prst="rect">
            <a:avLst/>
          </a:prstGeom>
        </p:spPr>
      </p:pic>
      <p:sp>
        <p:nvSpPr>
          <p:cNvPr id="23" name="TextBox 22">
            <a:extLst>
              <a:ext uri="{FF2B5EF4-FFF2-40B4-BE49-F238E27FC236}">
                <a16:creationId xmlns:a16="http://schemas.microsoft.com/office/drawing/2014/main" id="{343076C5-07CC-0923-38DB-21814C52D10D}"/>
              </a:ext>
            </a:extLst>
          </p:cNvPr>
          <p:cNvSpPr txBox="1"/>
          <p:nvPr/>
        </p:nvSpPr>
        <p:spPr>
          <a:xfrm>
            <a:off x="3823727" y="6602506"/>
            <a:ext cx="2842390" cy="646331"/>
          </a:xfrm>
          <a:prstGeom prst="rect">
            <a:avLst/>
          </a:prstGeom>
          <a:noFill/>
        </p:spPr>
        <p:txBody>
          <a:bodyPr wrap="square" rtlCol="0">
            <a:spAutoFit/>
          </a:bodyPr>
          <a:lstStyle/>
          <a:p>
            <a:pPr algn="ctr"/>
            <a:r>
              <a:rPr lang="en-GB"/>
              <a:t>Find the vector A to B in its simplest form.</a:t>
            </a:r>
          </a:p>
        </p:txBody>
      </p:sp>
    </p:spTree>
    <p:extLst>
      <p:ext uri="{BB962C8B-B14F-4D97-AF65-F5344CB8AC3E}">
        <p14:creationId xmlns:p14="http://schemas.microsoft.com/office/powerpoint/2010/main" val="19453222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a:extLst>
              <a:ext uri="{FF2B5EF4-FFF2-40B4-BE49-F238E27FC236}">
                <a16:creationId xmlns:a16="http://schemas.microsoft.com/office/drawing/2014/main" id="{27FD9F92-6220-4DB2-80DE-BD05F8C56A4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460" y="2882163"/>
            <a:ext cx="3028440" cy="4281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1">
            <a:extLst>
              <a:ext uri="{FF2B5EF4-FFF2-40B4-BE49-F238E27FC236}">
                <a16:creationId xmlns:a16="http://schemas.microsoft.com/office/drawing/2014/main" id="{53762C19-9D9E-4555-BAB2-E2F7F6CD287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4690" y="2854949"/>
            <a:ext cx="3047149" cy="430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DFC92D88-4184-4B42-AA8A-7F401C9AB51F}"/>
              </a:ext>
            </a:extLst>
          </p:cNvPr>
          <p:cNvSpPr txBox="1"/>
          <p:nvPr/>
        </p:nvSpPr>
        <p:spPr>
          <a:xfrm>
            <a:off x="0" y="7313839"/>
            <a:ext cx="6858851" cy="257122"/>
          </a:xfrm>
          <a:prstGeom prst="rect">
            <a:avLst/>
          </a:prstGeom>
          <a:solidFill>
            <a:schemeClr val="bg1">
              <a:lumMod val="85000"/>
            </a:schemeClr>
          </a:solidFill>
        </p:spPr>
        <p:txBody>
          <a:bodyPr wrap="square">
            <a:spAutoFit/>
          </a:bodyPr>
          <a:lstStyle/>
          <a:p>
            <a:pPr>
              <a:defRPr/>
            </a:pPr>
            <a:r>
              <a:rPr lang="en-GB" sz="1071"/>
              <a:t>LO: To what extent do I understand how to creatively approach the GCSE Photography Course.  </a:t>
            </a:r>
          </a:p>
        </p:txBody>
      </p:sp>
      <p:sp>
        <p:nvSpPr>
          <p:cNvPr id="5" name="Rectangle 4">
            <a:extLst>
              <a:ext uri="{FF2B5EF4-FFF2-40B4-BE49-F238E27FC236}">
                <a16:creationId xmlns:a16="http://schemas.microsoft.com/office/drawing/2014/main" id="{FFE65E98-99BE-4768-9BB5-FD87694EF0CD}"/>
              </a:ext>
            </a:extLst>
          </p:cNvPr>
          <p:cNvSpPr/>
          <p:nvPr/>
        </p:nvSpPr>
        <p:spPr>
          <a:xfrm>
            <a:off x="0" y="2283723"/>
            <a:ext cx="6858000" cy="36569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TextBox 5">
            <a:extLst>
              <a:ext uri="{FF2B5EF4-FFF2-40B4-BE49-F238E27FC236}">
                <a16:creationId xmlns:a16="http://schemas.microsoft.com/office/drawing/2014/main" id="{00A114D8-FE08-4849-A101-E97C554543E7}"/>
              </a:ext>
            </a:extLst>
          </p:cNvPr>
          <p:cNvSpPr txBox="1"/>
          <p:nvPr/>
        </p:nvSpPr>
        <p:spPr>
          <a:xfrm>
            <a:off x="62933" y="2437379"/>
            <a:ext cx="1745967" cy="221967"/>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wrap="square" lIns="34951" tIns="17476" rIns="34951" bIns="17476" anchor="t">
            <a:spAutoFit/>
          </a:bodyPr>
          <a:lstStyle/>
          <a:p>
            <a:pPr algn="ctr" defTabSz="489314">
              <a:defRPr/>
            </a:pPr>
            <a:r>
              <a:rPr lang="en-GB" sz="857" b="1" spc="115">
                <a:solidFill>
                  <a:srgbClr val="000000"/>
                </a:solidFill>
              </a:rPr>
              <a:t>Photography Year Ten</a:t>
            </a:r>
            <a:r>
              <a:rPr lang="en-GB" sz="1071" b="1" spc="115">
                <a:solidFill>
                  <a:srgbClr val="000000"/>
                </a:solidFill>
              </a:rPr>
              <a:t> </a:t>
            </a:r>
          </a:p>
        </p:txBody>
      </p:sp>
      <p:sp>
        <p:nvSpPr>
          <p:cNvPr id="8" name="TextBox 7">
            <a:extLst>
              <a:ext uri="{FF2B5EF4-FFF2-40B4-BE49-F238E27FC236}">
                <a16:creationId xmlns:a16="http://schemas.microsoft.com/office/drawing/2014/main" id="{3CCA5F03-5AA4-483C-9CAF-CA71F6DD63CC}"/>
              </a:ext>
            </a:extLst>
          </p:cNvPr>
          <p:cNvSpPr txBox="1"/>
          <p:nvPr/>
        </p:nvSpPr>
        <p:spPr>
          <a:xfrm>
            <a:off x="3504690" y="2276645"/>
            <a:ext cx="3417944" cy="586956"/>
          </a:xfrm>
          <a:prstGeom prst="rect">
            <a:avLst/>
          </a:prstGeom>
          <a:noFill/>
        </p:spPr>
        <p:txBody>
          <a:bodyPr wrap="square">
            <a:spAutoFit/>
          </a:bodyPr>
          <a:lstStyle/>
          <a:p>
            <a:pPr>
              <a:defRPr/>
            </a:pPr>
            <a:r>
              <a:rPr lang="en-GB" sz="3214" b="1" i="1">
                <a:solidFill>
                  <a:schemeClr val="bg1"/>
                </a:solidFill>
                <a:effectLst>
                  <a:outerShdw blurRad="38100" dist="38100" dir="2700000" algn="tl">
                    <a:srgbClr val="000000">
                      <a:alpha val="43137"/>
                    </a:srgbClr>
                  </a:outerShdw>
                </a:effectLst>
                <a:ea typeface="Adobe Gothic Std B" panose="020B0800000000000000" pitchFamily="34" charset="-128"/>
              </a:rPr>
              <a:t>Visual Elements </a:t>
            </a:r>
            <a:endParaRPr lang="en-GB" sz="2571" b="1" i="1">
              <a:solidFill>
                <a:schemeClr val="bg1"/>
              </a:solidFill>
              <a:effectLst>
                <a:outerShdw blurRad="38100" dist="38100" dir="2700000" algn="tl">
                  <a:srgbClr val="000000">
                    <a:alpha val="43137"/>
                  </a:srgbClr>
                </a:outerShdw>
              </a:effectLst>
              <a:ea typeface="Adobe Gothic Std B" panose="020B0800000000000000" pitchFamily="34" charset="-128"/>
            </a:endParaRPr>
          </a:p>
        </p:txBody>
      </p:sp>
      <p:sp>
        <p:nvSpPr>
          <p:cNvPr id="3" name="Rectangle 2">
            <a:extLst>
              <a:ext uri="{FF2B5EF4-FFF2-40B4-BE49-F238E27FC236}">
                <a16:creationId xmlns:a16="http://schemas.microsoft.com/office/drawing/2014/main" id="{89930722-2E82-B9CF-82D9-992ECCC6CF50}"/>
              </a:ext>
            </a:extLst>
          </p:cNvPr>
          <p:cNvSpPr/>
          <p:nvPr/>
        </p:nvSpPr>
        <p:spPr>
          <a:xfrm>
            <a:off x="129747" y="1011816"/>
            <a:ext cx="6582219" cy="127169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cs typeface="Calibri"/>
              </a:rPr>
              <a:t>Preparation Task: Use the power point I have sent to you labelled </a:t>
            </a:r>
          </a:p>
          <a:p>
            <a:pPr algn="ctr"/>
            <a:r>
              <a:rPr lang="en-GB">
                <a:cs typeface="Calibri"/>
              </a:rPr>
              <a:t>Visual Elements – work through the elements and create a photographic library of images on the power point</a:t>
            </a:r>
          </a:p>
        </p:txBody>
      </p:sp>
      <p:sp>
        <p:nvSpPr>
          <p:cNvPr id="9" name="Rectangle 8">
            <a:extLst>
              <a:ext uri="{FF2B5EF4-FFF2-40B4-BE49-F238E27FC236}">
                <a16:creationId xmlns:a16="http://schemas.microsoft.com/office/drawing/2014/main" id="{4DD5CEA4-C732-9DAC-1DC4-80194DA980E5}"/>
              </a:ext>
            </a:extLst>
          </p:cNvPr>
          <p:cNvSpPr/>
          <p:nvPr/>
        </p:nvSpPr>
        <p:spPr>
          <a:xfrm>
            <a:off x="135924" y="111211"/>
            <a:ext cx="5666696" cy="82149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Photography Homework – Half Term 4, Week 1 -6</a:t>
            </a:r>
            <a:endParaRPr lang="en-GB" sz="2400">
              <a:ea typeface="+mn-lt"/>
              <a:cs typeface="+mn-lt"/>
            </a:endParaRPr>
          </a:p>
        </p:txBody>
      </p:sp>
      <p:sp>
        <p:nvSpPr>
          <p:cNvPr id="11" name="Rectangle 10">
            <a:extLst>
              <a:ext uri="{FF2B5EF4-FFF2-40B4-BE49-F238E27FC236}">
                <a16:creationId xmlns:a16="http://schemas.microsoft.com/office/drawing/2014/main" id="{71EE03A0-026E-4BF4-C771-F2BFC8120DF3}"/>
              </a:ext>
            </a:extLst>
          </p:cNvPr>
          <p:cNvSpPr/>
          <p:nvPr/>
        </p:nvSpPr>
        <p:spPr>
          <a:xfrm>
            <a:off x="131165" y="7812970"/>
            <a:ext cx="6561438" cy="623179"/>
          </a:xfrm>
          <a:prstGeom prst="rect">
            <a:avLst/>
          </a:prstGeom>
          <a:ln w="28575">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Start to gather objects (you may need a shopping list) to create your own photoshoot for your next homework</a:t>
            </a:r>
          </a:p>
        </p:txBody>
      </p:sp>
      <p:sp>
        <p:nvSpPr>
          <p:cNvPr id="13" name="Rectangle 12">
            <a:extLst>
              <a:ext uri="{FF2B5EF4-FFF2-40B4-BE49-F238E27FC236}">
                <a16:creationId xmlns:a16="http://schemas.microsoft.com/office/drawing/2014/main" id="{7D784C41-15E2-2C75-A480-924C745903F8}"/>
              </a:ext>
            </a:extLst>
          </p:cNvPr>
          <p:cNvSpPr/>
          <p:nvPr/>
        </p:nvSpPr>
        <p:spPr>
          <a:xfrm>
            <a:off x="124239" y="8702142"/>
            <a:ext cx="6582219" cy="78010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panose="020F0502020204030204"/>
            </a:endParaRPr>
          </a:p>
        </p:txBody>
      </p:sp>
      <p:pic>
        <p:nvPicPr>
          <p:cNvPr id="15" name="Picture 2">
            <a:extLst>
              <a:ext uri="{FF2B5EF4-FFF2-40B4-BE49-F238E27FC236}">
                <a16:creationId xmlns:a16="http://schemas.microsoft.com/office/drawing/2014/main" id="{E9653EA1-85E1-A7C6-2E3E-4BB70D685F7F}"/>
              </a:ext>
            </a:extLst>
          </p:cNvPr>
          <p:cNvPicPr>
            <a:picLocks noChangeAspect="1" noChangeArrowheads="1"/>
          </p:cNvPicPr>
          <p:nvPr/>
        </p:nvPicPr>
        <p:blipFill>
          <a:blip r:embed="rId4" cstate="print">
            <a:alphaModFix amt="35000"/>
            <a:extLst>
              <a:ext uri="{28A0092B-C50C-407E-A947-70E740481C1C}">
                <a14:useLocalDpi xmlns:a14="http://schemas.microsoft.com/office/drawing/2010/main" val="0"/>
              </a:ext>
            </a:extLst>
          </a:blip>
          <a:srcRect/>
          <a:stretch>
            <a:fillRect/>
          </a:stretch>
        </p:blipFill>
        <p:spPr bwMode="auto">
          <a:xfrm>
            <a:off x="5702334" y="103836"/>
            <a:ext cx="1155666" cy="1057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012138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Science Homework – Half Term 4, Week 3</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3"/>
              <a:ext cx="6561438" cy="43650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r>
                <a:rPr lang="en-GB" b="1" u="sng">
                  <a:ea typeface="Calibri"/>
                  <a:cs typeface="Calibri"/>
                </a:rPr>
                <a:t>Available: 7</a:t>
              </a:r>
              <a:r>
                <a:rPr lang="en-GB" b="1" u="sng" baseline="30000">
                  <a:ea typeface="Calibri"/>
                  <a:cs typeface="Calibri"/>
                </a:rPr>
                <a:t>th</a:t>
              </a:r>
              <a:r>
                <a:rPr lang="en-GB" b="1" u="sng">
                  <a:ea typeface="Calibri"/>
                  <a:cs typeface="Calibri"/>
                </a:rPr>
                <a:t> March 2024</a:t>
              </a:r>
            </a:p>
            <a:p>
              <a:r>
                <a:rPr lang="en-GB" b="1" u="sng">
                  <a:ea typeface="Calibri"/>
                  <a:cs typeface="Calibri"/>
                </a:rPr>
                <a:t>Due: 14</a:t>
              </a:r>
              <a:r>
                <a:rPr lang="en-GB" b="1" u="sng" baseline="30000">
                  <a:ea typeface="Calibri"/>
                  <a:cs typeface="Calibri"/>
                </a:rPr>
                <a:t>th</a:t>
              </a:r>
              <a:r>
                <a:rPr lang="en-GB" b="1" u="sng">
                  <a:ea typeface="Calibri"/>
                  <a:cs typeface="Calibri"/>
                </a:rPr>
                <a:t> March 2024</a:t>
              </a:r>
              <a:endParaRPr lang="en-GB">
                <a:ea typeface="Calibri"/>
                <a:cs typeface="Calibri"/>
              </a:endParaRPr>
            </a:p>
            <a:p>
              <a:r>
                <a:rPr lang="en-GB" u="sng">
                  <a:ea typeface="Calibri"/>
                  <a:cs typeface="Calibri"/>
                </a:rPr>
                <a:t>C5: Energy Changes</a:t>
              </a:r>
            </a:p>
            <a:p>
              <a:endParaRPr lang="en-GB" u="sng">
                <a:ea typeface="Calibri"/>
                <a:cs typeface="Calibri"/>
              </a:endParaRPr>
            </a:p>
            <a:p>
              <a:r>
                <a:rPr lang="en-GB" u="sng">
                  <a:ea typeface="Calibri"/>
                  <a:cs typeface="Calibri"/>
                </a:rPr>
                <a:t>P4: Atomic Structure </a:t>
              </a:r>
            </a:p>
            <a:p>
              <a:endParaRPr lang="en-GB" u="sng">
                <a:ea typeface="Calibri"/>
                <a:cs typeface="Calibri"/>
              </a:endParaRPr>
            </a:p>
            <a:p>
              <a:r>
                <a:rPr lang="en-GB" u="sng">
                  <a:ea typeface="Calibri"/>
                  <a:cs typeface="Calibri"/>
                </a:rPr>
                <a:t>B3: Infection and Response</a:t>
              </a:r>
            </a:p>
            <a:p>
              <a:endParaRPr lang="en-GB">
                <a:ea typeface="Calibri"/>
                <a:cs typeface="Calibri"/>
              </a:endParaRP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5744792"/>
            <a:ext cx="6547804" cy="250638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fontScale="92500"/>
          </a:bodyPr>
          <a:lstStyle/>
          <a:p>
            <a:pPr algn="ctr"/>
            <a:r>
              <a:rPr lang="en-GB">
                <a:ea typeface="+mn-lt"/>
                <a:cs typeface="+mn-lt"/>
              </a:rPr>
              <a:t>Main Task:</a:t>
            </a:r>
          </a:p>
          <a:p>
            <a:pPr algn="ctr"/>
            <a:endParaRPr lang="en-GB">
              <a:ea typeface="+mn-lt"/>
              <a:cs typeface="+mn-lt"/>
            </a:endParaRPr>
          </a:p>
          <a:p>
            <a:r>
              <a:rPr lang="en-GB" b="1" u="sng">
                <a:ea typeface="+mn-lt"/>
                <a:cs typeface="+mn-lt"/>
              </a:rPr>
              <a:t>AND: </a:t>
            </a:r>
            <a:r>
              <a:rPr lang="en-GB">
                <a:ea typeface="+mn-lt"/>
                <a:cs typeface="+mn-lt"/>
              </a:rPr>
              <a:t>Complete at least </a:t>
            </a:r>
            <a:r>
              <a:rPr lang="en-GB" u="sng">
                <a:ea typeface="+mn-lt"/>
                <a:cs typeface="+mn-lt"/>
              </a:rPr>
              <a:t>10 marks </a:t>
            </a:r>
            <a:r>
              <a:rPr lang="en-GB">
                <a:ea typeface="+mn-lt"/>
                <a:cs typeface="+mn-lt"/>
              </a:rPr>
              <a:t>of questions inside your exam question mastery booklets. </a:t>
            </a:r>
          </a:p>
          <a:p>
            <a:endParaRPr lang="en-GB">
              <a:ea typeface="+mn-lt"/>
              <a:cs typeface="+mn-lt"/>
            </a:endParaRPr>
          </a:p>
          <a:p>
            <a:r>
              <a:rPr lang="en-GB">
                <a:ea typeface="+mn-lt"/>
                <a:cs typeface="+mn-lt"/>
              </a:rPr>
              <a:t>Leave on the table in lesson, let me know and I’ll mark the questions.</a:t>
            </a:r>
          </a:p>
          <a:p>
            <a:endParaRPr lang="en-GB">
              <a:ea typeface="+mn-lt"/>
              <a:cs typeface="+mn-lt"/>
            </a:endParaRPr>
          </a:p>
          <a:p>
            <a:r>
              <a:rPr lang="en-GB">
                <a:ea typeface="+mn-lt"/>
                <a:cs typeface="+mn-lt"/>
              </a:rPr>
              <a:t>All questions completed should be stamped/ marked by me on or before the due date.</a:t>
            </a:r>
          </a:p>
          <a:p>
            <a:endParaRPr lang="en-GB">
              <a:ea typeface="+mn-lt"/>
              <a:cs typeface="+mn-lt"/>
            </a:endParaRPr>
          </a:p>
          <a:p>
            <a:endParaRPr lang="en-GB">
              <a:ea typeface="+mn-lt"/>
              <a:cs typeface="+mn-lt"/>
            </a:endParaRPr>
          </a:p>
          <a:p>
            <a:pPr algn="ctr"/>
            <a:endParaRPr lang="en-GB">
              <a:ea typeface="+mn-lt"/>
              <a:cs typeface="+mn-lt"/>
            </a:endParaRPr>
          </a:p>
        </p:txBody>
      </p:sp>
      <p:pic>
        <p:nvPicPr>
          <p:cNvPr id="7" name="Picture 2">
            <a:extLst>
              <a:ext uri="{FF2B5EF4-FFF2-40B4-BE49-F238E27FC236}">
                <a16:creationId xmlns:a16="http://schemas.microsoft.com/office/drawing/2014/main" id="{2BFD48DB-C198-AF3E-93F8-2058D38965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641350" y="3628316"/>
            <a:ext cx="1733550" cy="17335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2D7DB71C-31BE-0B09-FB1E-3113B836E93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2558964" y="3628316"/>
            <a:ext cx="1733550" cy="17335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0D4C240B-4838-4552-5BDB-0DBA9F21588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p:blipFill>
        <p:spPr bwMode="auto">
          <a:xfrm>
            <a:off x="4624522" y="3628316"/>
            <a:ext cx="1733550"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679404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F18E8-5AB2-B7A6-DC12-8F11B0C9751C}"/>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1CF5444B-918F-3B7E-959B-6A1BE89E5829}"/>
              </a:ext>
            </a:extLst>
          </p:cNvPr>
          <p:cNvGrpSpPr/>
          <p:nvPr/>
        </p:nvGrpSpPr>
        <p:grpSpPr>
          <a:xfrm>
            <a:off x="146155" y="0"/>
            <a:ext cx="6567265" cy="9149970"/>
            <a:chOff x="3811901" y="0"/>
            <a:chExt cx="6728254" cy="9440716"/>
          </a:xfrm>
        </p:grpSpPr>
        <p:pic>
          <p:nvPicPr>
            <p:cNvPr id="4" name="Picture 3">
              <a:extLst>
                <a:ext uri="{FF2B5EF4-FFF2-40B4-BE49-F238E27FC236}">
                  <a16:creationId xmlns:a16="http://schemas.microsoft.com/office/drawing/2014/main" id="{AB58688B-305F-2CAB-BFC6-40FC1B5A9B44}"/>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EBAE6541-43D5-927D-0298-BE88C568BA8A}"/>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RE Homework – Half Term 4, Week 3</a:t>
              </a:r>
              <a:endParaRPr lang="en-GB" sz="2400">
                <a:ea typeface="+mn-lt"/>
                <a:cs typeface="+mn-lt"/>
              </a:endParaRPr>
            </a:p>
          </p:txBody>
        </p:sp>
        <p:sp>
          <p:nvSpPr>
            <p:cNvPr id="6" name="Rectangle 5">
              <a:extLst>
                <a:ext uri="{FF2B5EF4-FFF2-40B4-BE49-F238E27FC236}">
                  <a16:creationId xmlns:a16="http://schemas.microsoft.com/office/drawing/2014/main" id="{ED616E33-88DC-A51D-695B-DE97E54978D8}"/>
                </a:ext>
              </a:extLst>
            </p:cNvPr>
            <p:cNvSpPr/>
            <p:nvPr/>
          </p:nvSpPr>
          <p:spPr>
            <a:xfrm>
              <a:off x="3827175"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342900" indent="-342900">
                <a:buAutoNum type="arabicPeriod"/>
              </a:pPr>
              <a:r>
                <a:rPr lang="en-GB">
                  <a:latin typeface="Calibri"/>
                  <a:ea typeface="+mn-lt"/>
                  <a:cs typeface="+mn-lt"/>
                </a:rPr>
                <a:t>Research three ways in which Christians' support those who live in countries where it is forbidden to follow Jesus.</a:t>
              </a:r>
              <a:endParaRPr lang="en-US">
                <a:latin typeface="Calibri"/>
                <a:ea typeface="+mn-lt"/>
                <a:cs typeface="+mn-lt"/>
              </a:endParaRPr>
            </a:p>
            <a:p>
              <a:pPr marL="342900" indent="-342900">
                <a:buAutoNum type="arabicPeriod"/>
              </a:pPr>
              <a:r>
                <a:rPr lang="en-GB">
                  <a:latin typeface="Calibri"/>
                  <a:ea typeface="+mn-lt"/>
                  <a:cs typeface="+mn-lt"/>
                </a:rPr>
                <a:t>Exam question: Explain two reasons why Christians try to help those who are persecuted for their faith. </a:t>
              </a:r>
              <a:r>
                <a:rPr lang="en-GB" i="1">
                  <a:latin typeface="Calibri"/>
                  <a:ea typeface="+mn-lt"/>
                  <a:cs typeface="+mn-lt"/>
                </a:rPr>
                <a:t>(5 marks)</a:t>
              </a:r>
              <a:endParaRPr lang="en-US">
                <a:latin typeface="Calibri"/>
                <a:ea typeface="+mn-lt"/>
                <a:cs typeface="+mn-lt"/>
              </a:endParaRPr>
            </a:p>
            <a:p>
              <a:endParaRPr lang="en-GB" i="1">
                <a:latin typeface="Calibri"/>
                <a:ea typeface="Calibri"/>
                <a:cs typeface="Calibri"/>
              </a:endParaRPr>
            </a:p>
            <a:p>
              <a:pPr marL="342900" indent="-342900">
                <a:buAutoNum type="arabicPeriod"/>
              </a:pPr>
              <a:endParaRPr lang="en-GB" i="1">
                <a:latin typeface="Calibri"/>
                <a:ea typeface="Calibri"/>
                <a:cs typeface="Calibri"/>
              </a:endParaRPr>
            </a:p>
            <a:p>
              <a:pPr marL="342900" indent="-342900">
                <a:buAutoNum type="arabicPeriod"/>
              </a:pPr>
              <a:endParaRPr lang="en-GB" sz="1400" i="1">
                <a:latin typeface="Comic Sans MS"/>
                <a:ea typeface="Calibri"/>
                <a:cs typeface="Calibri"/>
              </a:endParaRPr>
            </a:p>
            <a:p>
              <a:pPr marL="342900" indent="-342900">
                <a:buAutoNum type="arabicPeriod"/>
              </a:pPr>
              <a:endParaRPr lang="en-GB" sz="1400" i="1">
                <a:latin typeface="Comic Sans MS"/>
                <a:ea typeface="Calibri"/>
                <a:cs typeface="Calibri"/>
              </a:endParaRPr>
            </a:p>
            <a:p>
              <a:pPr marL="342900" indent="-342900">
                <a:buAutoNum type="arabicPeriod"/>
              </a:pPr>
              <a:endParaRPr lang="en-GB" sz="1400" i="1">
                <a:latin typeface="Comic Sans MS"/>
                <a:ea typeface="Calibri"/>
                <a:cs typeface="Calibri"/>
              </a:endParaRPr>
            </a:p>
            <a:p>
              <a:pPr marL="342900" indent="-342900">
                <a:buAutoNum type="arabicPeriod"/>
              </a:pPr>
              <a:endParaRPr lang="en-GB" sz="1400" i="1">
                <a:latin typeface="Comic Sans MS"/>
                <a:ea typeface="Calibri"/>
                <a:cs typeface="Calibri"/>
              </a:endParaRPr>
            </a:p>
            <a:p>
              <a:pPr marL="342900" indent="-342900">
                <a:buAutoNum type="arabicPeriod"/>
              </a:pPr>
              <a:endParaRPr lang="en-GB" sz="1400" i="1">
                <a:latin typeface="Comic Sans MS"/>
                <a:ea typeface="Calibri"/>
                <a:cs typeface="Calibri"/>
              </a:endParaRPr>
            </a:p>
            <a:p>
              <a:pPr marL="342900" indent="-342900">
                <a:buAutoNum type="arabicPeriod"/>
              </a:pPr>
              <a:endParaRPr lang="en-GB" sz="1400" i="1">
                <a:latin typeface="Comic Sans MS"/>
                <a:ea typeface="Calibri"/>
                <a:cs typeface="Calibri"/>
              </a:endParaRPr>
            </a:p>
            <a:p>
              <a:pPr marL="342900" indent="-342900">
                <a:buAutoNum type="arabicPeriod"/>
              </a:pPr>
              <a:endParaRPr lang="en-GB" sz="1400" i="1">
                <a:latin typeface="Comic Sans MS"/>
                <a:ea typeface="Calibri"/>
                <a:cs typeface="Calibri"/>
              </a:endParaRPr>
            </a:p>
            <a:p>
              <a:pPr marL="342900" indent="-342900">
                <a:buAutoNum type="arabicPeriod"/>
              </a:pPr>
              <a:endParaRPr lang="en-GB">
                <a:latin typeface="Calibri" panose="020F0502020204030204"/>
                <a:ea typeface="Calibri"/>
                <a:cs typeface="Calibri"/>
              </a:endParaRPr>
            </a:p>
          </p:txBody>
        </p:sp>
        <p:sp>
          <p:nvSpPr>
            <p:cNvPr id="7" name="Rectangle 6">
              <a:extLst>
                <a:ext uri="{FF2B5EF4-FFF2-40B4-BE49-F238E27FC236}">
                  <a16:creationId xmlns:a16="http://schemas.microsoft.com/office/drawing/2014/main" id="{716AF886-4D0B-0BA1-EFDB-36A162DB3BA3}"/>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AutoNum type="arabicPeriod"/>
              </a:pPr>
              <a:r>
                <a:rPr lang="en-GB" sz="1600"/>
                <a:t>What have been the areas that have challenged you in RE this week?</a:t>
              </a:r>
              <a:endParaRPr lang="en-GB" sz="1600">
                <a:ea typeface="Calibri"/>
                <a:cs typeface="Calibri"/>
              </a:endParaRPr>
            </a:p>
            <a:p>
              <a:pPr marL="236855" indent="-236855">
                <a:buAutoNum type="arabicPeriod"/>
              </a:pPr>
              <a:r>
                <a:rPr lang="en-GB" sz="1600"/>
                <a:t>How could you improve next week?</a:t>
              </a:r>
              <a:endParaRPr lang="en-GB"/>
            </a:p>
          </p:txBody>
        </p:sp>
        <p:sp>
          <p:nvSpPr>
            <p:cNvPr id="8" name="Rectangle 7">
              <a:extLst>
                <a:ext uri="{FF2B5EF4-FFF2-40B4-BE49-F238E27FC236}">
                  <a16:creationId xmlns:a16="http://schemas.microsoft.com/office/drawing/2014/main" id="{3472AF66-D054-EB5F-84C7-6E89D7A2CFD3}"/>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Write a plan to answer the 12-mark exam question, 'Religious charities should just concentrate on emergency aid'.</a:t>
              </a:r>
            </a:p>
          </p:txBody>
        </p:sp>
        <p:sp>
          <p:nvSpPr>
            <p:cNvPr id="9" name="Rectangle 8">
              <a:extLst>
                <a:ext uri="{FF2B5EF4-FFF2-40B4-BE49-F238E27FC236}">
                  <a16:creationId xmlns:a16="http://schemas.microsoft.com/office/drawing/2014/main" id="{3802FF2C-71B7-FC93-99B9-9BC36BA6CB93}"/>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persecution, church growth, world poverty, response, emergency aid</a:t>
              </a:r>
              <a:endParaRPr lang="en-GB" sz="1600">
                <a:ea typeface="Calibri"/>
                <a:cs typeface="Calibri"/>
              </a:endParaRPr>
            </a:p>
          </p:txBody>
        </p:sp>
        <p:sp>
          <p:nvSpPr>
            <p:cNvPr id="10" name="Rectangle 9">
              <a:extLst>
                <a:ext uri="{FF2B5EF4-FFF2-40B4-BE49-F238E27FC236}">
                  <a16:creationId xmlns:a16="http://schemas.microsoft.com/office/drawing/2014/main" id="{798981F9-4F23-0E22-4195-2D205CB128A4}"/>
                </a:ext>
              </a:extLst>
            </p:cNvPr>
            <p:cNvSpPr/>
            <p:nvPr/>
          </p:nvSpPr>
          <p:spPr>
            <a:xfrm>
              <a:off x="3811901"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Calibri"/>
                  <a:cs typeface="Calibri"/>
                </a:rPr>
                <a:t>How many Christians in the World are being persecuted now? Where in the World are Christians most likely to be persecuted?</a:t>
              </a:r>
              <a:endParaRPr lang="en-GB">
                <a:cs typeface="Calibri"/>
              </a:endParaRPr>
            </a:p>
          </p:txBody>
        </p:sp>
      </p:grpSp>
      <p:pic>
        <p:nvPicPr>
          <p:cNvPr id="12" name="Picture 11" descr="A qr code with black squares&#10;&#10;Description automatically generated">
            <a:extLst>
              <a:ext uri="{FF2B5EF4-FFF2-40B4-BE49-F238E27FC236}">
                <a16:creationId xmlns:a16="http://schemas.microsoft.com/office/drawing/2014/main" id="{E1CAE0B1-3C0F-2FCC-C5EC-4FC7F95032F7}"/>
              </a:ext>
            </a:extLst>
          </p:cNvPr>
          <p:cNvPicPr>
            <a:picLocks noChangeAspect="1"/>
          </p:cNvPicPr>
          <p:nvPr/>
        </p:nvPicPr>
        <p:blipFill>
          <a:blip r:embed="rId3"/>
          <a:stretch>
            <a:fillRect/>
          </a:stretch>
        </p:blipFill>
        <p:spPr>
          <a:xfrm>
            <a:off x="403412" y="4950785"/>
            <a:ext cx="1618081" cy="1617035"/>
          </a:xfrm>
          <a:prstGeom prst="rect">
            <a:avLst/>
          </a:prstGeom>
        </p:spPr>
      </p:pic>
      <p:pic>
        <p:nvPicPr>
          <p:cNvPr id="13" name="Picture 12" descr="Image result for christian persecution">
            <a:extLst>
              <a:ext uri="{FF2B5EF4-FFF2-40B4-BE49-F238E27FC236}">
                <a16:creationId xmlns:a16="http://schemas.microsoft.com/office/drawing/2014/main" id="{6E3B8DEC-A79B-E160-550C-06398AE2DC73}"/>
              </a:ext>
            </a:extLst>
          </p:cNvPr>
          <p:cNvPicPr>
            <a:picLocks noChangeAspect="1"/>
          </p:cNvPicPr>
          <p:nvPr/>
        </p:nvPicPr>
        <p:blipFill>
          <a:blip r:embed="rId4"/>
          <a:stretch>
            <a:fillRect/>
          </a:stretch>
        </p:blipFill>
        <p:spPr>
          <a:xfrm>
            <a:off x="2817011" y="4342514"/>
            <a:ext cx="3183406" cy="2228850"/>
          </a:xfrm>
          <a:prstGeom prst="rect">
            <a:avLst/>
          </a:prstGeom>
        </p:spPr>
      </p:pic>
    </p:spTree>
    <p:extLst>
      <p:ext uri="{BB962C8B-B14F-4D97-AF65-F5344CB8AC3E}">
        <p14:creationId xmlns:p14="http://schemas.microsoft.com/office/powerpoint/2010/main" val="145134659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4 Homework</a:t>
            </a:r>
          </a:p>
        </p:txBody>
      </p:sp>
    </p:spTree>
    <p:extLst>
      <p:ext uri="{BB962C8B-B14F-4D97-AF65-F5344CB8AC3E}">
        <p14:creationId xmlns:p14="http://schemas.microsoft.com/office/powerpoint/2010/main" val="32684014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4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354442602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102631"/>
            <a:ext cx="6630390" cy="9803013"/>
            <a:chOff x="129746" y="-548640"/>
            <a:chExt cx="6630390" cy="9803013"/>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521343" y="-54864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A2A138E-5BA6-3D9F-0372-EFB31043A970}"/>
                </a:ext>
              </a:extLst>
            </p:cNvPr>
            <p:cNvSpPr/>
            <p:nvPr/>
          </p:nvSpPr>
          <p:spPr>
            <a:xfrm>
              <a:off x="149340" y="1744325"/>
              <a:ext cx="6557118" cy="366018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b="1">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7311775"/>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8854263"/>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35765" y="6419143"/>
              <a:ext cx="6570693" cy="72931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See Seneca</a:t>
              </a:r>
              <a:endParaRPr lang="en-GB">
                <a:solidFill>
                  <a:schemeClr val="tx1"/>
                </a:solidFill>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9340" y="5526511"/>
              <a:ext cx="6561438" cy="72931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Quality</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623635"/>
              <a:ext cx="6561438" cy="95736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sz="2000"/>
            </a:p>
            <a:p>
              <a:pPr algn="ctr"/>
              <a:r>
                <a:rPr lang="en-GB" sz="2000"/>
                <a:t>Recap Task –</a:t>
              </a:r>
              <a:endParaRPr lang="en-GB">
                <a:cs typeface="Calibri" panose="020F0502020204030204"/>
              </a:endParaRPr>
            </a:p>
            <a:p>
              <a:pPr algn="ctr"/>
              <a:r>
                <a:rPr lang="en-GB">
                  <a:ea typeface="Calibri"/>
                  <a:cs typeface="Calibri"/>
                </a:rPr>
                <a:t>Flow production</a:t>
              </a:r>
            </a:p>
            <a:p>
              <a:pPr algn="ctr"/>
              <a:endParaRPr lang="en-GB" sz="2000">
                <a:ea typeface="Calibri"/>
                <a:cs typeface="Calibri"/>
              </a:endParaRPr>
            </a:p>
          </p:txBody>
        </p:sp>
      </p:grpSp>
      <p:sp>
        <p:nvSpPr>
          <p:cNvPr id="15" name="TextBox 14">
            <a:extLst>
              <a:ext uri="{FF2B5EF4-FFF2-40B4-BE49-F238E27FC236}">
                <a16:creationId xmlns:a16="http://schemas.microsoft.com/office/drawing/2014/main" id="{CB6B04F7-E9E8-D9BE-574B-151AF1E53334}"/>
              </a:ext>
            </a:extLst>
          </p:cNvPr>
          <p:cNvSpPr txBox="1"/>
          <p:nvPr/>
        </p:nvSpPr>
        <p:spPr>
          <a:xfrm>
            <a:off x="905463" y="328106"/>
            <a:ext cx="4472653" cy="707886"/>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2000" b="1">
                <a:ea typeface="+mn-lt"/>
                <a:cs typeface="+mn-lt"/>
              </a:rPr>
              <a:t>Year 10 Business, Homework – </a:t>
            </a:r>
            <a:endParaRPr lang="en-GB" sz="2000">
              <a:ea typeface="+mn-lt"/>
              <a:cs typeface="+mn-lt"/>
            </a:endParaRPr>
          </a:p>
          <a:p>
            <a:pPr algn="ctr"/>
            <a:r>
              <a:rPr lang="en-GB" sz="2000" b="1">
                <a:ea typeface="+mn-lt"/>
                <a:cs typeface="+mn-lt"/>
              </a:rPr>
              <a:t>Half Term 4, Week 4</a:t>
            </a:r>
            <a:endParaRPr lang="en-GB" sz="2000">
              <a:ea typeface="+mn-lt"/>
              <a:cs typeface="+mn-lt"/>
            </a:endParaRPr>
          </a:p>
        </p:txBody>
      </p:sp>
      <p:sp>
        <p:nvSpPr>
          <p:cNvPr id="2" name="TextBox 1">
            <a:extLst>
              <a:ext uri="{FF2B5EF4-FFF2-40B4-BE49-F238E27FC236}">
                <a16:creationId xmlns:a16="http://schemas.microsoft.com/office/drawing/2014/main" id="{2627D6D3-3837-633C-5F64-43B4A2FABFDF}"/>
              </a:ext>
            </a:extLst>
          </p:cNvPr>
          <p:cNvSpPr txBox="1"/>
          <p:nvPr/>
        </p:nvSpPr>
        <p:spPr>
          <a:xfrm>
            <a:off x="281740" y="2558042"/>
            <a:ext cx="6350052"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DIN"/>
              </a:rPr>
              <a:t>      </a:t>
            </a:r>
            <a:r>
              <a:rPr lang="en-US" sz="1600">
                <a:latin typeface="Calibri"/>
                <a:cs typeface="Calibri"/>
              </a:rPr>
              <a:t>                                                </a:t>
            </a:r>
            <a:r>
              <a:rPr lang="en-US">
                <a:latin typeface="Calibri"/>
                <a:cs typeface="Calibri"/>
              </a:rPr>
              <a:t>Main Task</a:t>
            </a:r>
            <a:endParaRPr lang="en-US">
              <a:latin typeface="Calibri"/>
              <a:ea typeface="Calibri"/>
              <a:cs typeface="Calibri"/>
            </a:endParaRPr>
          </a:p>
          <a:p>
            <a:pPr>
              <a:buFont typeface="Arial"/>
              <a:buChar char="•"/>
            </a:pPr>
            <a:endParaRPr lang="en-US">
              <a:ea typeface="+mn-lt"/>
              <a:cs typeface="+mn-lt"/>
            </a:endParaRPr>
          </a:p>
          <a:p>
            <a:r>
              <a:rPr lang="en-US">
                <a:ea typeface="+mn-lt"/>
                <a:cs typeface="+mn-lt"/>
              </a:rPr>
              <a:t>Q1 What is meant by ‘quality’? (2 marks) </a:t>
            </a:r>
            <a:endParaRPr lang="en-US">
              <a:ea typeface="Calibri" panose="020F0502020204030204"/>
              <a:cs typeface="Calibri" panose="020F0502020204030204"/>
            </a:endParaRPr>
          </a:p>
          <a:p>
            <a:r>
              <a:rPr lang="en-US">
                <a:ea typeface="+mn-lt"/>
                <a:cs typeface="+mn-lt"/>
              </a:rPr>
              <a:t>Q2 State </a:t>
            </a:r>
            <a:r>
              <a:rPr lang="en-US" b="1">
                <a:ea typeface="+mn-lt"/>
                <a:cs typeface="+mn-lt"/>
              </a:rPr>
              <a:t>two </a:t>
            </a:r>
            <a:r>
              <a:rPr lang="en-US">
                <a:ea typeface="+mn-lt"/>
                <a:cs typeface="+mn-lt"/>
              </a:rPr>
              <a:t>ways quality may be measured in a hospital. (2 marks) </a:t>
            </a:r>
            <a:endParaRPr lang="en-US">
              <a:ea typeface="Calibri" panose="020F0502020204030204"/>
              <a:cs typeface="Calibri" panose="020F0502020204030204"/>
            </a:endParaRPr>
          </a:p>
          <a:p>
            <a:r>
              <a:rPr lang="en-US">
                <a:ea typeface="+mn-lt"/>
                <a:cs typeface="+mn-lt"/>
              </a:rPr>
              <a:t>Q3 State </a:t>
            </a:r>
            <a:r>
              <a:rPr lang="en-US" b="1">
                <a:ea typeface="+mn-lt"/>
                <a:cs typeface="+mn-lt"/>
              </a:rPr>
              <a:t>two </a:t>
            </a:r>
            <a:r>
              <a:rPr lang="en-US">
                <a:ea typeface="+mn-lt"/>
                <a:cs typeface="+mn-lt"/>
              </a:rPr>
              <a:t>ways quality may be measured in a car manufacturer. (2 marks) </a:t>
            </a:r>
            <a:endParaRPr lang="en-US">
              <a:ea typeface="Calibri" panose="020F0502020204030204"/>
              <a:cs typeface="Calibri" panose="020F0502020204030204"/>
            </a:endParaRPr>
          </a:p>
          <a:p>
            <a:r>
              <a:rPr lang="en-US">
                <a:ea typeface="+mn-lt"/>
                <a:cs typeface="+mn-lt"/>
              </a:rPr>
              <a:t>Q4 State </a:t>
            </a:r>
            <a:r>
              <a:rPr lang="en-US" b="1">
                <a:ea typeface="+mn-lt"/>
                <a:cs typeface="+mn-lt"/>
              </a:rPr>
              <a:t>two </a:t>
            </a:r>
            <a:r>
              <a:rPr lang="en-US">
                <a:ea typeface="+mn-lt"/>
                <a:cs typeface="+mn-lt"/>
              </a:rPr>
              <a:t>problems caused by poor quality. (2 marks) </a:t>
            </a:r>
            <a:endParaRPr lang="en-US">
              <a:ea typeface="Calibri" panose="020F0502020204030204"/>
              <a:cs typeface="Calibri" panose="020F0502020204030204"/>
            </a:endParaRPr>
          </a:p>
          <a:p>
            <a:r>
              <a:rPr lang="en-US">
                <a:ea typeface="+mn-lt"/>
                <a:cs typeface="+mn-lt"/>
              </a:rPr>
              <a:t>Q5 State </a:t>
            </a:r>
            <a:r>
              <a:rPr lang="en-US" b="1">
                <a:ea typeface="+mn-lt"/>
                <a:cs typeface="+mn-lt"/>
              </a:rPr>
              <a:t>two </a:t>
            </a:r>
            <a:r>
              <a:rPr lang="en-US">
                <a:ea typeface="+mn-lt"/>
                <a:cs typeface="+mn-lt"/>
              </a:rPr>
              <a:t>costs of improving quality. (2 marks) </a:t>
            </a:r>
            <a:endParaRPr lang="en-US">
              <a:ea typeface="Calibri" panose="020F0502020204030204"/>
              <a:cs typeface="Calibri" panose="020F0502020204030204"/>
            </a:endParaRPr>
          </a:p>
          <a:p>
            <a:r>
              <a:rPr lang="en-US">
                <a:ea typeface="+mn-lt"/>
                <a:cs typeface="+mn-lt"/>
              </a:rPr>
              <a:t>Q6 State </a:t>
            </a:r>
            <a:r>
              <a:rPr lang="en-US" b="1">
                <a:ea typeface="+mn-lt"/>
                <a:cs typeface="+mn-lt"/>
              </a:rPr>
              <a:t>two </a:t>
            </a:r>
            <a:r>
              <a:rPr lang="en-US">
                <a:ea typeface="+mn-lt"/>
                <a:cs typeface="+mn-lt"/>
              </a:rPr>
              <a:t>benefits of having good quality. (2 marks) </a:t>
            </a:r>
            <a:endParaRPr lang="en-US">
              <a:ea typeface="Calibri" panose="020F0502020204030204"/>
              <a:cs typeface="Calibri" panose="020F0502020204030204"/>
            </a:endParaRPr>
          </a:p>
          <a:p>
            <a:pPr marL="285750" indent="-285750">
              <a:buFont typeface="Arial"/>
              <a:buChar char="•"/>
            </a:pPr>
            <a:endParaRPr lang="en-US" sz="1600">
              <a:ea typeface="+mn-lt"/>
              <a:cs typeface="+mn-lt"/>
            </a:endParaRPr>
          </a:p>
        </p:txBody>
      </p:sp>
    </p:spTree>
    <p:extLst>
      <p:ext uri="{BB962C8B-B14F-4D97-AF65-F5344CB8AC3E}">
        <p14:creationId xmlns:p14="http://schemas.microsoft.com/office/powerpoint/2010/main" val="269286597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800" b="1"/>
              <a:t>Year 10 English Homework </a:t>
            </a:r>
          </a:p>
          <a:p>
            <a:pPr algn="ctr"/>
            <a:r>
              <a:rPr lang="en-GB" sz="2800" b="1"/>
              <a:t>Half Term 4, Week 4</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t>Complete the task on page 6 of your homework booklet.</a:t>
            </a:r>
            <a:r>
              <a:rPr lang="en-US"/>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How does Shakespeare present the character of Banquo?</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a:t>Recap: what should you consider when answering Q2d) in Language Paper 1?</a:t>
                      </a:r>
                    </a:p>
                    <a:p>
                      <a:endParaRPr lang="en-GB" sz="1400" baseline="0"/>
                    </a:p>
                    <a:p>
                      <a:r>
                        <a:rPr lang="en-GB" sz="1400" baseline="0"/>
                        <a:t>D = </a:t>
                      </a:r>
                    </a:p>
                    <a:p>
                      <a:endParaRPr lang="en-GB" sz="1400" baseline="0"/>
                    </a:p>
                    <a:p>
                      <a:r>
                        <a:rPr lang="en-GB" sz="1400" baseline="0"/>
                        <a:t>I = </a:t>
                      </a:r>
                    </a:p>
                    <a:p>
                      <a:endParaRPr lang="en-GB" sz="1400" baseline="0"/>
                    </a:p>
                    <a:p>
                      <a:r>
                        <a:rPr lang="en-GB" sz="1400" baseline="0"/>
                        <a:t>E = </a:t>
                      </a:r>
                      <a:endParaRPr lang="en-GB" sz="140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shows, portrays, effective, metaphor, simile, personification, setting, engage.</a:t>
            </a:r>
            <a:endParaRPr lang="en-US"/>
          </a:p>
        </p:txBody>
      </p:sp>
    </p:spTree>
    <p:extLst>
      <p:ext uri="{BB962C8B-B14F-4D97-AF65-F5344CB8AC3E}">
        <p14:creationId xmlns:p14="http://schemas.microsoft.com/office/powerpoint/2010/main" val="125430176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4239" y="0"/>
            <a:ext cx="6733761" cy="9482250"/>
            <a:chOff x="124239" y="0"/>
            <a:chExt cx="6733761" cy="948225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Fine Art Homework – Half Term, Week 1-6</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24239" y="8702142"/>
              <a:ext cx="6582219" cy="78010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panose="020F0502020204030204"/>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–Observational studies, media development, line, tone, colour, shape, pattern space</a:t>
              </a:r>
              <a:endParaRPr lang="en-GB" sz="1400" err="1">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50528" y="1385628"/>
              <a:ext cx="6561438" cy="123016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cs typeface="Calibri"/>
                </a:rPr>
                <a:t>Preparation Task: </a:t>
              </a:r>
              <a:r>
                <a:rPr lang="en-GB" sz="1400">
                  <a:cs typeface="Calibri"/>
                </a:rPr>
                <a:t>Make sure you collect the sketchbook from Miss O'Malley and have the resources your need to work from.</a:t>
              </a:r>
              <a:endParaRPr lang="en-GB" sz="1400">
                <a:ea typeface="Calibri"/>
                <a:cs typeface="Calibri"/>
              </a:endParaRPr>
            </a:p>
            <a:p>
              <a:pPr algn="ctr"/>
              <a:r>
                <a:rPr lang="en-GB" sz="1400">
                  <a:ea typeface="Calibri"/>
                  <a:cs typeface="Calibri"/>
                </a:rPr>
                <a:t>If you need things printing off please arrange this before the deadlines</a:t>
              </a:r>
            </a:p>
          </p:txBody>
        </p:sp>
      </p:grpSp>
      <p:sp>
        <p:nvSpPr>
          <p:cNvPr id="13" name="Rectangle 12">
            <a:extLst>
              <a:ext uri="{FF2B5EF4-FFF2-40B4-BE49-F238E27FC236}">
                <a16:creationId xmlns:a16="http://schemas.microsoft.com/office/drawing/2014/main" id="{711D8AF0-2599-DCAD-4F75-F59886C8834E}"/>
              </a:ext>
            </a:extLst>
          </p:cNvPr>
          <p:cNvSpPr/>
          <p:nvPr/>
        </p:nvSpPr>
        <p:spPr>
          <a:xfrm>
            <a:off x="131165" y="7812970"/>
            <a:ext cx="6561438" cy="623179"/>
          </a:xfrm>
          <a:prstGeom prst="rect">
            <a:avLst/>
          </a:prstGeom>
          <a:ln w="28575">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Work into your drawings for longer than 20 mins per week.</a:t>
            </a:r>
          </a:p>
        </p:txBody>
      </p:sp>
      <p:sp>
        <p:nvSpPr>
          <p:cNvPr id="10" name="Content Placeholder 2">
            <a:extLst>
              <a:ext uri="{FF2B5EF4-FFF2-40B4-BE49-F238E27FC236}">
                <a16:creationId xmlns:a16="http://schemas.microsoft.com/office/drawing/2014/main" id="{E2FB164B-466F-2904-8705-EAA7BB050A29}"/>
              </a:ext>
            </a:extLst>
          </p:cNvPr>
          <p:cNvSpPr>
            <a:spLocks noGrp="1"/>
          </p:cNvSpPr>
          <p:nvPr/>
        </p:nvSpPr>
        <p:spPr>
          <a:xfrm>
            <a:off x="137370" y="3154731"/>
            <a:ext cx="6572676" cy="3645250"/>
          </a:xfrm>
          <a:prstGeom prst="rect">
            <a:avLst/>
          </a:prstGeom>
          <a:ln>
            <a:solidFill>
              <a:schemeClr val="tx1">
                <a:lumMod val="95000"/>
                <a:lumOff val="5000"/>
              </a:schemeClr>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a:latin typeface="Baguet Script"/>
              <a:ea typeface="Calibri"/>
              <a:cs typeface="Calibri"/>
            </a:endParaRPr>
          </a:p>
          <a:p>
            <a:r>
              <a:rPr lang="en-US" sz="2000">
                <a:latin typeface="Baguet Script"/>
                <a:ea typeface="Calibri"/>
                <a:cs typeface="Calibri"/>
              </a:rPr>
              <a:t>In your sketchbook over the next 6 week you will have:</a:t>
            </a:r>
            <a:endParaRPr lang="en-US"/>
          </a:p>
          <a:p>
            <a:r>
              <a:rPr lang="en-US" sz="2000">
                <a:latin typeface="Baguet Script"/>
                <a:ea typeface="Calibri"/>
                <a:cs typeface="Calibri"/>
              </a:rPr>
              <a:t>Collage – ripped </a:t>
            </a:r>
            <a:r>
              <a:rPr lang="en-US" sz="2000" err="1">
                <a:latin typeface="Baguet Script"/>
                <a:ea typeface="Calibri"/>
                <a:cs typeface="Calibri"/>
              </a:rPr>
              <a:t>coloured</a:t>
            </a:r>
            <a:r>
              <a:rPr lang="en-US" sz="2000">
                <a:latin typeface="Baguet Script"/>
                <a:ea typeface="Calibri"/>
                <a:cs typeface="Calibri"/>
              </a:rPr>
              <a:t> paper pepper</a:t>
            </a:r>
          </a:p>
          <a:p>
            <a:r>
              <a:rPr lang="en-US" sz="2000">
                <a:latin typeface="Baguet Script"/>
                <a:ea typeface="Calibri"/>
                <a:cs typeface="Calibri"/>
              </a:rPr>
              <a:t>Collage – cut paper collage pepper</a:t>
            </a:r>
          </a:p>
          <a:p>
            <a:r>
              <a:rPr lang="en-US" sz="2000">
                <a:latin typeface="Baguet Script"/>
                <a:ea typeface="Calibri"/>
                <a:cs typeface="Calibri"/>
              </a:rPr>
              <a:t>Water </a:t>
            </a:r>
            <a:r>
              <a:rPr lang="en-US" sz="2000" err="1">
                <a:latin typeface="Baguet Script"/>
                <a:ea typeface="Calibri"/>
                <a:cs typeface="Calibri"/>
              </a:rPr>
              <a:t>colour</a:t>
            </a:r>
            <a:r>
              <a:rPr lang="en-US" sz="2000">
                <a:latin typeface="Baguet Script"/>
                <a:ea typeface="Calibri"/>
                <a:cs typeface="Calibri"/>
              </a:rPr>
              <a:t> </a:t>
            </a:r>
            <a:r>
              <a:rPr lang="en-US" sz="2000" err="1">
                <a:latin typeface="Baguet Script"/>
                <a:ea typeface="Calibri"/>
                <a:cs typeface="Calibri"/>
              </a:rPr>
              <a:t>papper</a:t>
            </a:r>
            <a:endParaRPr lang="en-US" sz="2000">
              <a:latin typeface="Baguet Script"/>
              <a:ea typeface="Calibri"/>
              <a:cs typeface="Calibri"/>
            </a:endParaRPr>
          </a:p>
          <a:p>
            <a:r>
              <a:rPr lang="en-US" sz="2000">
                <a:latin typeface="Baguet Script"/>
                <a:ea typeface="Calibri"/>
                <a:cs typeface="Calibri"/>
              </a:rPr>
              <a:t>Acrylic </a:t>
            </a:r>
            <a:r>
              <a:rPr lang="en-US" sz="2000" err="1">
                <a:latin typeface="Baguet Script"/>
                <a:ea typeface="Calibri"/>
                <a:cs typeface="Calibri"/>
              </a:rPr>
              <a:t>painied</a:t>
            </a:r>
            <a:r>
              <a:rPr lang="en-US" sz="2000">
                <a:latin typeface="Baguet Script"/>
                <a:ea typeface="Calibri"/>
                <a:cs typeface="Calibri"/>
              </a:rPr>
              <a:t> pepper</a:t>
            </a:r>
          </a:p>
          <a:p>
            <a:r>
              <a:rPr lang="en-US" sz="2000">
                <a:latin typeface="Baguet Script"/>
                <a:ea typeface="Calibri"/>
                <a:cs typeface="Calibri"/>
              </a:rPr>
              <a:t>String collage and printed pepper</a:t>
            </a:r>
          </a:p>
          <a:p>
            <a:r>
              <a:rPr lang="en-US" sz="2000">
                <a:latin typeface="Baguet Script"/>
                <a:ea typeface="Calibri"/>
                <a:cs typeface="Calibri"/>
              </a:rPr>
              <a:t>Quick print foam pepper</a:t>
            </a:r>
          </a:p>
          <a:p>
            <a:endParaRPr lang="en-US" sz="2000">
              <a:latin typeface="Baguet Script"/>
              <a:ea typeface="Calibri"/>
              <a:cs typeface="Calibri"/>
            </a:endParaRPr>
          </a:p>
          <a:p>
            <a:endParaRPr lang="en-US" sz="1600">
              <a:latin typeface="Calibri" panose="020F0502020204030204"/>
              <a:ea typeface="Calibri"/>
              <a:cs typeface="Calibri"/>
            </a:endParaRPr>
          </a:p>
        </p:txBody>
      </p:sp>
    </p:spTree>
    <p:extLst>
      <p:ext uri="{BB962C8B-B14F-4D97-AF65-F5344CB8AC3E}">
        <p14:creationId xmlns:p14="http://schemas.microsoft.com/office/powerpoint/2010/main" val="314097873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6E3F6D58-D308-AC56-4A7E-1E5C45CEA391}"/>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2" name="Group 1">
            <a:extLst>
              <a:ext uri="{FF2B5EF4-FFF2-40B4-BE49-F238E27FC236}">
                <a16:creationId xmlns:a16="http://schemas.microsoft.com/office/drawing/2014/main" id="{EB8955C1-4CFF-D0F3-5251-2174ACEEBEDE}"/>
              </a:ext>
            </a:extLst>
          </p:cNvPr>
          <p:cNvGrpSpPr/>
          <p:nvPr/>
        </p:nvGrpSpPr>
        <p:grpSpPr>
          <a:xfrm>
            <a:off x="140945" y="62773"/>
            <a:ext cx="6713850" cy="9283188"/>
            <a:chOff x="3811901" y="0"/>
            <a:chExt cx="6728254" cy="9440716"/>
          </a:xfrm>
        </p:grpSpPr>
        <p:pic>
          <p:nvPicPr>
            <p:cNvPr id="4" name="Picture 3">
              <a:extLst>
                <a:ext uri="{FF2B5EF4-FFF2-40B4-BE49-F238E27FC236}">
                  <a16:creationId xmlns:a16="http://schemas.microsoft.com/office/drawing/2014/main" id="{DB604DB1-932D-5684-249B-96E708698E08}"/>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A5E47EC-C427-26E2-65B3-8DDDAC46FB38}"/>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Geography Homework – Half Term 4, Week 4</a:t>
              </a:r>
              <a:endParaRPr lang="en-GB" sz="2400">
                <a:ea typeface="+mn-lt"/>
                <a:cs typeface="+mn-lt"/>
              </a:endParaRPr>
            </a:p>
          </p:txBody>
        </p:sp>
        <p:sp>
          <p:nvSpPr>
            <p:cNvPr id="6" name="Rectangle 5">
              <a:extLst>
                <a:ext uri="{FF2B5EF4-FFF2-40B4-BE49-F238E27FC236}">
                  <a16:creationId xmlns:a16="http://schemas.microsoft.com/office/drawing/2014/main" id="{8394A294-4022-37EB-ABF2-25D27787B953}"/>
                </a:ext>
              </a:extLst>
            </p:cNvPr>
            <p:cNvSpPr/>
            <p:nvPr/>
          </p:nvSpPr>
          <p:spPr>
            <a:xfrm>
              <a:off x="3827175"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a:ea typeface="+mn-lt"/>
                  <a:cs typeface="+mn-lt"/>
                </a:rPr>
                <a:t>Use your case study of Bristol to answer the following exam questions:</a:t>
              </a:r>
            </a:p>
            <a:p>
              <a:endParaRPr lang="en-GB">
                <a:ea typeface="+mn-lt"/>
                <a:cs typeface="+mn-lt"/>
              </a:endParaRPr>
            </a:p>
            <a:p>
              <a:r>
                <a:rPr lang="en-GB">
                  <a:ea typeface="+mn-lt"/>
                  <a:cs typeface="+mn-lt"/>
                </a:rPr>
                <a:t>1. Explain how urban change in a major city that you have studied has created social opportunities (4 marks)</a:t>
              </a:r>
            </a:p>
            <a:p>
              <a:r>
                <a:rPr lang="en-GB">
                  <a:ea typeface="+mn-lt"/>
                  <a:cs typeface="+mn-lt"/>
                </a:rPr>
                <a:t>2. Suggest two ways that urban change in a major UK city you have studied has created economic opportunities (4 marks)</a:t>
              </a: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p:txBody>
        </p:sp>
        <p:sp>
          <p:nvSpPr>
            <p:cNvPr id="7" name="Rectangle 6">
              <a:extLst>
                <a:ext uri="{FF2B5EF4-FFF2-40B4-BE49-F238E27FC236}">
                  <a16:creationId xmlns:a16="http://schemas.microsoft.com/office/drawing/2014/main" id="{AB692CDA-A36F-922E-1421-918F5B1D23A0}"/>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a:t>What have been your strengths in Geography this week?</a:t>
              </a:r>
              <a:endParaRPr lang="en-GB">
                <a:ea typeface="Calibri"/>
                <a:cs typeface="Calibri"/>
              </a:endParaRPr>
            </a:p>
            <a:p>
              <a:pPr marL="236855" indent="-236855">
                <a:buAutoNum type="arabicPeriod"/>
              </a:pPr>
              <a:r>
                <a:rPr lang="en-GB"/>
                <a:t>What have been the areas that have challenged you in Geography this week?</a:t>
              </a:r>
              <a:endParaRPr lang="en-GB">
                <a:ea typeface="Calibri"/>
                <a:cs typeface="Calibri"/>
              </a:endParaRPr>
            </a:p>
            <a:p>
              <a:pPr marL="236855" indent="-236855">
                <a:buAutoNum type="arabicPeriod"/>
              </a:pPr>
              <a:r>
                <a:rPr lang="en-GB"/>
                <a:t>How could you improve next week?</a:t>
              </a:r>
              <a:endParaRPr lang="en-GB">
                <a:ea typeface="Calibri"/>
                <a:cs typeface="Calibri"/>
              </a:endParaRPr>
            </a:p>
          </p:txBody>
        </p:sp>
        <p:sp>
          <p:nvSpPr>
            <p:cNvPr id="8" name="Rectangle 7">
              <a:extLst>
                <a:ext uri="{FF2B5EF4-FFF2-40B4-BE49-F238E27FC236}">
                  <a16:creationId xmlns:a16="http://schemas.microsoft.com/office/drawing/2014/main" id="{F022251A-AA9E-E9CA-88E1-72EAE6B94BEA}"/>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Carry out research to find out about some of the new industries in Bristol and their role in the city's development.</a:t>
              </a:r>
            </a:p>
          </p:txBody>
        </p:sp>
        <p:sp>
          <p:nvSpPr>
            <p:cNvPr id="9" name="Rectangle 8">
              <a:extLst>
                <a:ext uri="{FF2B5EF4-FFF2-40B4-BE49-F238E27FC236}">
                  <a16:creationId xmlns:a16="http://schemas.microsoft.com/office/drawing/2014/main" id="{1C93331D-947A-1802-9336-281C107BEB22}"/>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population, cultural mix, recreation, entertainment, shopping, ethnic makeup, high-tech industries</a:t>
              </a:r>
              <a:endParaRPr lang="en-GB" sz="1600">
                <a:cs typeface="Calibri"/>
              </a:endParaRPr>
            </a:p>
          </p:txBody>
        </p:sp>
        <p:sp>
          <p:nvSpPr>
            <p:cNvPr id="10" name="Rectangle 9">
              <a:extLst>
                <a:ext uri="{FF2B5EF4-FFF2-40B4-BE49-F238E27FC236}">
                  <a16:creationId xmlns:a16="http://schemas.microsoft.com/office/drawing/2014/main" id="{BA5E22B3-1B7C-E6C8-45D9-AF68FE049C94}"/>
                </a:ext>
              </a:extLst>
            </p:cNvPr>
            <p:cNvSpPr/>
            <p:nvPr/>
          </p:nvSpPr>
          <p:spPr>
            <a:xfrm>
              <a:off x="3811901"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lang="en-GB">
                <a:ea typeface="+mn-lt"/>
                <a:cs typeface="+mn-lt"/>
              </a:endParaRPr>
            </a:p>
            <a:p>
              <a:r>
                <a:rPr lang="en-GB">
                  <a:cs typeface="Calibri"/>
                </a:rPr>
                <a:t>Urban Change in Bristol</a:t>
              </a:r>
              <a:endParaRPr lang="en-GB">
                <a:ea typeface="Calibri" panose="020F0502020204030204"/>
                <a:cs typeface="Calibri"/>
              </a:endParaRPr>
            </a:p>
          </p:txBody>
        </p:sp>
      </p:grpSp>
      <p:pic>
        <p:nvPicPr>
          <p:cNvPr id="11" name="Picture 10" descr="A qr code with a few squares&#10;&#10;Description automatically generated">
            <a:extLst>
              <a:ext uri="{FF2B5EF4-FFF2-40B4-BE49-F238E27FC236}">
                <a16:creationId xmlns:a16="http://schemas.microsoft.com/office/drawing/2014/main" id="{C25FC226-B0C8-C885-C9EA-FF0728CA6571}"/>
              </a:ext>
            </a:extLst>
          </p:cNvPr>
          <p:cNvPicPr>
            <a:picLocks noChangeAspect="1"/>
          </p:cNvPicPr>
          <p:nvPr/>
        </p:nvPicPr>
        <p:blipFill>
          <a:blip r:embed="rId3"/>
          <a:stretch>
            <a:fillRect/>
          </a:stretch>
        </p:blipFill>
        <p:spPr>
          <a:xfrm>
            <a:off x="4307861" y="1365619"/>
            <a:ext cx="1502820" cy="1501849"/>
          </a:xfrm>
          <a:prstGeom prst="rect">
            <a:avLst/>
          </a:prstGeom>
        </p:spPr>
      </p:pic>
      <p:pic>
        <p:nvPicPr>
          <p:cNvPr id="12" name="Picture 11" descr="Urban Regeneration Bristol">
            <a:extLst>
              <a:ext uri="{FF2B5EF4-FFF2-40B4-BE49-F238E27FC236}">
                <a16:creationId xmlns:a16="http://schemas.microsoft.com/office/drawing/2014/main" id="{C501C425-93D6-B94D-2B9A-F6BEF258ACDA}"/>
              </a:ext>
            </a:extLst>
          </p:cNvPr>
          <p:cNvPicPr>
            <a:picLocks noChangeAspect="1"/>
          </p:cNvPicPr>
          <p:nvPr/>
        </p:nvPicPr>
        <p:blipFill>
          <a:blip r:embed="rId4"/>
          <a:stretch>
            <a:fillRect/>
          </a:stretch>
        </p:blipFill>
        <p:spPr>
          <a:xfrm>
            <a:off x="1426348" y="5240966"/>
            <a:ext cx="4307861" cy="1439825"/>
          </a:xfrm>
          <a:prstGeom prst="rect">
            <a:avLst/>
          </a:prstGeom>
        </p:spPr>
      </p:pic>
    </p:spTree>
    <p:extLst>
      <p:ext uri="{BB962C8B-B14F-4D97-AF65-F5344CB8AC3E}">
        <p14:creationId xmlns:p14="http://schemas.microsoft.com/office/powerpoint/2010/main" val="410847205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10 History Homework – Half Term 4, Week 4</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286116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1700">
                <a:cs typeface="Calibri"/>
              </a:rPr>
              <a:t>YouTube:</a:t>
            </a:r>
            <a:endParaRPr lang="en-US" sz="1700">
              <a:ea typeface="Calibri"/>
              <a:cs typeface="Calibri"/>
            </a:endParaRPr>
          </a:p>
          <a:p>
            <a:endParaRPr lang="en-US" sz="1700">
              <a:ea typeface="Calibri"/>
              <a:cs typeface="Calibri"/>
            </a:endParaRPr>
          </a:p>
          <a:p>
            <a:pPr marL="285750" indent="-285750">
              <a:buFont typeface="Arial"/>
              <a:buChar char="•"/>
            </a:pPr>
            <a:r>
              <a:rPr lang="en-US" sz="1700">
                <a:ea typeface="+mn-lt"/>
                <a:cs typeface="+mn-lt"/>
              </a:rPr>
              <a:t>Go onto YouTube and find 2 videos about the Elizabethan 'Golden Age'.</a:t>
            </a:r>
            <a:endParaRPr lang="en-US" sz="1700">
              <a:ea typeface="Calibri"/>
              <a:cs typeface="Calibri" panose="020F0502020204030204"/>
            </a:endParaRPr>
          </a:p>
          <a:p>
            <a:pPr marL="285750" indent="-285750">
              <a:buFont typeface="Arial"/>
              <a:buChar char="•"/>
            </a:pPr>
            <a:r>
              <a:rPr lang="en-US" sz="1700">
                <a:ea typeface="+mn-lt"/>
                <a:cs typeface="+mn-lt"/>
              </a:rPr>
              <a:t>For each video write down the below:</a:t>
            </a:r>
            <a:endParaRPr lang="en-US" sz="1700">
              <a:ea typeface="Calibri"/>
              <a:cs typeface="Calibri" panose="020F0502020204030204"/>
            </a:endParaRPr>
          </a:p>
          <a:p>
            <a:pPr marL="742950" lvl="1" indent="-285750">
              <a:buFont typeface="Arial"/>
              <a:buChar char="•"/>
            </a:pPr>
            <a:r>
              <a:rPr lang="en-US" sz="1700">
                <a:ea typeface="+mn-lt"/>
                <a:cs typeface="+mn-lt"/>
              </a:rPr>
              <a:t>The URL/link for the video.</a:t>
            </a:r>
            <a:endParaRPr lang="en-US" sz="1700">
              <a:ea typeface="Calibri"/>
              <a:cs typeface="Calibri" panose="020F0502020204030204"/>
            </a:endParaRPr>
          </a:p>
          <a:p>
            <a:pPr marL="742950" lvl="1" indent="-285750">
              <a:buFont typeface="Arial"/>
              <a:buChar char="•"/>
            </a:pPr>
            <a:r>
              <a:rPr lang="en-US" sz="1700">
                <a:ea typeface="+mn-lt"/>
                <a:cs typeface="+mn-lt"/>
              </a:rPr>
              <a:t>A 3-sentence summary of what the video </a:t>
            </a:r>
            <a:r>
              <a:rPr lang="en-US" sz="1700" err="1">
                <a:ea typeface="+mn-lt"/>
                <a:cs typeface="+mn-lt"/>
              </a:rPr>
              <a:t>summarised</a:t>
            </a:r>
            <a:r>
              <a:rPr lang="en-US" sz="1700">
                <a:ea typeface="+mn-lt"/>
                <a:cs typeface="+mn-lt"/>
              </a:rPr>
              <a:t>.</a:t>
            </a:r>
            <a:endParaRPr lang="en-US" sz="1700">
              <a:ea typeface="Calibri"/>
              <a:cs typeface="Calibri" panose="020F0502020204030204"/>
            </a:endParaRPr>
          </a:p>
          <a:p>
            <a:pPr marL="742950" lvl="1" indent="-285750">
              <a:buFont typeface="Arial"/>
              <a:buChar char="•"/>
            </a:pPr>
            <a:r>
              <a:rPr lang="en-US" sz="1700">
                <a:ea typeface="+mn-lt"/>
                <a:cs typeface="+mn-lt"/>
              </a:rPr>
              <a:t>An explanation about why you chose that video.</a:t>
            </a:r>
            <a:endParaRPr lang="en-US" sz="1700">
              <a:ea typeface="Calibri"/>
              <a:cs typeface="Calibri" panose="020F0502020204030204"/>
            </a:endParaRPr>
          </a:p>
          <a:p>
            <a:pPr marL="742950" lvl="1" indent="-285750">
              <a:buFont typeface="Arial"/>
              <a:buChar char="•"/>
            </a:pPr>
            <a:r>
              <a:rPr lang="en-US" sz="1700">
                <a:ea typeface="+mn-lt"/>
                <a:cs typeface="+mn-lt"/>
              </a:rPr>
              <a:t>A review of the video – how well do you think it covers the topic and why?</a:t>
            </a:r>
            <a:endParaRPr lang="en-US" sz="1700">
              <a:ea typeface="Calibri"/>
              <a:cs typeface="Calibri" panose="020F0502020204030204"/>
            </a:endParaRPr>
          </a:p>
          <a:p>
            <a:pPr marL="742950" lvl="1" indent="-285750">
              <a:buFont typeface="Arial"/>
              <a:buChar char="•"/>
            </a:pPr>
            <a:r>
              <a:rPr lang="en-US" sz="1700">
                <a:ea typeface="+mn-lt"/>
                <a:cs typeface="+mn-lt"/>
              </a:rPr>
              <a:t>Compare the videos.</a:t>
            </a:r>
            <a:endParaRPr lang="en-US" sz="1700">
              <a:ea typeface="Calibri"/>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595958"/>
            <a:ext cx="6561438" cy="170855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Seneca:</a:t>
            </a:r>
            <a:endParaRPr lang="en-GB">
              <a:cs typeface="Calibri"/>
            </a:endParaRPr>
          </a:p>
          <a:p>
            <a:endParaRPr lang="en-GB">
              <a:cs typeface="Calibri"/>
            </a:endParaRPr>
          </a:p>
          <a:p>
            <a:endParaRPr lang="en-GB">
              <a:cs typeface="Calibri"/>
            </a:endParaRPr>
          </a:p>
          <a:p>
            <a:r>
              <a:rPr lang="en-GB">
                <a:cs typeface="Calibri"/>
              </a:rPr>
              <a:t>Join class -                                    Seneca task -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pPr marL="0" indent="0">
                        <a:buNone/>
                      </a:pPr>
                      <a:r>
                        <a:rPr lang="en-GB" sz="1100"/>
                        <a:t>1. Who was involved in Norfolk's rebellion?</a:t>
                      </a:r>
                    </a:p>
                  </a:txBody>
                  <a:tcPr/>
                </a:tc>
                <a:extLst>
                  <a:ext uri="{0D108BD9-81ED-4DB2-BD59-A6C34878D82A}">
                    <a16:rowId xmlns:a16="http://schemas.microsoft.com/office/drawing/2014/main" val="3427877305"/>
                  </a:ext>
                </a:extLst>
              </a:tr>
              <a:tr h="334459">
                <a:tc>
                  <a:txBody>
                    <a:bodyPr/>
                    <a:lstStyle/>
                    <a:p>
                      <a:r>
                        <a:rPr lang="en-GB" sz="1100"/>
                        <a:t>2. Who was involved in Essex's rebellion?</a:t>
                      </a:r>
                    </a:p>
                  </a:txBody>
                  <a:tcPr/>
                </a:tc>
                <a:extLst>
                  <a:ext uri="{0D108BD9-81ED-4DB2-BD59-A6C34878D82A}">
                    <a16:rowId xmlns:a16="http://schemas.microsoft.com/office/drawing/2014/main" val="3058180426"/>
                  </a:ext>
                </a:extLst>
              </a:tr>
              <a:tr h="334459">
                <a:tc>
                  <a:txBody>
                    <a:bodyPr/>
                    <a:lstStyle/>
                    <a:p>
                      <a:r>
                        <a:rPr lang="en-GB" sz="1100"/>
                        <a:t>3. Describe the events of Norfolk's rebellion.</a:t>
                      </a:r>
                    </a:p>
                  </a:txBody>
                  <a:tcPr/>
                </a:tc>
                <a:extLst>
                  <a:ext uri="{0D108BD9-81ED-4DB2-BD59-A6C34878D82A}">
                    <a16:rowId xmlns:a16="http://schemas.microsoft.com/office/drawing/2014/main" val="807486230"/>
                  </a:ext>
                </a:extLst>
              </a:tr>
              <a:tr h="334459">
                <a:tc>
                  <a:txBody>
                    <a:bodyPr/>
                    <a:lstStyle/>
                    <a:p>
                      <a:pPr lvl="0">
                        <a:buNone/>
                      </a:pPr>
                      <a:r>
                        <a:rPr lang="en-GB" sz="1100" b="0" i="0" u="none" strike="noStrike" noProof="0">
                          <a:latin typeface="Calibri"/>
                        </a:rPr>
                        <a:t>4.Describe the events of Essex's rebellion.</a:t>
                      </a:r>
                      <a:endParaRPr lang="en-US"/>
                    </a:p>
                  </a:txBody>
                  <a:tcPr/>
                </a:tc>
                <a:extLst>
                  <a:ext uri="{0D108BD9-81ED-4DB2-BD59-A6C34878D82A}">
                    <a16:rowId xmlns:a16="http://schemas.microsoft.com/office/drawing/2014/main" val="2434172"/>
                  </a:ext>
                </a:extLst>
              </a:tr>
              <a:tr h="334459">
                <a:tc>
                  <a:txBody>
                    <a:bodyPr/>
                    <a:lstStyle/>
                    <a:p>
                      <a:pPr lvl="0">
                        <a:buNone/>
                      </a:pPr>
                      <a:r>
                        <a:rPr lang="en-GB" sz="1100"/>
                        <a:t>5. Why did rebellions against Elizabeth fail?</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5941019"/>
            <a:ext cx="6561438" cy="55450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theatre, music, art, culture, golden</a:t>
            </a:r>
            <a:endParaRPr lang="en-US"/>
          </a:p>
        </p:txBody>
      </p:sp>
      <p:pic>
        <p:nvPicPr>
          <p:cNvPr id="10" name="Picture 11" descr="Qr code&#10;&#10;Description automatically generated">
            <a:extLst>
              <a:ext uri="{FF2B5EF4-FFF2-40B4-BE49-F238E27FC236}">
                <a16:creationId xmlns:a16="http://schemas.microsoft.com/office/drawing/2014/main" id="{B261C295-EB5D-9BFB-AA59-23BB20AE1BBC}"/>
              </a:ext>
            </a:extLst>
          </p:cNvPr>
          <p:cNvPicPr>
            <a:picLocks noChangeAspect="1"/>
          </p:cNvPicPr>
          <p:nvPr/>
        </p:nvPicPr>
        <p:blipFill>
          <a:blip r:embed="rId3"/>
          <a:stretch>
            <a:fillRect/>
          </a:stretch>
        </p:blipFill>
        <p:spPr>
          <a:xfrm>
            <a:off x="1368193" y="6929143"/>
            <a:ext cx="1183143" cy="1184158"/>
          </a:xfrm>
          <a:prstGeom prst="rect">
            <a:avLst/>
          </a:prstGeom>
        </p:spPr>
      </p:pic>
      <p:pic>
        <p:nvPicPr>
          <p:cNvPr id="12" name="Picture 12" descr="Qr code&#10;&#10;Description automatically generated">
            <a:extLst>
              <a:ext uri="{FF2B5EF4-FFF2-40B4-BE49-F238E27FC236}">
                <a16:creationId xmlns:a16="http://schemas.microsoft.com/office/drawing/2014/main" id="{9FC292EC-7757-7948-1534-F55DEFD1BBAE}"/>
              </a:ext>
            </a:extLst>
          </p:cNvPr>
          <p:cNvPicPr>
            <a:picLocks noChangeAspect="1"/>
          </p:cNvPicPr>
          <p:nvPr/>
        </p:nvPicPr>
        <p:blipFill>
          <a:blip r:embed="rId4"/>
          <a:stretch>
            <a:fillRect/>
          </a:stretch>
        </p:blipFill>
        <p:spPr>
          <a:xfrm>
            <a:off x="4380156" y="6757501"/>
            <a:ext cx="1508840" cy="1524265"/>
          </a:xfrm>
          <a:prstGeom prst="rect">
            <a:avLst/>
          </a:prstGeom>
        </p:spPr>
      </p:pic>
    </p:spTree>
    <p:extLst>
      <p:ext uri="{BB962C8B-B14F-4D97-AF65-F5344CB8AC3E}">
        <p14:creationId xmlns:p14="http://schemas.microsoft.com/office/powerpoint/2010/main" val="421490781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506275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1012550">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1012550">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1012550">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1012550">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1012550">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Tree>
    <p:extLst>
      <p:ext uri="{BB962C8B-B14F-4D97-AF65-F5344CB8AC3E}">
        <p14:creationId xmlns:p14="http://schemas.microsoft.com/office/powerpoint/2010/main" val="306749466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FAD056-EE15-2CFD-8F42-3661A95FF106}"/>
            </a:ext>
          </a:extLst>
        </p:cNvPr>
        <p:cNvGrpSpPr/>
        <p:nvPr/>
      </p:nvGrpSpPr>
      <p:grpSpPr>
        <a:xfrm>
          <a:off x="0" y="0"/>
          <a:ext cx="0" cy="0"/>
          <a:chOff x="0" y="0"/>
          <a:chExt cx="0" cy="0"/>
        </a:xfrm>
      </p:grpSpPr>
      <p:grpSp>
        <p:nvGrpSpPr>
          <p:cNvPr id="3" name="Group 2">
            <a:extLst>
              <a:ext uri="{FF2B5EF4-FFF2-40B4-BE49-F238E27FC236}">
                <a16:creationId xmlns:a16="http://schemas.microsoft.com/office/drawing/2014/main" id="{D9DB9376-26ED-BC84-49D5-6E874AEBCF7F}"/>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1D992B6E-3E3E-1899-DFF5-9B57F5124712}"/>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979D7F72-5C5B-82F3-A1CF-C0A28D4AC0B9}"/>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Mathematics Homework </a:t>
              </a:r>
            </a:p>
            <a:p>
              <a:pPr algn="ctr"/>
              <a:r>
                <a:rPr lang="en-GB" sz="2400" b="1">
                  <a:ea typeface="+mn-lt"/>
                  <a:cs typeface="+mn-lt"/>
                </a:rPr>
                <a:t> Half Term 4, Week 4</a:t>
              </a:r>
              <a:endParaRPr lang="en-GB" sz="2400">
                <a:ea typeface="+mn-lt"/>
                <a:cs typeface="+mn-lt"/>
              </a:endParaRPr>
            </a:p>
          </p:txBody>
        </p:sp>
        <p:sp>
          <p:nvSpPr>
            <p:cNvPr id="5" name="Rectangle 4">
              <a:extLst>
                <a:ext uri="{FF2B5EF4-FFF2-40B4-BE49-F238E27FC236}">
                  <a16:creationId xmlns:a16="http://schemas.microsoft.com/office/drawing/2014/main" id="{599E859F-1CDB-CA9B-BFB8-2A48603BCE06}"/>
                </a:ext>
              </a:extLst>
            </p:cNvPr>
            <p:cNvSpPr/>
            <p:nvPr/>
          </p:nvSpPr>
          <p:spPr>
            <a:xfrm>
              <a:off x="145020" y="3429000"/>
              <a:ext cx="6561438" cy="310257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1600" b="1">
                  <a:ea typeface="+mn-lt"/>
                  <a:cs typeface="+mn-lt"/>
                </a:rPr>
                <a:t>Main Task –SENECA</a:t>
              </a:r>
            </a:p>
            <a:p>
              <a:endParaRPr lang="en-GB" sz="1600">
                <a:ea typeface="+mn-lt"/>
                <a:cs typeface="+mn-lt"/>
              </a:endParaRPr>
            </a:p>
            <a:p>
              <a:r>
                <a:rPr lang="en-GB" sz="1600">
                  <a:ea typeface="+mn-lt"/>
                  <a:cs typeface="+mn-lt"/>
                </a:rPr>
                <a:t>This weeks homework task is assigned on SENECA, please complete all the sections to the best of your ability. Do any written working in your homework book. Watch the videos on SENECA where necessary to improve your understanding. </a:t>
              </a:r>
            </a:p>
            <a:p>
              <a:endParaRPr lang="en-GB" sz="1600">
                <a:ea typeface="+mn-lt"/>
                <a:cs typeface="+mn-lt"/>
              </a:endParaRPr>
            </a:p>
            <a:p>
              <a:endParaRPr lang="en-GB" sz="1600">
                <a:ea typeface="+mn-lt"/>
                <a:cs typeface="+mn-lt"/>
              </a:endParaRPr>
            </a:p>
          </p:txBody>
        </p:sp>
        <p:sp>
          <p:nvSpPr>
            <p:cNvPr id="6" name="Rectangle 5">
              <a:extLst>
                <a:ext uri="{FF2B5EF4-FFF2-40B4-BE49-F238E27FC236}">
                  <a16:creationId xmlns:a16="http://schemas.microsoft.com/office/drawing/2014/main" id="{3AC0BF51-B31D-1E58-760D-C6D2ECA3FA29}"/>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maths this week?</a:t>
              </a:r>
            </a:p>
            <a:p>
              <a:pPr marL="342900" indent="-342900">
                <a:buFont typeface="+mj-lt"/>
                <a:buAutoNum type="arabicPeriod"/>
              </a:pPr>
              <a:r>
                <a:rPr lang="en-GB"/>
                <a:t>What have been the areas that have challenged you in maths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26750997-1F22-E44A-B0AF-33EC972D38A4}"/>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F2E4A9A0-BF6A-11B4-D409-02CB3F41D653}"/>
                </a:ext>
              </a:extLst>
            </p:cNvPr>
            <p:cNvSpPr/>
            <p:nvPr/>
          </p:nvSpPr>
          <p:spPr>
            <a:xfrm>
              <a:off x="145020" y="7233667"/>
              <a:ext cx="6561438" cy="107084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a:ea typeface="+mn-lt"/>
                  <a:cs typeface="+mn-lt"/>
                </a:rPr>
                <a:t>Extension Task – </a:t>
              </a:r>
              <a:endParaRPr lang="en-US"/>
            </a:p>
            <a:p>
              <a:endParaRPr lang="en-GB" b="1">
                <a:ea typeface="+mn-lt"/>
                <a:cs typeface="+mn-lt"/>
              </a:endParaRPr>
            </a:p>
            <a:p>
              <a:r>
                <a:rPr lang="en-GB" b="1">
                  <a:ea typeface="+mn-lt"/>
                  <a:cs typeface="+mn-lt"/>
                </a:rPr>
                <a:t>Redo the SENECA tasks, aiming for 100%.</a:t>
              </a:r>
            </a:p>
          </p:txBody>
        </p:sp>
        <p:sp>
          <p:nvSpPr>
            <p:cNvPr id="7" name="Rectangle 6">
              <a:extLst>
                <a:ext uri="{FF2B5EF4-FFF2-40B4-BE49-F238E27FC236}">
                  <a16:creationId xmlns:a16="http://schemas.microsoft.com/office/drawing/2014/main" id="{6D59AD11-B7B5-5196-4D30-D651ED7272CA}"/>
                </a:ext>
              </a:extLst>
            </p:cNvPr>
            <p:cNvSpPr/>
            <p:nvPr/>
          </p:nvSpPr>
          <p:spPr>
            <a:xfrm>
              <a:off x="145020" y="6596921"/>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a:t>Key words </a:t>
              </a:r>
              <a:r>
                <a:rPr lang="en-GB"/>
                <a:t>– Scalar, Multiple, Vector, Magnitude, Translation, Parallel </a:t>
              </a:r>
              <a:endParaRPr lang="en-GB">
                <a:ea typeface="Calibri"/>
                <a:cs typeface="Calibri"/>
              </a:endParaRPr>
            </a:p>
          </p:txBody>
        </p:sp>
        <p:sp>
          <p:nvSpPr>
            <p:cNvPr id="9" name="Rectangle 8">
              <a:extLst>
                <a:ext uri="{FF2B5EF4-FFF2-40B4-BE49-F238E27FC236}">
                  <a16:creationId xmlns:a16="http://schemas.microsoft.com/office/drawing/2014/main" id="{022F97FC-0ABE-98E1-2777-B008B28C4F7F}"/>
                </a:ext>
              </a:extLst>
            </p:cNvPr>
            <p:cNvSpPr/>
            <p:nvPr/>
          </p:nvSpPr>
          <p:spPr>
            <a:xfrm>
              <a:off x="129746" y="1261024"/>
              <a:ext cx="6561438" cy="211340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a:t>Recap Task – </a:t>
              </a:r>
              <a:endParaRPr lang="en-US"/>
            </a:p>
            <a:p>
              <a:pPr algn="ctr"/>
              <a:endParaRPr lang="en-GB" b="1"/>
            </a:p>
            <a:p>
              <a:pPr algn="ctr"/>
              <a:r>
                <a:rPr lang="en-GB" b="1"/>
                <a:t>Begin to revise for the end of term assessment taking place in week 6. Use the revision resources given out by Mrs Thompson.</a:t>
              </a:r>
              <a:endParaRPr lang="en-US">
                <a:ea typeface="Calibri"/>
                <a:cs typeface="Calibri"/>
              </a:endParaRPr>
            </a:p>
            <a:p>
              <a:pPr algn="ctr"/>
              <a:endParaRPr lang="en-GB" b="1"/>
            </a:p>
            <a:p>
              <a:pPr algn="ctr"/>
              <a:endParaRPr lang="en-GB" b="1"/>
            </a:p>
            <a:p>
              <a:pPr algn="ctr"/>
              <a:endParaRPr lang="en-GB" b="1"/>
            </a:p>
            <a:p>
              <a:pPr algn="ctr"/>
              <a:endParaRPr lang="en-GB"/>
            </a:p>
          </p:txBody>
        </p:sp>
      </p:grpSp>
      <p:pic>
        <p:nvPicPr>
          <p:cNvPr id="4" name="Picture 3" descr="A close up of words&#10;&#10;Description automatically generated">
            <a:extLst>
              <a:ext uri="{FF2B5EF4-FFF2-40B4-BE49-F238E27FC236}">
                <a16:creationId xmlns:a16="http://schemas.microsoft.com/office/drawing/2014/main" id="{A6E3CD65-80EA-CAF5-DEE9-106FA7A12FBB}"/>
              </a:ext>
            </a:extLst>
          </p:cNvPr>
          <p:cNvPicPr>
            <a:picLocks noChangeAspect="1"/>
          </p:cNvPicPr>
          <p:nvPr/>
        </p:nvPicPr>
        <p:blipFill>
          <a:blip r:embed="rId3"/>
          <a:stretch>
            <a:fillRect/>
          </a:stretch>
        </p:blipFill>
        <p:spPr>
          <a:xfrm>
            <a:off x="1627833" y="4845788"/>
            <a:ext cx="4528852" cy="1668648"/>
          </a:xfrm>
          <a:prstGeom prst="rect">
            <a:avLst/>
          </a:prstGeom>
        </p:spPr>
      </p:pic>
    </p:spTree>
    <p:extLst>
      <p:ext uri="{BB962C8B-B14F-4D97-AF65-F5344CB8AC3E}">
        <p14:creationId xmlns:p14="http://schemas.microsoft.com/office/powerpoint/2010/main" val="164140828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a:extLst>
              <a:ext uri="{FF2B5EF4-FFF2-40B4-BE49-F238E27FC236}">
                <a16:creationId xmlns:a16="http://schemas.microsoft.com/office/drawing/2014/main" id="{27FD9F92-6220-4DB2-80DE-BD05F8C56A4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460" y="2882163"/>
            <a:ext cx="3028440" cy="4281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1">
            <a:extLst>
              <a:ext uri="{FF2B5EF4-FFF2-40B4-BE49-F238E27FC236}">
                <a16:creationId xmlns:a16="http://schemas.microsoft.com/office/drawing/2014/main" id="{53762C19-9D9E-4555-BAB2-E2F7F6CD287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4690" y="2854949"/>
            <a:ext cx="3047149" cy="430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DFC92D88-4184-4B42-AA8A-7F401C9AB51F}"/>
              </a:ext>
            </a:extLst>
          </p:cNvPr>
          <p:cNvSpPr txBox="1"/>
          <p:nvPr/>
        </p:nvSpPr>
        <p:spPr>
          <a:xfrm>
            <a:off x="0" y="7313839"/>
            <a:ext cx="6858851" cy="257122"/>
          </a:xfrm>
          <a:prstGeom prst="rect">
            <a:avLst/>
          </a:prstGeom>
          <a:solidFill>
            <a:schemeClr val="bg1">
              <a:lumMod val="85000"/>
            </a:schemeClr>
          </a:solidFill>
        </p:spPr>
        <p:txBody>
          <a:bodyPr wrap="square">
            <a:spAutoFit/>
          </a:bodyPr>
          <a:lstStyle/>
          <a:p>
            <a:pPr>
              <a:defRPr/>
            </a:pPr>
            <a:r>
              <a:rPr lang="en-GB" sz="1071"/>
              <a:t>LO: To what extent do I understand how to creatively approach the GCSE Photography Course.  </a:t>
            </a:r>
          </a:p>
        </p:txBody>
      </p:sp>
      <p:sp>
        <p:nvSpPr>
          <p:cNvPr id="5" name="Rectangle 4">
            <a:extLst>
              <a:ext uri="{FF2B5EF4-FFF2-40B4-BE49-F238E27FC236}">
                <a16:creationId xmlns:a16="http://schemas.microsoft.com/office/drawing/2014/main" id="{FFE65E98-99BE-4768-9BB5-FD87694EF0CD}"/>
              </a:ext>
            </a:extLst>
          </p:cNvPr>
          <p:cNvSpPr/>
          <p:nvPr/>
        </p:nvSpPr>
        <p:spPr>
          <a:xfrm>
            <a:off x="0" y="2283723"/>
            <a:ext cx="6858000" cy="36569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TextBox 5">
            <a:extLst>
              <a:ext uri="{FF2B5EF4-FFF2-40B4-BE49-F238E27FC236}">
                <a16:creationId xmlns:a16="http://schemas.microsoft.com/office/drawing/2014/main" id="{00A114D8-FE08-4849-A101-E97C554543E7}"/>
              </a:ext>
            </a:extLst>
          </p:cNvPr>
          <p:cNvSpPr txBox="1"/>
          <p:nvPr/>
        </p:nvSpPr>
        <p:spPr>
          <a:xfrm>
            <a:off x="62933" y="2437379"/>
            <a:ext cx="1745967" cy="221967"/>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wrap="square" lIns="34951" tIns="17476" rIns="34951" bIns="17476" anchor="t">
            <a:spAutoFit/>
          </a:bodyPr>
          <a:lstStyle/>
          <a:p>
            <a:pPr algn="ctr" defTabSz="489314">
              <a:defRPr/>
            </a:pPr>
            <a:r>
              <a:rPr lang="en-GB" sz="857" b="1" spc="115">
                <a:solidFill>
                  <a:srgbClr val="000000"/>
                </a:solidFill>
              </a:rPr>
              <a:t>Photography Year Ten</a:t>
            </a:r>
            <a:r>
              <a:rPr lang="en-GB" sz="1071" b="1" spc="115">
                <a:solidFill>
                  <a:srgbClr val="000000"/>
                </a:solidFill>
              </a:rPr>
              <a:t> </a:t>
            </a:r>
          </a:p>
        </p:txBody>
      </p:sp>
      <p:sp>
        <p:nvSpPr>
          <p:cNvPr id="8" name="TextBox 7">
            <a:extLst>
              <a:ext uri="{FF2B5EF4-FFF2-40B4-BE49-F238E27FC236}">
                <a16:creationId xmlns:a16="http://schemas.microsoft.com/office/drawing/2014/main" id="{3CCA5F03-5AA4-483C-9CAF-CA71F6DD63CC}"/>
              </a:ext>
            </a:extLst>
          </p:cNvPr>
          <p:cNvSpPr txBox="1"/>
          <p:nvPr/>
        </p:nvSpPr>
        <p:spPr>
          <a:xfrm>
            <a:off x="3504690" y="2276645"/>
            <a:ext cx="3417944" cy="586956"/>
          </a:xfrm>
          <a:prstGeom prst="rect">
            <a:avLst/>
          </a:prstGeom>
          <a:noFill/>
        </p:spPr>
        <p:txBody>
          <a:bodyPr wrap="square">
            <a:spAutoFit/>
          </a:bodyPr>
          <a:lstStyle/>
          <a:p>
            <a:pPr>
              <a:defRPr/>
            </a:pPr>
            <a:r>
              <a:rPr lang="en-GB" sz="3214" b="1" i="1">
                <a:solidFill>
                  <a:schemeClr val="bg1"/>
                </a:solidFill>
                <a:effectLst>
                  <a:outerShdw blurRad="38100" dist="38100" dir="2700000" algn="tl">
                    <a:srgbClr val="000000">
                      <a:alpha val="43137"/>
                    </a:srgbClr>
                  </a:outerShdw>
                </a:effectLst>
                <a:ea typeface="Adobe Gothic Std B" panose="020B0800000000000000" pitchFamily="34" charset="-128"/>
              </a:rPr>
              <a:t>Visual Elements </a:t>
            </a:r>
            <a:endParaRPr lang="en-GB" sz="2571" b="1" i="1">
              <a:solidFill>
                <a:schemeClr val="bg1"/>
              </a:solidFill>
              <a:effectLst>
                <a:outerShdw blurRad="38100" dist="38100" dir="2700000" algn="tl">
                  <a:srgbClr val="000000">
                    <a:alpha val="43137"/>
                  </a:srgbClr>
                </a:outerShdw>
              </a:effectLst>
              <a:ea typeface="Adobe Gothic Std B" panose="020B0800000000000000" pitchFamily="34" charset="-128"/>
            </a:endParaRPr>
          </a:p>
        </p:txBody>
      </p:sp>
      <p:sp>
        <p:nvSpPr>
          <p:cNvPr id="3" name="Rectangle 2">
            <a:extLst>
              <a:ext uri="{FF2B5EF4-FFF2-40B4-BE49-F238E27FC236}">
                <a16:creationId xmlns:a16="http://schemas.microsoft.com/office/drawing/2014/main" id="{89930722-2E82-B9CF-82D9-992ECCC6CF50}"/>
              </a:ext>
            </a:extLst>
          </p:cNvPr>
          <p:cNvSpPr/>
          <p:nvPr/>
        </p:nvSpPr>
        <p:spPr>
          <a:xfrm>
            <a:off x="129747" y="1011816"/>
            <a:ext cx="6582219" cy="127169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cs typeface="Calibri"/>
              </a:rPr>
              <a:t>Preparation Task: Use the power point I have sent to you labelled </a:t>
            </a:r>
          </a:p>
          <a:p>
            <a:pPr algn="ctr"/>
            <a:r>
              <a:rPr lang="en-GB">
                <a:cs typeface="Calibri"/>
              </a:rPr>
              <a:t>Visual Elements – work through the elements and create a photographic library of images on the power point</a:t>
            </a:r>
          </a:p>
        </p:txBody>
      </p:sp>
      <p:sp>
        <p:nvSpPr>
          <p:cNvPr id="9" name="Rectangle 8">
            <a:extLst>
              <a:ext uri="{FF2B5EF4-FFF2-40B4-BE49-F238E27FC236}">
                <a16:creationId xmlns:a16="http://schemas.microsoft.com/office/drawing/2014/main" id="{4DD5CEA4-C732-9DAC-1DC4-80194DA980E5}"/>
              </a:ext>
            </a:extLst>
          </p:cNvPr>
          <p:cNvSpPr/>
          <p:nvPr/>
        </p:nvSpPr>
        <p:spPr>
          <a:xfrm>
            <a:off x="135924" y="111211"/>
            <a:ext cx="5666696" cy="82149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Photography Homework – Half Term 4, Week 1 -6</a:t>
            </a:r>
            <a:endParaRPr lang="en-GB" sz="2400">
              <a:ea typeface="+mn-lt"/>
              <a:cs typeface="+mn-lt"/>
            </a:endParaRPr>
          </a:p>
        </p:txBody>
      </p:sp>
      <p:sp>
        <p:nvSpPr>
          <p:cNvPr id="11" name="Rectangle 10">
            <a:extLst>
              <a:ext uri="{FF2B5EF4-FFF2-40B4-BE49-F238E27FC236}">
                <a16:creationId xmlns:a16="http://schemas.microsoft.com/office/drawing/2014/main" id="{71EE03A0-026E-4BF4-C771-F2BFC8120DF3}"/>
              </a:ext>
            </a:extLst>
          </p:cNvPr>
          <p:cNvSpPr/>
          <p:nvPr/>
        </p:nvSpPr>
        <p:spPr>
          <a:xfrm>
            <a:off x="131165" y="7812970"/>
            <a:ext cx="6561438" cy="623179"/>
          </a:xfrm>
          <a:prstGeom prst="rect">
            <a:avLst/>
          </a:prstGeom>
          <a:ln w="28575">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Start to gather objects (you may need a shopping list) to create your own photoshoot for your next homework</a:t>
            </a:r>
          </a:p>
        </p:txBody>
      </p:sp>
      <p:sp>
        <p:nvSpPr>
          <p:cNvPr id="13" name="Rectangle 12">
            <a:extLst>
              <a:ext uri="{FF2B5EF4-FFF2-40B4-BE49-F238E27FC236}">
                <a16:creationId xmlns:a16="http://schemas.microsoft.com/office/drawing/2014/main" id="{7D784C41-15E2-2C75-A480-924C745903F8}"/>
              </a:ext>
            </a:extLst>
          </p:cNvPr>
          <p:cNvSpPr/>
          <p:nvPr/>
        </p:nvSpPr>
        <p:spPr>
          <a:xfrm>
            <a:off x="124239" y="8702142"/>
            <a:ext cx="6582219" cy="78010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panose="020F0502020204030204"/>
            </a:endParaRPr>
          </a:p>
        </p:txBody>
      </p:sp>
      <p:pic>
        <p:nvPicPr>
          <p:cNvPr id="15" name="Picture 2">
            <a:extLst>
              <a:ext uri="{FF2B5EF4-FFF2-40B4-BE49-F238E27FC236}">
                <a16:creationId xmlns:a16="http://schemas.microsoft.com/office/drawing/2014/main" id="{E9653EA1-85E1-A7C6-2E3E-4BB70D685F7F}"/>
              </a:ext>
            </a:extLst>
          </p:cNvPr>
          <p:cNvPicPr>
            <a:picLocks noChangeAspect="1" noChangeArrowheads="1"/>
          </p:cNvPicPr>
          <p:nvPr/>
        </p:nvPicPr>
        <p:blipFill>
          <a:blip r:embed="rId4" cstate="print">
            <a:alphaModFix amt="35000"/>
            <a:extLst>
              <a:ext uri="{28A0092B-C50C-407E-A947-70E740481C1C}">
                <a14:useLocalDpi xmlns:a14="http://schemas.microsoft.com/office/drawing/2010/main" val="0"/>
              </a:ext>
            </a:extLst>
          </a:blip>
          <a:srcRect/>
          <a:stretch>
            <a:fillRect/>
          </a:stretch>
        </p:blipFill>
        <p:spPr bwMode="auto">
          <a:xfrm>
            <a:off x="5702334" y="103836"/>
            <a:ext cx="1155666" cy="1057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790269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Science Homework – Half Term 4, Week 4</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3"/>
              <a:ext cx="6561438" cy="43650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r>
                <a:rPr lang="en-GB" b="1" u="sng">
                  <a:ea typeface="Calibri"/>
                  <a:cs typeface="Calibri"/>
                </a:rPr>
                <a:t>Available: 14</a:t>
              </a:r>
              <a:r>
                <a:rPr lang="en-GB" b="1" u="sng" baseline="30000">
                  <a:ea typeface="Calibri"/>
                  <a:cs typeface="Calibri"/>
                </a:rPr>
                <a:t>th</a:t>
              </a:r>
              <a:r>
                <a:rPr lang="en-GB" b="1" u="sng">
                  <a:ea typeface="Calibri"/>
                  <a:cs typeface="Calibri"/>
                </a:rPr>
                <a:t> March 2024</a:t>
              </a:r>
              <a:endParaRPr lang="en-GB">
                <a:ea typeface="Calibri"/>
                <a:cs typeface="Calibri"/>
              </a:endParaRPr>
            </a:p>
            <a:p>
              <a:r>
                <a:rPr lang="en-GB" b="1" u="sng">
                  <a:ea typeface="Calibri"/>
                  <a:cs typeface="Calibri"/>
                </a:rPr>
                <a:t>Due: 21</a:t>
              </a:r>
              <a:r>
                <a:rPr lang="en-GB" b="1" u="sng" baseline="30000">
                  <a:ea typeface="Calibri"/>
                  <a:cs typeface="Calibri"/>
                </a:rPr>
                <a:t>st</a:t>
              </a:r>
              <a:r>
                <a:rPr lang="en-GB" b="1" u="sng">
                  <a:ea typeface="Calibri"/>
                  <a:cs typeface="Calibri"/>
                </a:rPr>
                <a:t> March 2024 </a:t>
              </a:r>
            </a:p>
            <a:p>
              <a:endParaRPr lang="en-GB" b="1" u="sng">
                <a:ea typeface="Calibri"/>
                <a:cs typeface="Calibri"/>
              </a:endParaRPr>
            </a:p>
            <a:p>
              <a:r>
                <a:rPr lang="en-GB" u="sng">
                  <a:ea typeface="Calibri"/>
                  <a:cs typeface="Calibri"/>
                </a:rPr>
                <a:t>C5: Energy Changes</a:t>
              </a:r>
            </a:p>
            <a:p>
              <a:endParaRPr lang="en-GB" u="sng">
                <a:ea typeface="Calibri"/>
                <a:cs typeface="Calibri"/>
              </a:endParaRPr>
            </a:p>
            <a:p>
              <a:r>
                <a:rPr lang="en-GB" u="sng">
                  <a:ea typeface="Calibri"/>
                  <a:cs typeface="Calibri"/>
                </a:rPr>
                <a:t>P4: Atomic Structure </a:t>
              </a:r>
            </a:p>
            <a:p>
              <a:endParaRPr lang="en-GB" u="sng">
                <a:ea typeface="Calibri"/>
                <a:cs typeface="Calibri"/>
              </a:endParaRPr>
            </a:p>
            <a:p>
              <a:r>
                <a:rPr lang="en-GB" u="sng">
                  <a:ea typeface="Calibri"/>
                  <a:cs typeface="Calibri"/>
                </a:rPr>
                <a:t>B3: Infection and Response</a:t>
              </a:r>
            </a:p>
            <a:p>
              <a:endParaRPr lang="en-GB">
                <a:ea typeface="Calibri"/>
                <a:cs typeface="Calibri"/>
              </a:endParaRP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5744792"/>
            <a:ext cx="6547804" cy="250638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fontScale="92500"/>
          </a:bodyPr>
          <a:lstStyle/>
          <a:p>
            <a:pPr algn="ctr"/>
            <a:r>
              <a:rPr lang="en-GB">
                <a:ea typeface="+mn-lt"/>
                <a:cs typeface="+mn-lt"/>
              </a:rPr>
              <a:t>Main Task:</a:t>
            </a:r>
          </a:p>
          <a:p>
            <a:pPr algn="ctr"/>
            <a:endParaRPr lang="en-GB">
              <a:ea typeface="+mn-lt"/>
              <a:cs typeface="+mn-lt"/>
            </a:endParaRPr>
          </a:p>
          <a:p>
            <a:r>
              <a:rPr lang="en-GB" b="1" u="sng">
                <a:ea typeface="+mn-lt"/>
                <a:cs typeface="+mn-lt"/>
              </a:rPr>
              <a:t>AND: </a:t>
            </a:r>
            <a:r>
              <a:rPr lang="en-GB">
                <a:ea typeface="+mn-lt"/>
                <a:cs typeface="+mn-lt"/>
              </a:rPr>
              <a:t>Complete at least </a:t>
            </a:r>
            <a:r>
              <a:rPr lang="en-GB" u="sng">
                <a:ea typeface="+mn-lt"/>
                <a:cs typeface="+mn-lt"/>
              </a:rPr>
              <a:t>10 marks </a:t>
            </a:r>
            <a:r>
              <a:rPr lang="en-GB">
                <a:ea typeface="+mn-lt"/>
                <a:cs typeface="+mn-lt"/>
              </a:rPr>
              <a:t>of questions inside your exam question mastery booklets. </a:t>
            </a:r>
          </a:p>
          <a:p>
            <a:endParaRPr lang="en-GB">
              <a:ea typeface="+mn-lt"/>
              <a:cs typeface="+mn-lt"/>
            </a:endParaRPr>
          </a:p>
          <a:p>
            <a:r>
              <a:rPr lang="en-GB">
                <a:ea typeface="+mn-lt"/>
                <a:cs typeface="+mn-lt"/>
              </a:rPr>
              <a:t>Leave on the table in lesson, let me know and I’ll mark the questions.</a:t>
            </a:r>
          </a:p>
          <a:p>
            <a:endParaRPr lang="en-GB">
              <a:ea typeface="+mn-lt"/>
              <a:cs typeface="+mn-lt"/>
            </a:endParaRPr>
          </a:p>
          <a:p>
            <a:r>
              <a:rPr lang="en-GB">
                <a:ea typeface="+mn-lt"/>
                <a:cs typeface="+mn-lt"/>
              </a:rPr>
              <a:t>All questions completed should be stamped/ marked by me on or before the due date.</a:t>
            </a:r>
          </a:p>
          <a:p>
            <a:endParaRPr lang="en-GB">
              <a:ea typeface="+mn-lt"/>
              <a:cs typeface="+mn-lt"/>
            </a:endParaRPr>
          </a:p>
          <a:p>
            <a:endParaRPr lang="en-GB">
              <a:ea typeface="+mn-lt"/>
              <a:cs typeface="+mn-lt"/>
            </a:endParaRPr>
          </a:p>
          <a:p>
            <a:pPr algn="ctr"/>
            <a:endParaRPr lang="en-GB">
              <a:ea typeface="+mn-lt"/>
              <a:cs typeface="+mn-lt"/>
            </a:endParaRPr>
          </a:p>
        </p:txBody>
      </p:sp>
      <p:pic>
        <p:nvPicPr>
          <p:cNvPr id="7" name="Picture 2">
            <a:extLst>
              <a:ext uri="{FF2B5EF4-FFF2-40B4-BE49-F238E27FC236}">
                <a16:creationId xmlns:a16="http://schemas.microsoft.com/office/drawing/2014/main" id="{2BFD48DB-C198-AF3E-93F8-2058D38965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641350" y="3628316"/>
            <a:ext cx="1733550" cy="17335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2D7DB71C-31BE-0B09-FB1E-3113B836E93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2558964" y="3628316"/>
            <a:ext cx="1733550" cy="17335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0D4C240B-4838-4552-5BDB-0DBA9F21588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p:blipFill>
        <p:spPr bwMode="auto">
          <a:xfrm>
            <a:off x="4624522" y="3628316"/>
            <a:ext cx="1733550"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147409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F18E8-5AB2-B7A6-DC12-8F11B0C9751C}"/>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DC70ABDC-0115-8C4B-ACF9-1D282BC1263F}"/>
              </a:ext>
            </a:extLst>
          </p:cNvPr>
          <p:cNvGrpSpPr/>
          <p:nvPr/>
        </p:nvGrpSpPr>
        <p:grpSpPr>
          <a:xfrm>
            <a:off x="145844" y="0"/>
            <a:ext cx="6705043" cy="9119391"/>
            <a:chOff x="3811590" y="0"/>
            <a:chExt cx="6728703" cy="9440716"/>
          </a:xfrm>
        </p:grpSpPr>
        <p:pic>
          <p:nvPicPr>
            <p:cNvPr id="4" name="Picture 3">
              <a:extLst>
                <a:ext uri="{FF2B5EF4-FFF2-40B4-BE49-F238E27FC236}">
                  <a16:creationId xmlns:a16="http://schemas.microsoft.com/office/drawing/2014/main" id="{C2762AA5-DEE5-11E1-BE6E-FB46F7A53BAA}"/>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500"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287A0D-D6D6-5CA8-5ECF-99463E69DA50}"/>
                </a:ext>
              </a:extLst>
            </p:cNvPr>
            <p:cNvSpPr/>
            <p:nvPr/>
          </p:nvSpPr>
          <p:spPr>
            <a:xfrm>
              <a:off x="3818217"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RE Homework – Half Term 4, Week 4</a:t>
              </a:r>
              <a:endParaRPr lang="en-GB" sz="2400">
                <a:ea typeface="+mn-lt"/>
                <a:cs typeface="+mn-lt"/>
              </a:endParaRPr>
            </a:p>
          </p:txBody>
        </p:sp>
        <p:sp>
          <p:nvSpPr>
            <p:cNvPr id="6" name="Rectangle 5">
              <a:extLst>
                <a:ext uri="{FF2B5EF4-FFF2-40B4-BE49-F238E27FC236}">
                  <a16:creationId xmlns:a16="http://schemas.microsoft.com/office/drawing/2014/main" id="{47DC2D1A-0F35-8E88-3458-38473C132DA8}"/>
                </a:ext>
              </a:extLst>
            </p:cNvPr>
            <p:cNvSpPr/>
            <p:nvPr/>
          </p:nvSpPr>
          <p:spPr>
            <a:xfrm>
              <a:off x="3811590" y="2971882"/>
              <a:ext cx="6577161" cy="370417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Complete the questions (p.13-15) about the oneness of God and the supremacy of God's will in The Oneness of God Week 4 document.</a:t>
              </a:r>
            </a:p>
            <a:p>
              <a:endParaRPr lang="en-GB" sz="2000">
                <a:ea typeface="+mn-lt"/>
                <a:cs typeface="+mn-lt"/>
              </a:endParaRPr>
            </a:p>
            <a:p>
              <a:r>
                <a:rPr lang="en-GB" sz="2000">
                  <a:ea typeface="+mn-lt"/>
                  <a:cs typeface="+mn-lt"/>
                </a:rPr>
                <a:t>Online document - </a:t>
              </a:r>
              <a:r>
                <a:rPr lang="en-GB" sz="2000">
                  <a:ea typeface="+mn-lt"/>
                  <a:cs typeface="+mn-lt"/>
                  <a:hlinkClick r:id="rId3"/>
                </a:rPr>
                <a:t>The Oneness of God Week 4.pdf</a:t>
              </a: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223CACBD-63F8-F375-113E-2126A06DCC8E}"/>
                </a:ext>
              </a:extLst>
            </p:cNvPr>
            <p:cNvSpPr/>
            <p:nvPr/>
          </p:nvSpPr>
          <p:spPr>
            <a:xfrm>
              <a:off x="3827313"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AutoNum type="arabicPeriod"/>
              </a:pPr>
              <a:r>
                <a:rPr lang="en-GB" sz="1600"/>
                <a:t>What have been the areas that have challenged you in RE this week?</a:t>
              </a:r>
              <a:endParaRPr lang="en-GB" sz="1600">
                <a:ea typeface="Calibri"/>
                <a:cs typeface="Calibri"/>
              </a:endParaRPr>
            </a:p>
            <a:p>
              <a:pPr marL="236855" indent="-236855">
                <a:buAutoNum type="arabicPeriod"/>
              </a:pPr>
              <a:r>
                <a:rPr lang="en-GB" sz="1600"/>
                <a:t>How could you improve next week?</a:t>
              </a:r>
              <a:endParaRPr lang="en-GB"/>
            </a:p>
          </p:txBody>
        </p:sp>
        <p:sp>
          <p:nvSpPr>
            <p:cNvPr id="8" name="Rectangle 7">
              <a:extLst>
                <a:ext uri="{FF2B5EF4-FFF2-40B4-BE49-F238E27FC236}">
                  <a16:creationId xmlns:a16="http://schemas.microsoft.com/office/drawing/2014/main" id="{50807371-3165-3E6F-5259-9AD7714CC616}"/>
                </a:ext>
              </a:extLst>
            </p:cNvPr>
            <p:cNvSpPr/>
            <p:nvPr/>
          </p:nvSpPr>
          <p:spPr>
            <a:xfrm>
              <a:off x="3811590" y="7508376"/>
              <a:ext cx="6577161" cy="79614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Explain in detail how the nature of Allah influences Muslims today. Use the information on p.16 The Oneness of God Week 4 document to help you.</a:t>
              </a:r>
            </a:p>
          </p:txBody>
        </p:sp>
        <p:sp>
          <p:nvSpPr>
            <p:cNvPr id="9" name="Rectangle 8">
              <a:extLst>
                <a:ext uri="{FF2B5EF4-FFF2-40B4-BE49-F238E27FC236}">
                  <a16:creationId xmlns:a16="http://schemas.microsoft.com/office/drawing/2014/main" id="{EDF9F4C7-7ED8-ACF8-A2C8-0053241FE76D}"/>
                </a:ext>
              </a:extLst>
            </p:cNvPr>
            <p:cNvSpPr/>
            <p:nvPr/>
          </p:nvSpPr>
          <p:spPr>
            <a:xfrm>
              <a:off x="3823487" y="6783455"/>
              <a:ext cx="6561439" cy="65462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Muslim, Islam, Allah, Tawhid, monotheistic, supremacy</a:t>
              </a:r>
              <a:endParaRPr lang="en-GB" sz="1600">
                <a:cs typeface="Calibri"/>
              </a:endParaRPr>
            </a:p>
          </p:txBody>
        </p:sp>
        <p:sp>
          <p:nvSpPr>
            <p:cNvPr id="10" name="Rectangle 9">
              <a:extLst>
                <a:ext uri="{FF2B5EF4-FFF2-40B4-BE49-F238E27FC236}">
                  <a16:creationId xmlns:a16="http://schemas.microsoft.com/office/drawing/2014/main" id="{D61B0762-9158-3EF5-8875-947FD483A24D}"/>
                </a:ext>
              </a:extLst>
            </p:cNvPr>
            <p:cNvSpPr/>
            <p:nvPr/>
          </p:nvSpPr>
          <p:spPr>
            <a:xfrm>
              <a:off x="3812039"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Calibri"/>
                  <a:cs typeface="Calibri"/>
                </a:rPr>
                <a:t>Create flashcards for three key words and their definitions for Christian Practices. Choose words you struggle to remember.</a:t>
              </a:r>
              <a:endParaRPr lang="en-GB">
                <a:cs typeface="Calibri"/>
              </a:endParaRPr>
            </a:p>
          </p:txBody>
        </p:sp>
      </p:grpSp>
      <p:pic>
        <p:nvPicPr>
          <p:cNvPr id="11" name="Picture 11" descr="Qr code&#10;&#10;Description automatically generated">
            <a:extLst>
              <a:ext uri="{FF2B5EF4-FFF2-40B4-BE49-F238E27FC236}">
                <a16:creationId xmlns:a16="http://schemas.microsoft.com/office/drawing/2014/main" id="{8E01DF9F-99AD-94B8-86C8-73C4AE63C86E}"/>
              </a:ext>
            </a:extLst>
          </p:cNvPr>
          <p:cNvPicPr>
            <a:picLocks noChangeAspect="1"/>
          </p:cNvPicPr>
          <p:nvPr/>
        </p:nvPicPr>
        <p:blipFill>
          <a:blip r:embed="rId4"/>
          <a:stretch>
            <a:fillRect/>
          </a:stretch>
        </p:blipFill>
        <p:spPr>
          <a:xfrm>
            <a:off x="5514562" y="5229539"/>
            <a:ext cx="1182268" cy="1180902"/>
          </a:xfrm>
          <a:prstGeom prst="rect">
            <a:avLst/>
          </a:prstGeom>
        </p:spPr>
      </p:pic>
    </p:spTree>
    <p:extLst>
      <p:ext uri="{BB962C8B-B14F-4D97-AF65-F5344CB8AC3E}">
        <p14:creationId xmlns:p14="http://schemas.microsoft.com/office/powerpoint/2010/main" val="418660764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5 Homework</a:t>
            </a:r>
          </a:p>
        </p:txBody>
      </p:sp>
    </p:spTree>
    <p:extLst>
      <p:ext uri="{BB962C8B-B14F-4D97-AF65-F5344CB8AC3E}">
        <p14:creationId xmlns:p14="http://schemas.microsoft.com/office/powerpoint/2010/main" val="97327663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5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272501784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45020" y="4659"/>
            <a:ext cx="6712980" cy="9900985"/>
            <a:chOff x="145020" y="-646612"/>
            <a:chExt cx="6712980" cy="9900985"/>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646612"/>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A2A138E-5BA6-3D9F-0372-EFB31043A970}"/>
                </a:ext>
              </a:extLst>
            </p:cNvPr>
            <p:cNvSpPr/>
            <p:nvPr/>
          </p:nvSpPr>
          <p:spPr>
            <a:xfrm>
              <a:off x="164024" y="1545184"/>
              <a:ext cx="6557118" cy="352287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a:solidFill>
                  <a:schemeClr val="tx1"/>
                </a:solidFill>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64593" y="7017860"/>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8854263"/>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64593" y="6159453"/>
              <a:ext cx="6561438" cy="73427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solidFill>
                    <a:schemeClr val="tx1"/>
                  </a:solidFill>
                  <a:ea typeface="+mn-lt"/>
                  <a:cs typeface="+mn-lt"/>
                </a:rPr>
                <a:t>Extension Task — See Seneca</a:t>
              </a:r>
              <a:endParaRPr lang="en-GB" sz="2000">
                <a:solidFill>
                  <a:schemeClr val="tx1"/>
                </a:solidFill>
                <a:cs typeface="Calibri"/>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59704" y="5201323"/>
              <a:ext cx="6561438" cy="72931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Customer service</a:t>
              </a:r>
              <a:endParaRPr lang="en-GB">
                <a:ea typeface="Calibri"/>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49319" y="513851"/>
              <a:ext cx="6561438" cy="8523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t>Recap Task – define the following:</a:t>
              </a:r>
            </a:p>
            <a:p>
              <a:pPr algn="ctr"/>
              <a:r>
                <a:rPr lang="en-GB" sz="2000">
                  <a:ea typeface="Calibri"/>
                  <a:cs typeface="Calibri"/>
                </a:rPr>
                <a:t>Quality in business</a:t>
              </a:r>
            </a:p>
            <a:p>
              <a:pPr algn="ctr"/>
              <a:endParaRPr lang="en-GB" sz="2000">
                <a:ea typeface="Calibri"/>
                <a:cs typeface="Calibri"/>
              </a:endParaRPr>
            </a:p>
          </p:txBody>
        </p:sp>
      </p:grpSp>
      <p:sp>
        <p:nvSpPr>
          <p:cNvPr id="15" name="TextBox 14">
            <a:extLst>
              <a:ext uri="{FF2B5EF4-FFF2-40B4-BE49-F238E27FC236}">
                <a16:creationId xmlns:a16="http://schemas.microsoft.com/office/drawing/2014/main" id="{CB6B04F7-E9E8-D9BE-574B-151AF1E53334}"/>
              </a:ext>
            </a:extLst>
          </p:cNvPr>
          <p:cNvSpPr txBox="1"/>
          <p:nvPr/>
        </p:nvSpPr>
        <p:spPr>
          <a:xfrm>
            <a:off x="160880" y="328106"/>
            <a:ext cx="5217236" cy="707886"/>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2000" b="1">
                <a:ea typeface="+mn-lt"/>
                <a:cs typeface="+mn-lt"/>
              </a:rPr>
              <a:t>      Year 10 Business, Homework – </a:t>
            </a:r>
            <a:endParaRPr lang="en-GB" sz="2000">
              <a:ea typeface="+mn-lt"/>
              <a:cs typeface="+mn-lt"/>
            </a:endParaRPr>
          </a:p>
          <a:p>
            <a:pPr algn="ctr"/>
            <a:r>
              <a:rPr lang="en-GB" sz="2000" b="1">
                <a:ea typeface="+mn-lt"/>
                <a:cs typeface="+mn-lt"/>
              </a:rPr>
              <a:t>Half Term 4, Week 5</a:t>
            </a:r>
            <a:endParaRPr lang="en-GB" sz="2000">
              <a:ea typeface="+mn-lt"/>
              <a:cs typeface="+mn-lt"/>
            </a:endParaRPr>
          </a:p>
        </p:txBody>
      </p:sp>
      <p:sp>
        <p:nvSpPr>
          <p:cNvPr id="2" name="TextBox 1">
            <a:extLst>
              <a:ext uri="{FF2B5EF4-FFF2-40B4-BE49-F238E27FC236}">
                <a16:creationId xmlns:a16="http://schemas.microsoft.com/office/drawing/2014/main" id="{DB5EEA7C-D3A4-3829-BC92-52436473EE5D}"/>
              </a:ext>
            </a:extLst>
          </p:cNvPr>
          <p:cNvSpPr txBox="1"/>
          <p:nvPr/>
        </p:nvSpPr>
        <p:spPr>
          <a:xfrm>
            <a:off x="267913" y="2475098"/>
            <a:ext cx="6444487" cy="34470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Calibri"/>
                <a:cs typeface="Calibri"/>
              </a:rPr>
              <a:t>                                                     </a:t>
            </a:r>
            <a:r>
              <a:rPr lang="en-US" sz="2000">
                <a:latin typeface="Calibri"/>
                <a:cs typeface="Calibri"/>
              </a:rPr>
              <a:t>Main Task</a:t>
            </a:r>
            <a:endParaRPr lang="en-US" sz="2000">
              <a:latin typeface="Calibri"/>
              <a:ea typeface="Calibri"/>
              <a:cs typeface="Calibri"/>
            </a:endParaRPr>
          </a:p>
          <a:p>
            <a:endParaRPr lang="en-US" sz="2000">
              <a:solidFill>
                <a:srgbClr val="000000"/>
              </a:solidFill>
              <a:ea typeface="Calibri"/>
              <a:cs typeface="Calibri"/>
            </a:endParaRPr>
          </a:p>
          <a:p>
            <a:r>
              <a:rPr lang="en-US" sz="2000">
                <a:solidFill>
                  <a:srgbClr val="000000"/>
                </a:solidFill>
                <a:ea typeface="+mn-lt"/>
                <a:cs typeface="+mn-lt"/>
              </a:rPr>
              <a:t>Q1</a:t>
            </a:r>
            <a:r>
              <a:rPr lang="en-US" sz="2000">
                <a:ea typeface="+mn-lt"/>
                <a:cs typeface="+mn-lt"/>
              </a:rPr>
              <a:t> What is meant by the term ‘customer service’? (2 marks)</a:t>
            </a:r>
            <a:endParaRPr lang="en-US" sz="2000">
              <a:ea typeface="Calibri"/>
              <a:cs typeface="Calibri"/>
            </a:endParaRPr>
          </a:p>
          <a:p>
            <a:r>
              <a:rPr lang="en-US" sz="2000">
                <a:ea typeface="+mn-lt"/>
                <a:cs typeface="+mn-lt"/>
              </a:rPr>
              <a:t>Q2 State </a:t>
            </a:r>
            <a:r>
              <a:rPr lang="en-US" sz="2000" b="1">
                <a:ea typeface="+mn-lt"/>
                <a:cs typeface="+mn-lt"/>
              </a:rPr>
              <a:t>two </a:t>
            </a:r>
            <a:r>
              <a:rPr lang="en-US" sz="2000">
                <a:ea typeface="+mn-lt"/>
                <a:cs typeface="+mn-lt"/>
              </a:rPr>
              <a:t>ways in which a business might offer good customer service. (2 marks) </a:t>
            </a:r>
            <a:endParaRPr lang="en-US" sz="2000">
              <a:ea typeface="Calibri"/>
              <a:cs typeface="Calibri"/>
            </a:endParaRPr>
          </a:p>
          <a:p>
            <a:r>
              <a:rPr lang="en-US" sz="2000">
                <a:ea typeface="+mn-lt"/>
                <a:cs typeface="+mn-lt"/>
              </a:rPr>
              <a:t>Q3 What is meant by ‘customer engagement’? (2 marks)</a:t>
            </a:r>
            <a:endParaRPr lang="en-US" sz="2000">
              <a:ea typeface="Calibri"/>
              <a:cs typeface="Calibri"/>
            </a:endParaRPr>
          </a:p>
          <a:p>
            <a:r>
              <a:rPr lang="en-US" sz="2000">
                <a:ea typeface="+mn-lt"/>
                <a:cs typeface="+mn-lt"/>
              </a:rPr>
              <a:t>Q4 What is meant by the term ‘post-sales service’? (2 marks) </a:t>
            </a:r>
            <a:endParaRPr lang="en-US" sz="2000">
              <a:ea typeface="Calibri"/>
              <a:cs typeface="Calibri"/>
            </a:endParaRPr>
          </a:p>
          <a:p>
            <a:r>
              <a:rPr lang="en-US" sz="2000">
                <a:ea typeface="+mn-lt"/>
                <a:cs typeface="+mn-lt"/>
              </a:rPr>
              <a:t>Q5 Give </a:t>
            </a:r>
            <a:r>
              <a:rPr lang="en-US" sz="2000" b="1">
                <a:ea typeface="+mn-lt"/>
                <a:cs typeface="+mn-lt"/>
              </a:rPr>
              <a:t>two </a:t>
            </a:r>
            <a:r>
              <a:rPr lang="en-US" sz="2000">
                <a:ea typeface="+mn-lt"/>
                <a:cs typeface="+mn-lt"/>
              </a:rPr>
              <a:t>benefits of good customer service. (2 marks)</a:t>
            </a:r>
            <a:endParaRPr lang="en-US" sz="2000">
              <a:ea typeface="Calibri" panose="020F0502020204030204"/>
              <a:cs typeface="Calibri" panose="020F0502020204030204"/>
            </a:endParaRPr>
          </a:p>
          <a:p>
            <a:endParaRPr lang="en-US">
              <a:ea typeface="Calibri"/>
              <a:cs typeface="Calibri"/>
            </a:endParaRPr>
          </a:p>
          <a:p>
            <a:endParaRPr lang="en-US" sz="2000">
              <a:solidFill>
                <a:srgbClr val="000000"/>
              </a:solidFill>
              <a:ea typeface="Calibri"/>
              <a:cs typeface="Calibri"/>
            </a:endParaRPr>
          </a:p>
        </p:txBody>
      </p:sp>
    </p:spTree>
    <p:extLst>
      <p:ext uri="{BB962C8B-B14F-4D97-AF65-F5344CB8AC3E}">
        <p14:creationId xmlns:p14="http://schemas.microsoft.com/office/powerpoint/2010/main" val="364877646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800" b="1"/>
              <a:t>Year 10 English Homework </a:t>
            </a:r>
          </a:p>
          <a:p>
            <a:pPr algn="ctr"/>
            <a:r>
              <a:rPr lang="en-GB" sz="2800" b="1"/>
              <a:t>Half Term 4, Week 5</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a:t>Complete the task on page 8 of your homework booklet.</a:t>
            </a:r>
            <a:r>
              <a:rPr lang="en-US"/>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a:t>Extension Task –  how does the key theme of the supernatural affect the characterisation of Lady Macbeth?</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a:t>Recap: what should you consider when answering Q3 in Language Paper 1?</a:t>
                      </a:r>
                    </a:p>
                    <a:p>
                      <a:endParaRPr lang="en-GB" sz="1400" baseline="0"/>
                    </a:p>
                    <a:p>
                      <a:r>
                        <a:rPr lang="en-GB" sz="1400" baseline="0"/>
                        <a:t>G = </a:t>
                      </a:r>
                    </a:p>
                    <a:p>
                      <a:endParaRPr lang="en-GB" sz="1400" baseline="0"/>
                    </a:p>
                    <a:p>
                      <a:r>
                        <a:rPr lang="en-GB" sz="1400" baseline="0"/>
                        <a:t>A = </a:t>
                      </a:r>
                    </a:p>
                    <a:p>
                      <a:endParaRPr lang="en-GB" sz="1400" baseline="0"/>
                    </a:p>
                    <a:p>
                      <a:r>
                        <a:rPr lang="en-GB" sz="1400" baseline="0"/>
                        <a:t>P = </a:t>
                      </a:r>
                      <a:endParaRPr lang="en-GB" sz="140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writing in a suitable style that uses the source material effectively.</a:t>
            </a:r>
          </a:p>
        </p:txBody>
      </p:sp>
    </p:spTree>
    <p:extLst>
      <p:ext uri="{BB962C8B-B14F-4D97-AF65-F5344CB8AC3E}">
        <p14:creationId xmlns:p14="http://schemas.microsoft.com/office/powerpoint/2010/main" val="341015608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4239" y="0"/>
            <a:ext cx="6733761" cy="9482250"/>
            <a:chOff x="124239" y="0"/>
            <a:chExt cx="6733761" cy="948225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Fine Art Homework – Half Term, Week 1-6</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24239" y="8702142"/>
              <a:ext cx="6582219" cy="78010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panose="020F0502020204030204"/>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–Observational studies, media development, line, tone, colour, shape, pattern space</a:t>
              </a:r>
              <a:endParaRPr lang="en-GB" sz="1400" err="1">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50528" y="1385628"/>
              <a:ext cx="6561438" cy="123016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cs typeface="Calibri"/>
                </a:rPr>
                <a:t>Preparation Task: </a:t>
              </a:r>
              <a:r>
                <a:rPr lang="en-GB" sz="1400">
                  <a:cs typeface="Calibri"/>
                </a:rPr>
                <a:t>Make sure you collect the sketchbook from Miss O'Malley and have the resources your need to work from.</a:t>
              </a:r>
              <a:endParaRPr lang="en-GB" sz="1400">
                <a:ea typeface="Calibri"/>
                <a:cs typeface="Calibri"/>
              </a:endParaRPr>
            </a:p>
            <a:p>
              <a:pPr algn="ctr"/>
              <a:r>
                <a:rPr lang="en-GB" sz="1400">
                  <a:ea typeface="Calibri"/>
                  <a:cs typeface="Calibri"/>
                </a:rPr>
                <a:t>If you need things printing off please arrange this before the deadlines</a:t>
              </a:r>
            </a:p>
          </p:txBody>
        </p:sp>
      </p:grpSp>
      <p:sp>
        <p:nvSpPr>
          <p:cNvPr id="13" name="Rectangle 12">
            <a:extLst>
              <a:ext uri="{FF2B5EF4-FFF2-40B4-BE49-F238E27FC236}">
                <a16:creationId xmlns:a16="http://schemas.microsoft.com/office/drawing/2014/main" id="{711D8AF0-2599-DCAD-4F75-F59886C8834E}"/>
              </a:ext>
            </a:extLst>
          </p:cNvPr>
          <p:cNvSpPr/>
          <p:nvPr/>
        </p:nvSpPr>
        <p:spPr>
          <a:xfrm>
            <a:off x="131165" y="7812970"/>
            <a:ext cx="6561438" cy="623179"/>
          </a:xfrm>
          <a:prstGeom prst="rect">
            <a:avLst/>
          </a:prstGeom>
          <a:ln w="28575">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Work into your drawings for longer than 20 mins per week.</a:t>
            </a:r>
          </a:p>
        </p:txBody>
      </p:sp>
      <p:sp>
        <p:nvSpPr>
          <p:cNvPr id="10" name="Content Placeholder 2">
            <a:extLst>
              <a:ext uri="{FF2B5EF4-FFF2-40B4-BE49-F238E27FC236}">
                <a16:creationId xmlns:a16="http://schemas.microsoft.com/office/drawing/2014/main" id="{E2FB164B-466F-2904-8705-EAA7BB050A29}"/>
              </a:ext>
            </a:extLst>
          </p:cNvPr>
          <p:cNvSpPr>
            <a:spLocks noGrp="1"/>
          </p:cNvSpPr>
          <p:nvPr/>
        </p:nvSpPr>
        <p:spPr>
          <a:xfrm>
            <a:off x="137370" y="3154731"/>
            <a:ext cx="6572676" cy="3645250"/>
          </a:xfrm>
          <a:prstGeom prst="rect">
            <a:avLst/>
          </a:prstGeom>
          <a:ln>
            <a:solidFill>
              <a:schemeClr val="tx1">
                <a:lumMod val="95000"/>
                <a:lumOff val="5000"/>
              </a:schemeClr>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a:latin typeface="Baguet Script"/>
              <a:ea typeface="Calibri"/>
              <a:cs typeface="Calibri"/>
            </a:endParaRPr>
          </a:p>
          <a:p>
            <a:r>
              <a:rPr lang="en-US" sz="2000">
                <a:latin typeface="Baguet Script"/>
                <a:ea typeface="Calibri"/>
                <a:cs typeface="Calibri"/>
              </a:rPr>
              <a:t>In your sketchbook over the next 6 week you will have:</a:t>
            </a:r>
            <a:endParaRPr lang="en-US"/>
          </a:p>
          <a:p>
            <a:r>
              <a:rPr lang="en-US" sz="2000">
                <a:latin typeface="Baguet Script"/>
                <a:ea typeface="Calibri"/>
                <a:cs typeface="Calibri"/>
              </a:rPr>
              <a:t>Collage – ripped </a:t>
            </a:r>
            <a:r>
              <a:rPr lang="en-US" sz="2000" err="1">
                <a:latin typeface="Baguet Script"/>
                <a:ea typeface="Calibri"/>
                <a:cs typeface="Calibri"/>
              </a:rPr>
              <a:t>coloured</a:t>
            </a:r>
            <a:r>
              <a:rPr lang="en-US" sz="2000">
                <a:latin typeface="Baguet Script"/>
                <a:ea typeface="Calibri"/>
                <a:cs typeface="Calibri"/>
              </a:rPr>
              <a:t> paper pepper</a:t>
            </a:r>
          </a:p>
          <a:p>
            <a:r>
              <a:rPr lang="en-US" sz="2000">
                <a:latin typeface="Baguet Script"/>
                <a:ea typeface="Calibri"/>
                <a:cs typeface="Calibri"/>
              </a:rPr>
              <a:t>Collage – cut paper collage pepper</a:t>
            </a:r>
          </a:p>
          <a:p>
            <a:r>
              <a:rPr lang="en-US" sz="2000">
                <a:latin typeface="Baguet Script"/>
                <a:ea typeface="Calibri"/>
                <a:cs typeface="Calibri"/>
              </a:rPr>
              <a:t>Water </a:t>
            </a:r>
            <a:r>
              <a:rPr lang="en-US" sz="2000" err="1">
                <a:latin typeface="Baguet Script"/>
                <a:ea typeface="Calibri"/>
                <a:cs typeface="Calibri"/>
              </a:rPr>
              <a:t>colour</a:t>
            </a:r>
            <a:r>
              <a:rPr lang="en-US" sz="2000">
                <a:latin typeface="Baguet Script"/>
                <a:ea typeface="Calibri"/>
                <a:cs typeface="Calibri"/>
              </a:rPr>
              <a:t> </a:t>
            </a:r>
            <a:r>
              <a:rPr lang="en-US" sz="2000" err="1">
                <a:latin typeface="Baguet Script"/>
                <a:ea typeface="Calibri"/>
                <a:cs typeface="Calibri"/>
              </a:rPr>
              <a:t>papper</a:t>
            </a:r>
            <a:endParaRPr lang="en-US" sz="2000">
              <a:latin typeface="Baguet Script"/>
              <a:ea typeface="Calibri"/>
              <a:cs typeface="Calibri"/>
            </a:endParaRPr>
          </a:p>
          <a:p>
            <a:r>
              <a:rPr lang="en-US" sz="2000">
                <a:latin typeface="Baguet Script"/>
                <a:ea typeface="Calibri"/>
                <a:cs typeface="Calibri"/>
              </a:rPr>
              <a:t>Acrylic </a:t>
            </a:r>
            <a:r>
              <a:rPr lang="en-US" sz="2000" err="1">
                <a:latin typeface="Baguet Script"/>
                <a:ea typeface="Calibri"/>
                <a:cs typeface="Calibri"/>
              </a:rPr>
              <a:t>painied</a:t>
            </a:r>
            <a:r>
              <a:rPr lang="en-US" sz="2000">
                <a:latin typeface="Baguet Script"/>
                <a:ea typeface="Calibri"/>
                <a:cs typeface="Calibri"/>
              </a:rPr>
              <a:t> pepper</a:t>
            </a:r>
          </a:p>
          <a:p>
            <a:r>
              <a:rPr lang="en-US" sz="2000">
                <a:latin typeface="Baguet Script"/>
                <a:ea typeface="Calibri"/>
                <a:cs typeface="Calibri"/>
              </a:rPr>
              <a:t>String collage and printed pepper</a:t>
            </a:r>
          </a:p>
          <a:p>
            <a:r>
              <a:rPr lang="en-US" sz="2000">
                <a:latin typeface="Baguet Script"/>
                <a:ea typeface="Calibri"/>
                <a:cs typeface="Calibri"/>
              </a:rPr>
              <a:t>Quick print foam pepper</a:t>
            </a:r>
          </a:p>
          <a:p>
            <a:endParaRPr lang="en-US" sz="2000">
              <a:latin typeface="Baguet Script"/>
              <a:ea typeface="Calibri"/>
              <a:cs typeface="Calibri"/>
            </a:endParaRPr>
          </a:p>
          <a:p>
            <a:endParaRPr lang="en-US" sz="1600">
              <a:latin typeface="Calibri" panose="020F0502020204030204"/>
              <a:ea typeface="Calibri"/>
              <a:cs typeface="Calibri"/>
            </a:endParaRPr>
          </a:p>
        </p:txBody>
      </p:sp>
    </p:spTree>
    <p:extLst>
      <p:ext uri="{BB962C8B-B14F-4D97-AF65-F5344CB8AC3E}">
        <p14:creationId xmlns:p14="http://schemas.microsoft.com/office/powerpoint/2010/main" val="219155057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6E3F6D58-D308-AC56-4A7E-1E5C45CEA391}"/>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2" name="Group 1">
            <a:extLst>
              <a:ext uri="{FF2B5EF4-FFF2-40B4-BE49-F238E27FC236}">
                <a16:creationId xmlns:a16="http://schemas.microsoft.com/office/drawing/2014/main" id="{B3B81B91-0ECF-80F7-7214-13FD3818BC55}"/>
              </a:ext>
            </a:extLst>
          </p:cNvPr>
          <p:cNvGrpSpPr/>
          <p:nvPr/>
        </p:nvGrpSpPr>
        <p:grpSpPr>
          <a:xfrm>
            <a:off x="137987" y="78467"/>
            <a:ext cx="6716812" cy="9204696"/>
            <a:chOff x="3808941" y="0"/>
            <a:chExt cx="6732529" cy="9440716"/>
          </a:xfrm>
        </p:grpSpPr>
        <p:pic>
          <p:nvPicPr>
            <p:cNvPr id="4" name="Picture 3">
              <a:extLst>
                <a:ext uri="{FF2B5EF4-FFF2-40B4-BE49-F238E27FC236}">
                  <a16:creationId xmlns:a16="http://schemas.microsoft.com/office/drawing/2014/main" id="{E2BD801B-AD28-0B74-6442-6AD9A7067B9A}"/>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869A2D24-D8CD-9A67-8F41-B0D8B8C63711}"/>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Geography Homework – Half Term 4, Week 5</a:t>
              </a:r>
              <a:endParaRPr lang="en-GB" sz="2400">
                <a:ea typeface="+mn-lt"/>
                <a:cs typeface="+mn-lt"/>
              </a:endParaRPr>
            </a:p>
          </p:txBody>
        </p:sp>
        <p:sp>
          <p:nvSpPr>
            <p:cNvPr id="6" name="Rectangle 5">
              <a:extLst>
                <a:ext uri="{FF2B5EF4-FFF2-40B4-BE49-F238E27FC236}">
                  <a16:creationId xmlns:a16="http://schemas.microsoft.com/office/drawing/2014/main" id="{B0A4BCE5-FA9D-214E-1DB1-AB44A5A2A2F5}"/>
                </a:ext>
              </a:extLst>
            </p:cNvPr>
            <p:cNvSpPr/>
            <p:nvPr/>
          </p:nvSpPr>
          <p:spPr>
            <a:xfrm>
              <a:off x="3812767" y="2735603"/>
              <a:ext cx="6591602" cy="399994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a:ea typeface="+mn-lt"/>
                  <a:cs typeface="+mn-lt"/>
                </a:rPr>
                <a:t>Use your case study of Bristol to answer the following exam questions:</a:t>
              </a:r>
              <a:endParaRPr lang="en-US" sz="3200">
                <a:ea typeface="+mn-lt"/>
                <a:cs typeface="+mn-lt"/>
              </a:endParaRPr>
            </a:p>
            <a:p>
              <a:endParaRPr lang="en-GB">
                <a:cs typeface="Calibri"/>
              </a:endParaRPr>
            </a:p>
            <a:p>
              <a:r>
                <a:rPr lang="en-GB">
                  <a:cs typeface="Calibri"/>
                </a:rPr>
                <a:t>1. Outline the environmental opportunities created by urban change in a major UK city you have studied (4 marks).</a:t>
              </a:r>
              <a:endParaRPr lang="en-GB">
                <a:ea typeface="Calibri"/>
                <a:cs typeface="Calibri"/>
              </a:endParaRPr>
            </a:p>
            <a:p>
              <a:r>
                <a:rPr lang="en-GB">
                  <a:cs typeface="Calibri"/>
                </a:rPr>
                <a:t>2. 'Environmental challenges in UK cities are difficult to manage' Do you agree? Explain your answer using a  case study of a UK city you have studied (6 marks)</a:t>
              </a:r>
              <a:endParaRPr lang="en-GB">
                <a:ea typeface="Calibri"/>
                <a:cs typeface="Calibri"/>
              </a:endParaRPr>
            </a:p>
            <a:p>
              <a:endParaRPr lang="en-GB">
                <a:ea typeface="Calibri"/>
                <a:cs typeface="Calibri"/>
              </a:endParaRPr>
            </a:p>
            <a:p>
              <a:endParaRPr lang="en-GB">
                <a:ea typeface="Calibri"/>
                <a:cs typeface="Calibri"/>
              </a:endParaRPr>
            </a:p>
            <a:p>
              <a:endParaRPr lang="en-GB">
                <a:ea typeface="Calibri"/>
                <a:cs typeface="Calibri"/>
              </a:endParaRPr>
            </a:p>
            <a:p>
              <a:endParaRPr lang="en-GB">
                <a:ea typeface="Calibri"/>
                <a:cs typeface="Calibri"/>
              </a:endParaRPr>
            </a:p>
          </p:txBody>
        </p:sp>
        <p:sp>
          <p:nvSpPr>
            <p:cNvPr id="7" name="Rectangle 6">
              <a:extLst>
                <a:ext uri="{FF2B5EF4-FFF2-40B4-BE49-F238E27FC236}">
                  <a16:creationId xmlns:a16="http://schemas.microsoft.com/office/drawing/2014/main" id="{047E1E40-4CC4-1693-D674-B77DB8DA85B2}"/>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a:t>What have been your strengths in Geography this week?</a:t>
              </a:r>
              <a:endParaRPr lang="en-GB">
                <a:ea typeface="Calibri"/>
                <a:cs typeface="Calibri"/>
              </a:endParaRPr>
            </a:p>
            <a:p>
              <a:pPr marL="236855" indent="-236855">
                <a:buAutoNum type="arabicPeriod"/>
              </a:pPr>
              <a:r>
                <a:rPr lang="en-GB"/>
                <a:t>What have been the areas that have challenged you in Geography this week?</a:t>
              </a:r>
              <a:endParaRPr lang="en-GB">
                <a:ea typeface="Calibri"/>
                <a:cs typeface="Calibri"/>
              </a:endParaRPr>
            </a:p>
            <a:p>
              <a:pPr marL="236855" indent="-236855">
                <a:buAutoNum type="arabicPeriod"/>
              </a:pPr>
              <a:r>
                <a:rPr lang="en-GB"/>
                <a:t>How could you improve next week?</a:t>
              </a:r>
              <a:endParaRPr lang="en-GB">
                <a:ea typeface="Calibri"/>
                <a:cs typeface="Calibri"/>
              </a:endParaRPr>
            </a:p>
          </p:txBody>
        </p:sp>
        <p:sp>
          <p:nvSpPr>
            <p:cNvPr id="8" name="Rectangle 7">
              <a:extLst>
                <a:ext uri="{FF2B5EF4-FFF2-40B4-BE49-F238E27FC236}">
                  <a16:creationId xmlns:a16="http://schemas.microsoft.com/office/drawing/2014/main" id="{9263AD1B-8EA9-9245-16EB-728D260FA8B2}"/>
                </a:ext>
              </a:extLst>
            </p:cNvPr>
            <p:cNvSpPr/>
            <p:nvPr/>
          </p:nvSpPr>
          <p:spPr>
            <a:xfrm>
              <a:off x="382849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Who are the winners and losers when an area is regenerated?</a:t>
              </a:r>
            </a:p>
          </p:txBody>
        </p:sp>
        <p:sp>
          <p:nvSpPr>
            <p:cNvPr id="9" name="Rectangle 8">
              <a:extLst>
                <a:ext uri="{FF2B5EF4-FFF2-40B4-BE49-F238E27FC236}">
                  <a16:creationId xmlns:a16="http://schemas.microsoft.com/office/drawing/2014/main" id="{2218AE43-D40A-987B-659C-F489ED2475C2}"/>
                </a:ext>
              </a:extLst>
            </p:cNvPr>
            <p:cNvSpPr/>
            <p:nvPr/>
          </p:nvSpPr>
          <p:spPr>
            <a:xfrm>
              <a:off x="3808941" y="6846774"/>
              <a:ext cx="6591602" cy="77999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integrated transport system, urban greening, green initiatives, dereliction, urban growth, urban sprawl, brownfield site, regeneration</a:t>
              </a:r>
              <a:endParaRPr lang="en-GB" sz="1600">
                <a:cs typeface="Calibri"/>
              </a:endParaRPr>
            </a:p>
          </p:txBody>
        </p:sp>
        <p:sp>
          <p:nvSpPr>
            <p:cNvPr id="10" name="Rectangle 9">
              <a:extLst>
                <a:ext uri="{FF2B5EF4-FFF2-40B4-BE49-F238E27FC236}">
                  <a16:creationId xmlns:a16="http://schemas.microsoft.com/office/drawing/2014/main" id="{FA7B9930-B307-96C6-9EB4-4A4E1B6E5865}"/>
                </a:ext>
              </a:extLst>
            </p:cNvPr>
            <p:cNvSpPr/>
            <p:nvPr/>
          </p:nvSpPr>
          <p:spPr>
            <a:xfrm>
              <a:off x="3813216" y="1261024"/>
              <a:ext cx="6590320" cy="140923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lang="en-GB">
                <a:ea typeface="+mn-lt"/>
                <a:cs typeface="+mn-lt"/>
              </a:endParaRPr>
            </a:p>
            <a:p>
              <a:r>
                <a:rPr lang="en-GB">
                  <a:cs typeface="Calibri"/>
                </a:rPr>
                <a:t>Sustainable Urban Living Quiz</a:t>
              </a:r>
              <a:endParaRPr lang="en-GB">
                <a:ea typeface="Calibri" panose="020F0502020204030204"/>
                <a:cs typeface="Calibri"/>
              </a:endParaRPr>
            </a:p>
          </p:txBody>
        </p:sp>
      </p:grpSp>
      <p:pic>
        <p:nvPicPr>
          <p:cNvPr id="11" name="Picture 10" descr="A qr code with black squares&#10;&#10;Description automatically generated">
            <a:extLst>
              <a:ext uri="{FF2B5EF4-FFF2-40B4-BE49-F238E27FC236}">
                <a16:creationId xmlns:a16="http://schemas.microsoft.com/office/drawing/2014/main" id="{36934BE5-3250-7A3F-2317-DA975EE1771C}"/>
              </a:ext>
            </a:extLst>
          </p:cNvPr>
          <p:cNvPicPr>
            <a:picLocks noChangeAspect="1"/>
          </p:cNvPicPr>
          <p:nvPr/>
        </p:nvPicPr>
        <p:blipFill>
          <a:blip r:embed="rId3"/>
          <a:stretch>
            <a:fillRect/>
          </a:stretch>
        </p:blipFill>
        <p:spPr>
          <a:xfrm>
            <a:off x="4884164" y="1394415"/>
            <a:ext cx="1229076" cy="1228283"/>
          </a:xfrm>
          <a:prstGeom prst="rect">
            <a:avLst/>
          </a:prstGeom>
        </p:spPr>
      </p:pic>
      <p:pic>
        <p:nvPicPr>
          <p:cNvPr id="12" name="Picture 11" descr="Image result for bristol">
            <a:extLst>
              <a:ext uri="{FF2B5EF4-FFF2-40B4-BE49-F238E27FC236}">
                <a16:creationId xmlns:a16="http://schemas.microsoft.com/office/drawing/2014/main" id="{DCCB17EA-1072-A86B-30FF-B062373A136E}"/>
              </a:ext>
            </a:extLst>
          </p:cNvPr>
          <p:cNvPicPr>
            <a:picLocks noChangeAspect="1"/>
          </p:cNvPicPr>
          <p:nvPr/>
        </p:nvPicPr>
        <p:blipFill>
          <a:blip r:embed="rId4"/>
          <a:stretch>
            <a:fillRect/>
          </a:stretch>
        </p:blipFill>
        <p:spPr>
          <a:xfrm>
            <a:off x="3501924" y="5038946"/>
            <a:ext cx="2433106" cy="1455111"/>
          </a:xfrm>
          <a:prstGeom prst="rect">
            <a:avLst/>
          </a:prstGeom>
        </p:spPr>
      </p:pic>
    </p:spTree>
    <p:extLst>
      <p:ext uri="{BB962C8B-B14F-4D97-AF65-F5344CB8AC3E}">
        <p14:creationId xmlns:p14="http://schemas.microsoft.com/office/powerpoint/2010/main" val="140145177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10 History Homework – Half Term 4, Week 5</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1459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1500">
                <a:cs typeface="Calibri"/>
              </a:rPr>
              <a:t>Mind Map:</a:t>
            </a:r>
            <a:endParaRPr lang="en-US" sz="1500">
              <a:ea typeface="Calibri"/>
              <a:cs typeface="Calibri"/>
            </a:endParaRPr>
          </a:p>
          <a:p>
            <a:endParaRPr lang="en-US" sz="1500">
              <a:ea typeface="Calibri"/>
              <a:cs typeface="Calibri"/>
            </a:endParaRPr>
          </a:p>
          <a:p>
            <a:pPr marL="285750" indent="-285750">
              <a:buFont typeface="Arial"/>
              <a:buChar char="•"/>
            </a:pPr>
            <a:r>
              <a:rPr lang="en-US" sz="1500">
                <a:ea typeface="+mn-lt"/>
                <a:cs typeface="+mn-lt"/>
              </a:rPr>
              <a:t>Next, we will look at Elizabethan voyages, research this and complete the tasks below (link to a good website - </a:t>
            </a:r>
            <a:r>
              <a:rPr lang="en-US" sz="1500">
                <a:ea typeface="+mn-lt"/>
                <a:cs typeface="+mn-lt"/>
                <a:hlinkClick r:id="rId3"/>
              </a:rPr>
              <a:t>https://www.bbc.co.uk/bitesize/guides/zy68tyc/revision/5</a:t>
            </a:r>
            <a:r>
              <a:rPr lang="en-US" sz="1500">
                <a:ea typeface="+mn-lt"/>
                <a:cs typeface="+mn-lt"/>
              </a:rPr>
              <a:t>)</a:t>
            </a:r>
            <a:endParaRPr lang="en-US" sz="1500">
              <a:ea typeface="Calibri"/>
              <a:cs typeface="Calibri" panose="020F0502020204030204"/>
            </a:endParaRPr>
          </a:p>
          <a:p>
            <a:pPr marL="285750" indent="-285750">
              <a:buFont typeface="Arial"/>
              <a:buChar char="•"/>
            </a:pPr>
            <a:r>
              <a:rPr lang="en-US" sz="1500">
                <a:ea typeface="+mn-lt"/>
                <a:cs typeface="+mn-lt"/>
              </a:rPr>
              <a:t>Take the key events and put them onto a Mind Map (examples/templates available). </a:t>
            </a:r>
            <a:endParaRPr lang="en-US" sz="1500">
              <a:ea typeface="Calibri"/>
              <a:cs typeface="Calibri" panose="020F0502020204030204"/>
            </a:endParaRPr>
          </a:p>
          <a:p>
            <a:pPr marL="285750" indent="-285750">
              <a:buFont typeface="Arial"/>
              <a:buChar char="•"/>
            </a:pPr>
            <a:r>
              <a:rPr lang="en-US" sz="1500">
                <a:ea typeface="+mn-lt"/>
                <a:cs typeface="+mn-lt"/>
              </a:rPr>
              <a:t>Make sure the events have a title and a brief description. </a:t>
            </a:r>
            <a:endParaRPr lang="en-US" sz="1500">
              <a:ea typeface="Calibri"/>
              <a:cs typeface="Calibri" panose="020F0502020204030204"/>
            </a:endParaRPr>
          </a:p>
          <a:p>
            <a:pPr marL="285750" indent="-285750">
              <a:buFont typeface="Arial"/>
              <a:buChar char="•"/>
            </a:pPr>
            <a:r>
              <a:rPr lang="en-US" sz="1500">
                <a:ea typeface="+mn-lt"/>
                <a:cs typeface="+mn-lt"/>
              </a:rPr>
              <a:t>Make sure it has arrows LINKING events – does one cause another? Do they have things in common? Have you described why they link together? </a:t>
            </a:r>
            <a:endParaRPr lang="en-US" sz="1500">
              <a:ea typeface="Calibri"/>
              <a:cs typeface="Calibri" panose="020F0502020204030204"/>
            </a:endParaRPr>
          </a:p>
          <a:p>
            <a:pPr marL="285750" indent="-285750">
              <a:buFont typeface="Arial"/>
              <a:buChar char="•"/>
            </a:pPr>
            <a:r>
              <a:rPr lang="en-US" sz="1500">
                <a:ea typeface="+mn-lt"/>
                <a:cs typeface="+mn-lt"/>
              </a:rPr>
              <a:t>Make sure it has either </a:t>
            </a:r>
            <a:r>
              <a:rPr lang="en-US" sz="1500" err="1">
                <a:ea typeface="+mn-lt"/>
                <a:cs typeface="+mn-lt"/>
              </a:rPr>
              <a:t>colour</a:t>
            </a:r>
            <a:r>
              <a:rPr lang="en-US" sz="1500">
                <a:ea typeface="+mn-lt"/>
                <a:cs typeface="+mn-lt"/>
              </a:rPr>
              <a:t> coding (one </a:t>
            </a:r>
            <a:r>
              <a:rPr lang="en-US" sz="1500" err="1">
                <a:ea typeface="+mn-lt"/>
                <a:cs typeface="+mn-lt"/>
              </a:rPr>
              <a:t>colour</a:t>
            </a:r>
            <a:r>
              <a:rPr lang="en-US" sz="1500">
                <a:ea typeface="+mn-lt"/>
                <a:cs typeface="+mn-lt"/>
              </a:rPr>
              <a:t> per area) or pictures/symbols.</a:t>
            </a:r>
            <a:endParaRPr lang="en-US" sz="1500">
              <a:ea typeface="Calibri"/>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748828"/>
            <a:ext cx="6561438" cy="155568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Seneca:</a:t>
            </a:r>
            <a:endParaRPr lang="en-GB">
              <a:cs typeface="Calibri"/>
            </a:endParaRPr>
          </a:p>
          <a:p>
            <a:endParaRPr lang="en-GB">
              <a:cs typeface="Calibri"/>
            </a:endParaRPr>
          </a:p>
          <a:p>
            <a:endParaRPr lang="en-GB">
              <a:cs typeface="Calibri"/>
            </a:endParaRPr>
          </a:p>
          <a:p>
            <a:r>
              <a:rPr lang="en-GB">
                <a:cs typeface="Calibri"/>
              </a:rPr>
              <a:t>Join class -                                    Seneca task -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pPr lvl="0">
                        <a:buNone/>
                      </a:pPr>
                      <a:r>
                        <a:rPr lang="en-GB" sz="1100"/>
                        <a:t>1. What was the Great Chain of Being?</a:t>
                      </a:r>
                      <a:endParaRPr lang="en-US"/>
                    </a:p>
                  </a:txBody>
                  <a:tcPr/>
                </a:tc>
                <a:extLst>
                  <a:ext uri="{0D108BD9-81ED-4DB2-BD59-A6C34878D82A}">
                    <a16:rowId xmlns:a16="http://schemas.microsoft.com/office/drawing/2014/main" val="3427877305"/>
                  </a:ext>
                </a:extLst>
              </a:tr>
              <a:tr h="334459">
                <a:tc>
                  <a:txBody>
                    <a:bodyPr/>
                    <a:lstStyle/>
                    <a:p>
                      <a:r>
                        <a:rPr lang="en-GB" sz="1100"/>
                        <a:t>2. How did the wealthy show their wealth?</a:t>
                      </a:r>
                    </a:p>
                  </a:txBody>
                  <a:tcPr/>
                </a:tc>
                <a:extLst>
                  <a:ext uri="{0D108BD9-81ED-4DB2-BD59-A6C34878D82A}">
                    <a16:rowId xmlns:a16="http://schemas.microsoft.com/office/drawing/2014/main" val="3058180426"/>
                  </a:ext>
                </a:extLst>
              </a:tr>
              <a:tr h="334459">
                <a:tc>
                  <a:txBody>
                    <a:bodyPr/>
                    <a:lstStyle/>
                    <a:p>
                      <a:pPr lvl="0">
                        <a:buNone/>
                      </a:pPr>
                      <a:r>
                        <a:rPr lang="en-GB" sz="1100" b="0" i="0" u="none" strike="noStrike" noProof="0">
                          <a:latin typeface="Calibri"/>
                        </a:rPr>
                        <a:t>3. How did theatres change in Elizabethan times?</a:t>
                      </a:r>
                    </a:p>
                  </a:txBody>
                  <a:tcPr/>
                </a:tc>
                <a:extLst>
                  <a:ext uri="{0D108BD9-81ED-4DB2-BD59-A6C34878D82A}">
                    <a16:rowId xmlns:a16="http://schemas.microsoft.com/office/drawing/2014/main" val="807486230"/>
                  </a:ext>
                </a:extLst>
              </a:tr>
              <a:tr h="334459">
                <a:tc>
                  <a:txBody>
                    <a:bodyPr/>
                    <a:lstStyle/>
                    <a:p>
                      <a:pPr lvl="0">
                        <a:buNone/>
                      </a:pPr>
                      <a:r>
                        <a:rPr lang="en-GB" sz="1100" b="0" i="0" u="none" strike="noStrike" noProof="0">
                          <a:latin typeface="Calibri"/>
                        </a:rPr>
                        <a:t>4. Why was there so much poverty in Elizabethan times?</a:t>
                      </a:r>
                    </a:p>
                  </a:txBody>
                  <a:tcPr/>
                </a:tc>
                <a:extLst>
                  <a:ext uri="{0D108BD9-81ED-4DB2-BD59-A6C34878D82A}">
                    <a16:rowId xmlns:a16="http://schemas.microsoft.com/office/drawing/2014/main" val="2434172"/>
                  </a:ext>
                </a:extLst>
              </a:tr>
              <a:tr h="334459">
                <a:tc>
                  <a:txBody>
                    <a:bodyPr/>
                    <a:lstStyle/>
                    <a:p>
                      <a:pPr lvl="0">
                        <a:buNone/>
                      </a:pPr>
                      <a:r>
                        <a:rPr lang="en-GB" sz="1100" b="0" i="0" u="none" strike="noStrike" noProof="0">
                          <a:latin typeface="Calibri"/>
                        </a:rPr>
                        <a:t>5. How did Elizabeth try to deal with poverty?</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6239235"/>
            <a:ext cx="6561438" cy="4244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Drake, Hawkins, Raleigh, exploration, voyage</a:t>
            </a:r>
            <a:endParaRPr lang="en-GB">
              <a:cs typeface="Calibri"/>
            </a:endParaRPr>
          </a:p>
        </p:txBody>
      </p:sp>
      <p:pic>
        <p:nvPicPr>
          <p:cNvPr id="12" name="Picture 11" descr="Qr code&#10;&#10;Description automatically generated">
            <a:extLst>
              <a:ext uri="{FF2B5EF4-FFF2-40B4-BE49-F238E27FC236}">
                <a16:creationId xmlns:a16="http://schemas.microsoft.com/office/drawing/2014/main" id="{5F09D2A8-B5F6-D19D-F8FA-60BAA4D23D34}"/>
              </a:ext>
            </a:extLst>
          </p:cNvPr>
          <p:cNvPicPr>
            <a:picLocks noChangeAspect="1"/>
          </p:cNvPicPr>
          <p:nvPr/>
        </p:nvPicPr>
        <p:blipFill>
          <a:blip r:embed="rId4"/>
          <a:stretch>
            <a:fillRect/>
          </a:stretch>
        </p:blipFill>
        <p:spPr>
          <a:xfrm>
            <a:off x="1337645" y="7051439"/>
            <a:ext cx="1183143" cy="1184158"/>
          </a:xfrm>
          <a:prstGeom prst="rect">
            <a:avLst/>
          </a:prstGeom>
        </p:spPr>
      </p:pic>
      <p:pic>
        <p:nvPicPr>
          <p:cNvPr id="14" name="Picture 12" descr="Qr code&#10;&#10;Description automatically generated">
            <a:extLst>
              <a:ext uri="{FF2B5EF4-FFF2-40B4-BE49-F238E27FC236}">
                <a16:creationId xmlns:a16="http://schemas.microsoft.com/office/drawing/2014/main" id="{7E7F2357-2874-B5B5-F561-859A86EFCCCE}"/>
              </a:ext>
            </a:extLst>
          </p:cNvPr>
          <p:cNvPicPr>
            <a:picLocks noChangeAspect="1"/>
          </p:cNvPicPr>
          <p:nvPr/>
        </p:nvPicPr>
        <p:blipFill>
          <a:blip r:embed="rId5"/>
          <a:stretch>
            <a:fillRect/>
          </a:stretch>
        </p:blipFill>
        <p:spPr>
          <a:xfrm>
            <a:off x="4380156" y="6877678"/>
            <a:ext cx="1354149" cy="1369753"/>
          </a:xfrm>
          <a:prstGeom prst="rect">
            <a:avLst/>
          </a:prstGeom>
        </p:spPr>
      </p:pic>
    </p:spTree>
    <p:extLst>
      <p:ext uri="{BB962C8B-B14F-4D97-AF65-F5344CB8AC3E}">
        <p14:creationId xmlns:p14="http://schemas.microsoft.com/office/powerpoint/2010/main" val="421510022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506275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1012550">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1012550">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1012550">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1012550">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1012550">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Tree>
    <p:extLst>
      <p:ext uri="{BB962C8B-B14F-4D97-AF65-F5344CB8AC3E}">
        <p14:creationId xmlns:p14="http://schemas.microsoft.com/office/powerpoint/2010/main" val="5370379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Mathematics Homework </a:t>
              </a:r>
            </a:p>
            <a:p>
              <a:pPr algn="ctr"/>
              <a:r>
                <a:rPr lang="en-GB" sz="2400" b="1">
                  <a:ea typeface="+mn-lt"/>
                  <a:cs typeface="+mn-lt"/>
                </a:rPr>
                <a:t> Half Term 4, Week 5</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476676"/>
              <a:ext cx="6561438" cy="301893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2000" b="1">
                  <a:ea typeface="+mn-lt"/>
                  <a:cs typeface="+mn-lt"/>
                </a:rPr>
                <a:t>Main Task – Venn Diagrams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maths this week?</a:t>
              </a:r>
            </a:p>
            <a:p>
              <a:pPr marL="342900" indent="-342900">
                <a:buFont typeface="+mj-lt"/>
                <a:buAutoNum type="arabicPeriod"/>
              </a:pPr>
              <a:r>
                <a:rPr lang="en-GB"/>
                <a:t>What have been the areas that have challenged you in maths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213581"/>
              <a:ext cx="6561438" cy="2090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pPr rtl="0">
                <a:spcBef>
                  <a:spcPts val="0"/>
                </a:spcBef>
                <a:spcAft>
                  <a:spcPts val="0"/>
                </a:spcAft>
              </a:pPr>
              <a:r>
                <a:rPr lang="en-GB" b="1">
                  <a:ea typeface="+mn-lt"/>
                  <a:cs typeface="+mn-lt"/>
                </a:rPr>
                <a:t>Extension Task –</a:t>
              </a:r>
            </a:p>
            <a:p>
              <a:pPr rtl="0">
                <a:spcBef>
                  <a:spcPts val="0"/>
                </a:spcBef>
                <a:spcAft>
                  <a:spcPts val="0"/>
                </a:spcAft>
              </a:pPr>
              <a:r>
                <a:rPr lang="en-GB" sz="1600" b="0" i="0" u="none" strike="noStrike">
                  <a:solidFill>
                    <a:srgbClr val="000000"/>
                  </a:solidFill>
                  <a:effectLst/>
                  <a:latin typeface="Calibri" panose="020F0502020204030204" pitchFamily="34" charset="0"/>
                </a:rPr>
                <a:t>The Venn diagram shows information </a:t>
              </a:r>
            </a:p>
            <a:p>
              <a:pPr rtl="0">
                <a:spcBef>
                  <a:spcPts val="0"/>
                </a:spcBef>
                <a:spcAft>
                  <a:spcPts val="0"/>
                </a:spcAft>
              </a:pPr>
              <a:r>
                <a:rPr lang="en-GB" sz="1600" b="0" i="0" u="none" strike="noStrike">
                  <a:solidFill>
                    <a:srgbClr val="000000"/>
                  </a:solidFill>
                  <a:effectLst/>
                  <a:latin typeface="Calibri" panose="020F0502020204030204" pitchFamily="34" charset="0"/>
                </a:rPr>
                <a:t>about the siblings of 49 students</a:t>
              </a:r>
              <a:br>
                <a:rPr lang="en-GB" sz="1600" b="0">
                  <a:effectLst/>
                </a:rPr>
              </a:br>
              <a:r>
                <a:rPr lang="en-GB" sz="1600" b="0" i="0" u="none" strike="noStrike">
                  <a:solidFill>
                    <a:srgbClr val="000000"/>
                  </a:solidFill>
                  <a:effectLst/>
                  <a:latin typeface="Calibri" panose="020F0502020204030204" pitchFamily="34" charset="0"/>
                </a:rPr>
                <a:t>ξ = 49 students surveyed</a:t>
              </a:r>
              <a:br>
                <a:rPr lang="en-GB" sz="1600" b="0">
                  <a:effectLst/>
                </a:rPr>
              </a:br>
              <a:r>
                <a:rPr lang="en-GB" sz="1600" b="0" i="0" u="none" strike="noStrike">
                  <a:solidFill>
                    <a:srgbClr val="000000"/>
                  </a:solidFill>
                  <a:effectLst/>
                  <a:latin typeface="Calibri" panose="020F0502020204030204" pitchFamily="34" charset="0"/>
                </a:rPr>
                <a:t>13 students have both a brother </a:t>
              </a:r>
            </a:p>
            <a:p>
              <a:pPr rtl="0">
                <a:spcBef>
                  <a:spcPts val="0"/>
                </a:spcBef>
                <a:spcAft>
                  <a:spcPts val="0"/>
                </a:spcAft>
              </a:pPr>
              <a:r>
                <a:rPr lang="en-GB" sz="1600" b="0" i="0" u="none" strike="noStrike">
                  <a:solidFill>
                    <a:srgbClr val="000000"/>
                  </a:solidFill>
                  <a:effectLst/>
                  <a:latin typeface="Calibri" panose="020F0502020204030204" pitchFamily="34" charset="0"/>
                </a:rPr>
                <a:t>and a sister</a:t>
              </a:r>
              <a:br>
                <a:rPr lang="en-GB" sz="1600" b="0">
                  <a:effectLst/>
                </a:rPr>
              </a:br>
              <a:r>
                <a:rPr lang="en-GB" sz="1600" b="0" i="0" u="none" strike="noStrike">
                  <a:solidFill>
                    <a:srgbClr val="000000"/>
                  </a:solidFill>
                  <a:effectLst/>
                  <a:latin typeface="Calibri" panose="020F0502020204030204" pitchFamily="34" charset="0"/>
                </a:rPr>
                <a:t>Work out the probability of a student </a:t>
              </a:r>
            </a:p>
            <a:p>
              <a:pPr rtl="0">
                <a:spcBef>
                  <a:spcPts val="0"/>
                </a:spcBef>
                <a:spcAft>
                  <a:spcPts val="0"/>
                </a:spcAft>
              </a:pPr>
              <a:r>
                <a:rPr lang="en-GB" sz="1600" b="0" i="0" u="none" strike="noStrike">
                  <a:solidFill>
                    <a:srgbClr val="000000"/>
                  </a:solidFill>
                  <a:effectLst/>
                  <a:latin typeface="Calibri" panose="020F0502020204030204" pitchFamily="34" charset="0"/>
                </a:rPr>
                <a:t>having just a sister</a:t>
              </a:r>
              <a:endParaRPr lang="en-GB" sz="1600" b="0">
                <a:effectLst/>
              </a:endParaRPr>
            </a:p>
            <a:p>
              <a:br>
                <a:rPr lang="en-GB"/>
              </a:br>
              <a:endParaRPr lang="en-GB">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29746" y="5495606"/>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a:t>Key words – set, element, complement, intersect, union, event</a:t>
              </a:r>
              <a:endParaRPr lang="en-US" b="1"/>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215652"/>
                </a:xfrm>
                <a:prstGeom prst="rect">
                  <a:avLst/>
                </a:prstGeom>
              </p:spPr>
              <p:style>
                <a:lnRef idx="2">
                  <a:schemeClr val="dk1"/>
                </a:lnRef>
                <a:fillRef idx="1">
                  <a:schemeClr val="lt1"/>
                </a:fillRef>
                <a:effectRef idx="0">
                  <a:schemeClr val="dk1"/>
                </a:effectRef>
                <a:fontRef idx="minor">
                  <a:schemeClr val="dk1"/>
                </a:fontRef>
              </p:style>
              <p:txBody>
                <a:bodyPr numCol="2" rtlCol="0" anchor="t"/>
                <a:lstStyle/>
                <a:p>
                  <a:pPr algn="ctr"/>
                  <a:r>
                    <a:rPr lang="en-GB" b="1"/>
                    <a:t>Recap Task-</a:t>
                  </a:r>
                </a:p>
                <a:p>
                  <a:pPr algn="ctr"/>
                  <a:r>
                    <a:rPr lang="en-GB"/>
                    <a:t>Solve the following Inequalities</a:t>
                  </a:r>
                </a:p>
                <a:p>
                  <a:pPr algn="ctr"/>
                  <a:endParaRPr lang="en-GB"/>
                </a:p>
                <a:p>
                  <a:pPr algn="ctr"/>
                  <a:endParaRPr lang="en-GB"/>
                </a:p>
                <a:p>
                  <a:pPr algn="ctr"/>
                  <a:endParaRPr lang="en-GB"/>
                </a:p>
                <a:p>
                  <a:pPr marL="342900" indent="-342900" algn="ctr">
                    <a:buAutoNum type="arabicPeriod"/>
                  </a:pPr>
                  <a14:m>
                    <m:oMath xmlns:m="http://schemas.openxmlformats.org/officeDocument/2006/math">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−3≥7</m:t>
                      </m:r>
                    </m:oMath>
                  </a14:m>
                  <a:endParaRPr lang="en-GB" b="0">
                    <a:ea typeface="Cambria Math" panose="02040503050406030204" pitchFamily="18" charset="0"/>
                  </a:endParaRPr>
                </a:p>
                <a:p>
                  <a:pPr marL="342900" indent="-342900" algn="ctr">
                    <a:buAutoNum type="arabicPeriod"/>
                  </a:pPr>
                  <a:r>
                    <a:rPr lang="en-GB"/>
                    <a:t> </a:t>
                  </a:r>
                  <a14:m>
                    <m:oMath xmlns:m="http://schemas.openxmlformats.org/officeDocument/2006/math">
                      <m:r>
                        <a:rPr lang="en-GB" b="0" i="1" smtClean="0">
                          <a:latin typeface="Cambria Math" panose="02040503050406030204" pitchFamily="18" charset="0"/>
                        </a:rPr>
                        <m:t>6</m:t>
                      </m:r>
                      <m:r>
                        <a:rPr lang="en-GB" b="0" i="1" smtClean="0">
                          <a:latin typeface="Cambria Math" panose="02040503050406030204" pitchFamily="18" charset="0"/>
                        </a:rPr>
                        <m:t>𝑥</m:t>
                      </m:r>
                      <m:r>
                        <a:rPr lang="en-GB" b="0" i="1" smtClean="0">
                          <a:latin typeface="Cambria Math" panose="02040503050406030204" pitchFamily="18" charset="0"/>
                        </a:rPr>
                        <m:t>+17&lt;11</m:t>
                      </m:r>
                    </m:oMath>
                  </a14:m>
                  <a:endParaRPr lang="en-GB" b="0">
                    <a:ea typeface="Cambria Math" panose="02040503050406030204" pitchFamily="18" charset="0"/>
                  </a:endParaRPr>
                </a:p>
                <a:p>
                  <a:pPr marL="342900" indent="-342900" algn="ctr">
                    <a:buAutoNum type="arabicPeriod"/>
                  </a:pPr>
                  <a:r>
                    <a:rPr lang="en-GB"/>
                    <a:t> </a:t>
                  </a:r>
                  <a14:m>
                    <m:oMath xmlns:m="http://schemas.openxmlformats.org/officeDocument/2006/math">
                      <m:r>
                        <a:rPr lang="en-GB" b="0" i="1" smtClean="0">
                          <a:latin typeface="Cambria Math" panose="02040503050406030204" pitchFamily="18" charset="0"/>
                        </a:rPr>
                        <m:t>5</m:t>
                      </m:r>
                      <m:d>
                        <m:dPr>
                          <m:ctrlPr>
                            <a:rPr lang="en-GB" b="0" i="1" smtClean="0">
                              <a:latin typeface="Cambria Math" panose="02040503050406030204" pitchFamily="18" charset="0"/>
                            </a:rPr>
                          </m:ctrlPr>
                        </m:dPr>
                        <m:e>
                          <m:r>
                            <a:rPr lang="en-GB" b="0" i="1" smtClean="0">
                              <a:latin typeface="Cambria Math" panose="02040503050406030204" pitchFamily="18" charset="0"/>
                            </a:rPr>
                            <m:t>4</m:t>
                          </m:r>
                          <m:r>
                            <a:rPr lang="en-GB" b="0" i="1" smtClean="0">
                              <a:latin typeface="Cambria Math" panose="02040503050406030204" pitchFamily="18" charset="0"/>
                            </a:rPr>
                            <m:t>𝑥</m:t>
                          </m:r>
                          <m:r>
                            <a:rPr lang="en-GB" b="0" i="1" smtClean="0">
                              <a:latin typeface="Cambria Math" panose="02040503050406030204" pitchFamily="18" charset="0"/>
                            </a:rPr>
                            <m:t>−7</m:t>
                          </m:r>
                        </m:e>
                      </m:d>
                      <m:r>
                        <a:rPr lang="en-GB" b="0" i="1" smtClean="0">
                          <a:latin typeface="Cambria Math" panose="02040503050406030204" pitchFamily="18" charset="0"/>
                          <a:ea typeface="Cambria Math" panose="02040503050406030204" pitchFamily="18" charset="0"/>
                        </a:rPr>
                        <m:t>&gt;35</m:t>
                      </m:r>
                    </m:oMath>
                  </a14:m>
                  <a:endParaRPr lang="en-GB" b="0">
                    <a:ea typeface="Cambria Math" panose="02040503050406030204" pitchFamily="18" charset="0"/>
                  </a:endParaRPr>
                </a:p>
                <a:p>
                  <a:pPr marL="342900" indent="-342900" algn="ctr">
                    <a:buAutoNum type="arabicPeriod"/>
                  </a:pPr>
                  <a:r>
                    <a:rPr lang="en-GB"/>
                    <a:t> </a:t>
                  </a:r>
                  <a14:m>
                    <m:oMath xmlns:m="http://schemas.openxmlformats.org/officeDocument/2006/math">
                      <m:r>
                        <a:rPr lang="en-GB" b="0" i="1" smtClean="0">
                          <a:latin typeface="Cambria Math" panose="02040503050406030204" pitchFamily="18" charset="0"/>
                        </a:rPr>
                        <m:t>12</m:t>
                      </m:r>
                      <m:r>
                        <a:rPr lang="en-GB" b="0" i="1" smtClean="0">
                          <a:latin typeface="Cambria Math" panose="02040503050406030204" pitchFamily="18" charset="0"/>
                        </a:rPr>
                        <m:t>𝑥</m:t>
                      </m:r>
                      <m:r>
                        <a:rPr lang="en-GB" b="0" i="1" smtClean="0">
                          <a:latin typeface="Cambria Math" panose="02040503050406030204" pitchFamily="18" charset="0"/>
                        </a:rPr>
                        <m:t>−10≥35−3</m:t>
                      </m:r>
                      <m:r>
                        <a:rPr lang="en-GB" b="0" i="1" smtClean="0">
                          <a:latin typeface="Cambria Math" panose="02040503050406030204" pitchFamily="18" charset="0"/>
                          <a:ea typeface="Cambria Math" panose="02040503050406030204" pitchFamily="18" charset="0"/>
                        </a:rPr>
                        <m:t>𝑥</m:t>
                      </m:r>
                    </m:oMath>
                  </a14:m>
                  <a:r>
                    <a:rPr lang="en-GB"/>
                    <a:t> </a:t>
                  </a:r>
                </a:p>
              </p:txBody>
            </p:sp>
          </mc:Choice>
          <mc:Fallback xmlns="">
            <p:sp>
              <p:nvSpPr>
                <p:cNvPr id="9" name="Rectangle 8">
                  <a:extLst>
                    <a:ext uri="{FF2B5EF4-FFF2-40B4-BE49-F238E27FC236}">
                      <a16:creationId xmlns:a16="http://schemas.microsoft.com/office/drawing/2014/main" id="{4ADBF347-6500-75C1-7CB9-A9EED3C919E9}"/>
                    </a:ext>
                  </a:extLst>
                </p:cNvPr>
                <p:cNvSpPr>
                  <a:spLocks noRot="1" noChangeAspect="1" noMove="1" noResize="1" noEditPoints="1" noAdjustHandles="1" noChangeArrowheads="1" noChangeShapeType="1" noTextEdit="1"/>
                </p:cNvSpPr>
                <p:nvPr/>
              </p:nvSpPr>
              <p:spPr>
                <a:xfrm>
                  <a:off x="129746" y="1261024"/>
                  <a:ext cx="6561438" cy="1215652"/>
                </a:xfrm>
                <a:prstGeom prst="rect">
                  <a:avLst/>
                </a:prstGeom>
                <a:blipFill>
                  <a:blip r:embed="rId3"/>
                  <a:stretch>
                    <a:fillRect t="-2488" b="-5473"/>
                  </a:stretch>
                </a:blipFill>
              </p:spPr>
              <p:txBody>
                <a:bodyPr/>
                <a:lstStyle/>
                <a:p>
                  <a:r>
                    <a:rPr lang="en-US">
                      <a:noFill/>
                    </a:rPr>
                    <a:t> </a:t>
                  </a:r>
                </a:p>
              </p:txBody>
            </p:sp>
          </mc:Fallback>
        </mc:AlternateContent>
      </p:grpSp>
      <p:pic>
        <p:nvPicPr>
          <p:cNvPr id="13" name="Picture 12">
            <a:extLst>
              <a:ext uri="{FF2B5EF4-FFF2-40B4-BE49-F238E27FC236}">
                <a16:creationId xmlns:a16="http://schemas.microsoft.com/office/drawing/2014/main" id="{0B227242-271B-8928-D7FA-BCB496B797C9}"/>
              </a:ext>
            </a:extLst>
          </p:cNvPr>
          <p:cNvPicPr>
            <a:picLocks noChangeAspect="1"/>
          </p:cNvPicPr>
          <p:nvPr/>
        </p:nvPicPr>
        <p:blipFill>
          <a:blip r:embed="rId4"/>
          <a:stretch>
            <a:fillRect/>
          </a:stretch>
        </p:blipFill>
        <p:spPr>
          <a:xfrm>
            <a:off x="3429000" y="6407104"/>
            <a:ext cx="3262184" cy="1798476"/>
          </a:xfrm>
          <a:prstGeom prst="rect">
            <a:avLst/>
          </a:prstGeom>
        </p:spPr>
      </p:pic>
      <p:pic>
        <p:nvPicPr>
          <p:cNvPr id="15" name="Picture 14">
            <a:extLst>
              <a:ext uri="{FF2B5EF4-FFF2-40B4-BE49-F238E27FC236}">
                <a16:creationId xmlns:a16="http://schemas.microsoft.com/office/drawing/2014/main" id="{DF1918A7-21B1-5887-ED29-FEF6530EA818}"/>
              </a:ext>
            </a:extLst>
          </p:cNvPr>
          <p:cNvPicPr>
            <a:picLocks noChangeAspect="1"/>
          </p:cNvPicPr>
          <p:nvPr/>
        </p:nvPicPr>
        <p:blipFill>
          <a:blip r:embed="rId5"/>
          <a:stretch>
            <a:fillRect/>
          </a:stretch>
        </p:blipFill>
        <p:spPr>
          <a:xfrm>
            <a:off x="306301" y="4257583"/>
            <a:ext cx="6238875" cy="1190625"/>
          </a:xfrm>
          <a:prstGeom prst="rect">
            <a:avLst/>
          </a:prstGeom>
          <a:ln>
            <a:solidFill>
              <a:schemeClr val="accent1"/>
            </a:solidFill>
          </a:ln>
        </p:spPr>
      </p:pic>
      <p:pic>
        <p:nvPicPr>
          <p:cNvPr id="17" name="Picture 16">
            <a:extLst>
              <a:ext uri="{FF2B5EF4-FFF2-40B4-BE49-F238E27FC236}">
                <a16:creationId xmlns:a16="http://schemas.microsoft.com/office/drawing/2014/main" id="{B332FFFF-51F9-8ABE-5F67-0C60BA9EFBEA}"/>
              </a:ext>
            </a:extLst>
          </p:cNvPr>
          <p:cNvPicPr>
            <a:picLocks noChangeAspect="1"/>
          </p:cNvPicPr>
          <p:nvPr/>
        </p:nvPicPr>
        <p:blipFill>
          <a:blip r:embed="rId6"/>
          <a:stretch>
            <a:fillRect/>
          </a:stretch>
        </p:blipFill>
        <p:spPr>
          <a:xfrm>
            <a:off x="306301" y="2815254"/>
            <a:ext cx="5143029" cy="1408600"/>
          </a:xfrm>
          <a:prstGeom prst="rect">
            <a:avLst/>
          </a:prstGeom>
          <a:ln>
            <a:solidFill>
              <a:schemeClr val="accent1"/>
            </a:solidFill>
          </a:ln>
        </p:spPr>
      </p:pic>
    </p:spTree>
    <p:extLst>
      <p:ext uri="{BB962C8B-B14F-4D97-AF65-F5344CB8AC3E}">
        <p14:creationId xmlns:p14="http://schemas.microsoft.com/office/powerpoint/2010/main" val="203146342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a:extLst>
              <a:ext uri="{FF2B5EF4-FFF2-40B4-BE49-F238E27FC236}">
                <a16:creationId xmlns:a16="http://schemas.microsoft.com/office/drawing/2014/main" id="{27FD9F92-6220-4DB2-80DE-BD05F8C56A4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460" y="2882163"/>
            <a:ext cx="3028440" cy="4281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1">
            <a:extLst>
              <a:ext uri="{FF2B5EF4-FFF2-40B4-BE49-F238E27FC236}">
                <a16:creationId xmlns:a16="http://schemas.microsoft.com/office/drawing/2014/main" id="{53762C19-9D9E-4555-BAB2-E2F7F6CD287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4690" y="2854949"/>
            <a:ext cx="3047149" cy="430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DFC92D88-4184-4B42-AA8A-7F401C9AB51F}"/>
              </a:ext>
            </a:extLst>
          </p:cNvPr>
          <p:cNvSpPr txBox="1"/>
          <p:nvPr/>
        </p:nvSpPr>
        <p:spPr>
          <a:xfrm>
            <a:off x="0" y="7313839"/>
            <a:ext cx="6858851" cy="257122"/>
          </a:xfrm>
          <a:prstGeom prst="rect">
            <a:avLst/>
          </a:prstGeom>
          <a:solidFill>
            <a:schemeClr val="bg1">
              <a:lumMod val="85000"/>
            </a:schemeClr>
          </a:solidFill>
        </p:spPr>
        <p:txBody>
          <a:bodyPr wrap="square">
            <a:spAutoFit/>
          </a:bodyPr>
          <a:lstStyle/>
          <a:p>
            <a:pPr>
              <a:defRPr/>
            </a:pPr>
            <a:r>
              <a:rPr lang="en-GB" sz="1071"/>
              <a:t>LO: To what extent do I understand how to creatively approach the GCSE Photography Course.  </a:t>
            </a:r>
          </a:p>
        </p:txBody>
      </p:sp>
      <p:sp>
        <p:nvSpPr>
          <p:cNvPr id="5" name="Rectangle 4">
            <a:extLst>
              <a:ext uri="{FF2B5EF4-FFF2-40B4-BE49-F238E27FC236}">
                <a16:creationId xmlns:a16="http://schemas.microsoft.com/office/drawing/2014/main" id="{FFE65E98-99BE-4768-9BB5-FD87694EF0CD}"/>
              </a:ext>
            </a:extLst>
          </p:cNvPr>
          <p:cNvSpPr/>
          <p:nvPr/>
        </p:nvSpPr>
        <p:spPr>
          <a:xfrm>
            <a:off x="0" y="2283723"/>
            <a:ext cx="6858000" cy="36569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TextBox 5">
            <a:extLst>
              <a:ext uri="{FF2B5EF4-FFF2-40B4-BE49-F238E27FC236}">
                <a16:creationId xmlns:a16="http://schemas.microsoft.com/office/drawing/2014/main" id="{00A114D8-FE08-4849-A101-E97C554543E7}"/>
              </a:ext>
            </a:extLst>
          </p:cNvPr>
          <p:cNvSpPr txBox="1"/>
          <p:nvPr/>
        </p:nvSpPr>
        <p:spPr>
          <a:xfrm>
            <a:off x="62933" y="2437379"/>
            <a:ext cx="1745967" cy="221967"/>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wrap="square" lIns="34951" tIns="17476" rIns="34951" bIns="17476" anchor="t">
            <a:spAutoFit/>
          </a:bodyPr>
          <a:lstStyle/>
          <a:p>
            <a:pPr algn="ctr" defTabSz="489314">
              <a:defRPr/>
            </a:pPr>
            <a:r>
              <a:rPr lang="en-GB" sz="857" b="1" spc="115">
                <a:solidFill>
                  <a:srgbClr val="000000"/>
                </a:solidFill>
              </a:rPr>
              <a:t>Photography Year Ten</a:t>
            </a:r>
            <a:r>
              <a:rPr lang="en-GB" sz="1071" b="1" spc="115">
                <a:solidFill>
                  <a:srgbClr val="000000"/>
                </a:solidFill>
              </a:rPr>
              <a:t> </a:t>
            </a:r>
          </a:p>
        </p:txBody>
      </p:sp>
      <p:sp>
        <p:nvSpPr>
          <p:cNvPr id="8" name="TextBox 7">
            <a:extLst>
              <a:ext uri="{FF2B5EF4-FFF2-40B4-BE49-F238E27FC236}">
                <a16:creationId xmlns:a16="http://schemas.microsoft.com/office/drawing/2014/main" id="{3CCA5F03-5AA4-483C-9CAF-CA71F6DD63CC}"/>
              </a:ext>
            </a:extLst>
          </p:cNvPr>
          <p:cNvSpPr txBox="1"/>
          <p:nvPr/>
        </p:nvSpPr>
        <p:spPr>
          <a:xfrm>
            <a:off x="3504690" y="2276645"/>
            <a:ext cx="3417944" cy="586956"/>
          </a:xfrm>
          <a:prstGeom prst="rect">
            <a:avLst/>
          </a:prstGeom>
          <a:noFill/>
        </p:spPr>
        <p:txBody>
          <a:bodyPr wrap="square">
            <a:spAutoFit/>
          </a:bodyPr>
          <a:lstStyle/>
          <a:p>
            <a:pPr>
              <a:defRPr/>
            </a:pPr>
            <a:r>
              <a:rPr lang="en-GB" sz="3214" b="1" i="1">
                <a:solidFill>
                  <a:schemeClr val="bg1"/>
                </a:solidFill>
                <a:effectLst>
                  <a:outerShdw blurRad="38100" dist="38100" dir="2700000" algn="tl">
                    <a:srgbClr val="000000">
                      <a:alpha val="43137"/>
                    </a:srgbClr>
                  </a:outerShdw>
                </a:effectLst>
                <a:ea typeface="Adobe Gothic Std B" panose="020B0800000000000000" pitchFamily="34" charset="-128"/>
              </a:rPr>
              <a:t>Visual Elements </a:t>
            </a:r>
            <a:endParaRPr lang="en-GB" sz="2571" b="1" i="1">
              <a:solidFill>
                <a:schemeClr val="bg1"/>
              </a:solidFill>
              <a:effectLst>
                <a:outerShdw blurRad="38100" dist="38100" dir="2700000" algn="tl">
                  <a:srgbClr val="000000">
                    <a:alpha val="43137"/>
                  </a:srgbClr>
                </a:outerShdw>
              </a:effectLst>
              <a:ea typeface="Adobe Gothic Std B" panose="020B0800000000000000" pitchFamily="34" charset="-128"/>
            </a:endParaRPr>
          </a:p>
        </p:txBody>
      </p:sp>
      <p:sp>
        <p:nvSpPr>
          <p:cNvPr id="3" name="Rectangle 2">
            <a:extLst>
              <a:ext uri="{FF2B5EF4-FFF2-40B4-BE49-F238E27FC236}">
                <a16:creationId xmlns:a16="http://schemas.microsoft.com/office/drawing/2014/main" id="{89930722-2E82-B9CF-82D9-992ECCC6CF50}"/>
              </a:ext>
            </a:extLst>
          </p:cNvPr>
          <p:cNvSpPr/>
          <p:nvPr/>
        </p:nvSpPr>
        <p:spPr>
          <a:xfrm>
            <a:off x="129747" y="1011816"/>
            <a:ext cx="6582219" cy="127169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cs typeface="Calibri"/>
              </a:rPr>
              <a:t>Preparation Task: Use the power point I have sent to you labelled </a:t>
            </a:r>
          </a:p>
          <a:p>
            <a:pPr algn="ctr"/>
            <a:r>
              <a:rPr lang="en-GB">
                <a:cs typeface="Calibri"/>
              </a:rPr>
              <a:t>Visual Elements – work through the elements and create a photographic library of images on the power point</a:t>
            </a:r>
          </a:p>
        </p:txBody>
      </p:sp>
      <p:sp>
        <p:nvSpPr>
          <p:cNvPr id="9" name="Rectangle 8">
            <a:extLst>
              <a:ext uri="{FF2B5EF4-FFF2-40B4-BE49-F238E27FC236}">
                <a16:creationId xmlns:a16="http://schemas.microsoft.com/office/drawing/2014/main" id="{4DD5CEA4-C732-9DAC-1DC4-80194DA980E5}"/>
              </a:ext>
            </a:extLst>
          </p:cNvPr>
          <p:cNvSpPr/>
          <p:nvPr/>
        </p:nvSpPr>
        <p:spPr>
          <a:xfrm>
            <a:off x="135924" y="111211"/>
            <a:ext cx="5666696" cy="82149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Photography Homework – Half Term 4, Week 1 -6</a:t>
            </a:r>
            <a:endParaRPr lang="en-GB" sz="2400">
              <a:ea typeface="+mn-lt"/>
              <a:cs typeface="+mn-lt"/>
            </a:endParaRPr>
          </a:p>
        </p:txBody>
      </p:sp>
      <p:sp>
        <p:nvSpPr>
          <p:cNvPr id="11" name="Rectangle 10">
            <a:extLst>
              <a:ext uri="{FF2B5EF4-FFF2-40B4-BE49-F238E27FC236}">
                <a16:creationId xmlns:a16="http://schemas.microsoft.com/office/drawing/2014/main" id="{71EE03A0-026E-4BF4-C771-F2BFC8120DF3}"/>
              </a:ext>
            </a:extLst>
          </p:cNvPr>
          <p:cNvSpPr/>
          <p:nvPr/>
        </p:nvSpPr>
        <p:spPr>
          <a:xfrm>
            <a:off x="131165" y="7812970"/>
            <a:ext cx="6561438" cy="623179"/>
          </a:xfrm>
          <a:prstGeom prst="rect">
            <a:avLst/>
          </a:prstGeom>
          <a:ln w="28575">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Start to gather objects (you may need a shopping list) to create your own photoshoot for your next homework</a:t>
            </a:r>
          </a:p>
        </p:txBody>
      </p:sp>
      <p:sp>
        <p:nvSpPr>
          <p:cNvPr id="13" name="Rectangle 12">
            <a:extLst>
              <a:ext uri="{FF2B5EF4-FFF2-40B4-BE49-F238E27FC236}">
                <a16:creationId xmlns:a16="http://schemas.microsoft.com/office/drawing/2014/main" id="{7D784C41-15E2-2C75-A480-924C745903F8}"/>
              </a:ext>
            </a:extLst>
          </p:cNvPr>
          <p:cNvSpPr/>
          <p:nvPr/>
        </p:nvSpPr>
        <p:spPr>
          <a:xfrm>
            <a:off x="124239" y="8702142"/>
            <a:ext cx="6582219" cy="78010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panose="020F0502020204030204"/>
            </a:endParaRPr>
          </a:p>
        </p:txBody>
      </p:sp>
      <p:pic>
        <p:nvPicPr>
          <p:cNvPr id="15" name="Picture 2">
            <a:extLst>
              <a:ext uri="{FF2B5EF4-FFF2-40B4-BE49-F238E27FC236}">
                <a16:creationId xmlns:a16="http://schemas.microsoft.com/office/drawing/2014/main" id="{E9653EA1-85E1-A7C6-2E3E-4BB70D685F7F}"/>
              </a:ext>
            </a:extLst>
          </p:cNvPr>
          <p:cNvPicPr>
            <a:picLocks noChangeAspect="1" noChangeArrowheads="1"/>
          </p:cNvPicPr>
          <p:nvPr/>
        </p:nvPicPr>
        <p:blipFill>
          <a:blip r:embed="rId4" cstate="print">
            <a:alphaModFix amt="35000"/>
            <a:extLst>
              <a:ext uri="{28A0092B-C50C-407E-A947-70E740481C1C}">
                <a14:useLocalDpi xmlns:a14="http://schemas.microsoft.com/office/drawing/2010/main" val="0"/>
              </a:ext>
            </a:extLst>
          </a:blip>
          <a:srcRect/>
          <a:stretch>
            <a:fillRect/>
          </a:stretch>
        </p:blipFill>
        <p:spPr bwMode="auto">
          <a:xfrm>
            <a:off x="5702334" y="103836"/>
            <a:ext cx="1155666" cy="1057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625765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Science Homework – Half Term 4, Week 5</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3"/>
              <a:ext cx="6561438" cy="43650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r>
                <a:rPr lang="en-GB" b="1" u="sng">
                  <a:ea typeface="Calibri"/>
                  <a:cs typeface="Calibri"/>
                </a:rPr>
                <a:t>Available: 21</a:t>
              </a:r>
              <a:r>
                <a:rPr lang="en-GB" b="1" u="sng" baseline="30000">
                  <a:ea typeface="Calibri"/>
                  <a:cs typeface="Calibri"/>
                </a:rPr>
                <a:t>st</a:t>
              </a:r>
              <a:r>
                <a:rPr lang="en-GB" b="1" u="sng">
                  <a:ea typeface="Calibri"/>
                  <a:cs typeface="Calibri"/>
                </a:rPr>
                <a:t> March 2024 </a:t>
              </a:r>
            </a:p>
            <a:p>
              <a:r>
                <a:rPr lang="en-GB" b="1" u="sng">
                  <a:ea typeface="Calibri"/>
                  <a:cs typeface="Calibri"/>
                </a:rPr>
                <a:t>Due: 28</a:t>
              </a:r>
              <a:r>
                <a:rPr lang="en-GB" b="1" u="sng" baseline="30000">
                  <a:ea typeface="Calibri"/>
                  <a:cs typeface="Calibri"/>
                </a:rPr>
                <a:t>th</a:t>
              </a:r>
              <a:r>
                <a:rPr lang="en-GB" b="1" u="sng">
                  <a:ea typeface="Calibri"/>
                  <a:cs typeface="Calibri"/>
                </a:rPr>
                <a:t> March 2024 </a:t>
              </a:r>
            </a:p>
            <a:p>
              <a:endParaRPr lang="en-GB" b="1" u="sng">
                <a:ea typeface="Calibri"/>
                <a:cs typeface="Calibri"/>
              </a:endParaRPr>
            </a:p>
            <a:p>
              <a:r>
                <a:rPr lang="en-GB" u="sng">
                  <a:ea typeface="Calibri"/>
                  <a:cs typeface="Calibri"/>
                </a:rPr>
                <a:t>C5: Energy Changes</a:t>
              </a:r>
            </a:p>
            <a:p>
              <a:endParaRPr lang="en-GB" u="sng">
                <a:ea typeface="Calibri"/>
                <a:cs typeface="Calibri"/>
              </a:endParaRPr>
            </a:p>
            <a:p>
              <a:r>
                <a:rPr lang="en-GB" u="sng">
                  <a:ea typeface="Calibri"/>
                  <a:cs typeface="Calibri"/>
                </a:rPr>
                <a:t>P4: Atomic Structure </a:t>
              </a:r>
            </a:p>
            <a:p>
              <a:endParaRPr lang="en-GB" u="sng">
                <a:ea typeface="Calibri"/>
                <a:cs typeface="Calibri"/>
              </a:endParaRPr>
            </a:p>
            <a:p>
              <a:r>
                <a:rPr lang="en-GB" u="sng">
                  <a:ea typeface="Calibri"/>
                  <a:cs typeface="Calibri"/>
                </a:rPr>
                <a:t>B3: Infection and Response</a:t>
              </a:r>
            </a:p>
            <a:p>
              <a:endParaRPr lang="en-GB">
                <a:ea typeface="Calibri"/>
                <a:cs typeface="Calibri"/>
              </a:endParaRP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5744792"/>
            <a:ext cx="6547804" cy="250638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fontScale="92500"/>
          </a:bodyPr>
          <a:lstStyle/>
          <a:p>
            <a:pPr algn="ctr"/>
            <a:r>
              <a:rPr lang="en-GB">
                <a:ea typeface="+mn-lt"/>
                <a:cs typeface="+mn-lt"/>
              </a:rPr>
              <a:t>Main Task:</a:t>
            </a:r>
          </a:p>
          <a:p>
            <a:pPr algn="ctr"/>
            <a:endParaRPr lang="en-GB">
              <a:ea typeface="+mn-lt"/>
              <a:cs typeface="+mn-lt"/>
            </a:endParaRPr>
          </a:p>
          <a:p>
            <a:r>
              <a:rPr lang="en-GB" b="1" u="sng">
                <a:ea typeface="+mn-lt"/>
                <a:cs typeface="+mn-lt"/>
              </a:rPr>
              <a:t>AND: </a:t>
            </a:r>
            <a:r>
              <a:rPr lang="en-GB">
                <a:ea typeface="+mn-lt"/>
                <a:cs typeface="+mn-lt"/>
              </a:rPr>
              <a:t>Complete at least </a:t>
            </a:r>
            <a:r>
              <a:rPr lang="en-GB" u="sng">
                <a:ea typeface="+mn-lt"/>
                <a:cs typeface="+mn-lt"/>
              </a:rPr>
              <a:t>10 marks </a:t>
            </a:r>
            <a:r>
              <a:rPr lang="en-GB">
                <a:ea typeface="+mn-lt"/>
                <a:cs typeface="+mn-lt"/>
              </a:rPr>
              <a:t>of questions inside your exam question mastery booklets. </a:t>
            </a:r>
          </a:p>
          <a:p>
            <a:endParaRPr lang="en-GB">
              <a:ea typeface="+mn-lt"/>
              <a:cs typeface="+mn-lt"/>
            </a:endParaRPr>
          </a:p>
          <a:p>
            <a:r>
              <a:rPr lang="en-GB">
                <a:ea typeface="+mn-lt"/>
                <a:cs typeface="+mn-lt"/>
              </a:rPr>
              <a:t>Leave on the table in lesson, let me know and I’ll mark the questions.</a:t>
            </a:r>
          </a:p>
          <a:p>
            <a:endParaRPr lang="en-GB">
              <a:ea typeface="+mn-lt"/>
              <a:cs typeface="+mn-lt"/>
            </a:endParaRPr>
          </a:p>
          <a:p>
            <a:r>
              <a:rPr lang="en-GB">
                <a:ea typeface="+mn-lt"/>
                <a:cs typeface="+mn-lt"/>
              </a:rPr>
              <a:t>All questions completed should be stamped/ marked by me on or before the due date.</a:t>
            </a:r>
          </a:p>
          <a:p>
            <a:endParaRPr lang="en-GB">
              <a:ea typeface="+mn-lt"/>
              <a:cs typeface="+mn-lt"/>
            </a:endParaRPr>
          </a:p>
          <a:p>
            <a:endParaRPr lang="en-GB">
              <a:ea typeface="+mn-lt"/>
              <a:cs typeface="+mn-lt"/>
            </a:endParaRPr>
          </a:p>
          <a:p>
            <a:pPr algn="ctr"/>
            <a:endParaRPr lang="en-GB">
              <a:ea typeface="+mn-lt"/>
              <a:cs typeface="+mn-lt"/>
            </a:endParaRPr>
          </a:p>
        </p:txBody>
      </p:sp>
      <p:pic>
        <p:nvPicPr>
          <p:cNvPr id="7" name="Picture 2">
            <a:extLst>
              <a:ext uri="{FF2B5EF4-FFF2-40B4-BE49-F238E27FC236}">
                <a16:creationId xmlns:a16="http://schemas.microsoft.com/office/drawing/2014/main" id="{2BFD48DB-C198-AF3E-93F8-2058D38965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641350" y="3628316"/>
            <a:ext cx="1733550" cy="17335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2D7DB71C-31BE-0B09-FB1E-3113B836E93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2632936" y="3628316"/>
            <a:ext cx="1733550" cy="17335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0D4C240B-4838-4552-5BDB-0DBA9F21588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p:blipFill>
        <p:spPr bwMode="auto">
          <a:xfrm>
            <a:off x="4624522" y="3628316"/>
            <a:ext cx="1733550"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925832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F18E8-5AB2-B7A6-DC12-8F11B0C9751C}"/>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DE07D826-46DC-6380-C7AD-C88775FB3E1D}"/>
              </a:ext>
            </a:extLst>
          </p:cNvPr>
          <p:cNvGrpSpPr/>
          <p:nvPr/>
        </p:nvGrpSpPr>
        <p:grpSpPr>
          <a:xfrm>
            <a:off x="143194" y="0"/>
            <a:ext cx="6646594" cy="9042955"/>
            <a:chOff x="3808941" y="0"/>
            <a:chExt cx="6732529" cy="9440716"/>
          </a:xfrm>
        </p:grpSpPr>
        <p:pic>
          <p:nvPicPr>
            <p:cNvPr id="4" name="Picture 3">
              <a:extLst>
                <a:ext uri="{FF2B5EF4-FFF2-40B4-BE49-F238E27FC236}">
                  <a16:creationId xmlns:a16="http://schemas.microsoft.com/office/drawing/2014/main" id="{6A745013-79BB-B686-682B-4BF805A744AC}"/>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AD5004B8-A124-4A49-2C19-5FB497E99875}"/>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RE Homework – Half Term 4, Week 5</a:t>
              </a:r>
              <a:endParaRPr lang="en-GB" sz="2400">
                <a:ea typeface="+mn-lt"/>
                <a:cs typeface="+mn-lt"/>
              </a:endParaRPr>
            </a:p>
          </p:txBody>
        </p:sp>
        <p:sp>
          <p:nvSpPr>
            <p:cNvPr id="6" name="Rectangle 5">
              <a:extLst>
                <a:ext uri="{FF2B5EF4-FFF2-40B4-BE49-F238E27FC236}">
                  <a16:creationId xmlns:a16="http://schemas.microsoft.com/office/drawing/2014/main" id="{880BB0C3-B84F-DF0E-8116-42AA9D5EFEA0}"/>
                </a:ext>
              </a:extLst>
            </p:cNvPr>
            <p:cNvSpPr/>
            <p:nvPr/>
          </p:nvSpPr>
          <p:spPr>
            <a:xfrm>
              <a:off x="3812767" y="2971882"/>
              <a:ext cx="6577161" cy="326390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a:ea typeface="+mn-lt"/>
                  <a:cs typeface="+mn-lt"/>
                </a:rPr>
                <a:t>1. Read the information and answer the questions in The Nature of Allah Week 5 document.</a:t>
              </a:r>
            </a:p>
            <a:p>
              <a:endParaRPr lang="en-GB">
                <a:ea typeface="+mn-lt"/>
                <a:cs typeface="+mn-lt"/>
              </a:endParaRPr>
            </a:p>
            <a:p>
              <a:r>
                <a:rPr lang="en-GB">
                  <a:ea typeface="+mn-lt"/>
                  <a:cs typeface="+mn-lt"/>
                </a:rPr>
                <a:t>Answer the exam question, 'Explain the contrasting beliefs in Sunni and Shi'a Islam (4 marks) in The Nature of Allah Week 5 document.</a:t>
              </a:r>
            </a:p>
            <a:p>
              <a:endParaRPr lang="en-GB">
                <a:ea typeface="+mn-lt"/>
                <a:cs typeface="+mn-lt"/>
              </a:endParaRPr>
            </a:p>
            <a:p>
              <a:r>
                <a:rPr lang="en-GB">
                  <a:ea typeface="+mn-lt"/>
                  <a:cs typeface="+mn-lt"/>
                </a:rPr>
                <a:t>Online document - </a:t>
              </a:r>
              <a:r>
                <a:rPr lang="en-GB">
                  <a:ea typeface="+mn-lt"/>
                  <a:cs typeface="+mn-lt"/>
                  <a:hlinkClick r:id="rId3"/>
                </a:rPr>
                <a:t>The Nature of Allah Week 5.pdf</a:t>
              </a:r>
              <a:endParaRPr lang="en-GB">
                <a:ea typeface="+mn-lt"/>
                <a:cs typeface="+mn-lt"/>
              </a:endParaRPr>
            </a:p>
            <a:p>
              <a:endParaRPr lang="en-GB">
                <a:ea typeface="+mn-lt"/>
                <a:cs typeface="+mn-lt"/>
              </a:endParaRPr>
            </a:p>
            <a:p>
              <a:endParaRPr lang="en-GB">
                <a:ea typeface="+mn-lt"/>
                <a:cs typeface="+mn-lt"/>
              </a:endParaRPr>
            </a:p>
          </p:txBody>
        </p:sp>
        <p:sp>
          <p:nvSpPr>
            <p:cNvPr id="7" name="Rectangle 6">
              <a:extLst>
                <a:ext uri="{FF2B5EF4-FFF2-40B4-BE49-F238E27FC236}">
                  <a16:creationId xmlns:a16="http://schemas.microsoft.com/office/drawing/2014/main" id="{A15E0754-A46F-C742-88FF-153A7EE6A7D3}"/>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AutoNum type="arabicPeriod"/>
              </a:pPr>
              <a:r>
                <a:rPr lang="en-GB" sz="1600"/>
                <a:t>What have been the areas that have challenged you in RE this week?</a:t>
              </a:r>
              <a:endParaRPr lang="en-GB" sz="1600">
                <a:ea typeface="Calibri"/>
                <a:cs typeface="Calibri"/>
              </a:endParaRPr>
            </a:p>
            <a:p>
              <a:pPr marL="236855" indent="-236855">
                <a:buAutoNum type="arabicPeriod"/>
              </a:pPr>
              <a:r>
                <a:rPr lang="en-GB" sz="1600"/>
                <a:t>How could you improve next week?</a:t>
              </a:r>
              <a:endParaRPr lang="en-GB"/>
            </a:p>
          </p:txBody>
        </p:sp>
        <p:sp>
          <p:nvSpPr>
            <p:cNvPr id="8" name="Rectangle 7">
              <a:extLst>
                <a:ext uri="{FF2B5EF4-FFF2-40B4-BE49-F238E27FC236}">
                  <a16:creationId xmlns:a16="http://schemas.microsoft.com/office/drawing/2014/main" id="{EC8BBD4F-74CC-3D14-4641-1EDE7C30EC0F}"/>
                </a:ext>
              </a:extLst>
            </p:cNvPr>
            <p:cNvSpPr/>
            <p:nvPr/>
          </p:nvSpPr>
          <p:spPr>
            <a:xfrm>
              <a:off x="382849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Answer the 12 mark question, 'God cannot be both immanent and transcendent'</a:t>
              </a:r>
            </a:p>
          </p:txBody>
        </p:sp>
        <p:sp>
          <p:nvSpPr>
            <p:cNvPr id="9" name="Rectangle 8">
              <a:extLst>
                <a:ext uri="{FF2B5EF4-FFF2-40B4-BE49-F238E27FC236}">
                  <a16:creationId xmlns:a16="http://schemas.microsoft.com/office/drawing/2014/main" id="{405E0DB1-018B-77E1-B928-2BBF616744B2}"/>
                </a:ext>
              </a:extLst>
            </p:cNvPr>
            <p:cNvSpPr/>
            <p:nvPr/>
          </p:nvSpPr>
          <p:spPr>
            <a:xfrm>
              <a:off x="3808941" y="6500428"/>
              <a:ext cx="6577161" cy="112634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Qur'an, Sunnah, Sunni, Shi'a, immanent, transcendent, omnipotent, beneficent, merciful, fairness, justice (Adalat in Shi'a Islam)</a:t>
              </a:r>
              <a:endParaRPr lang="en-GB" sz="1600">
                <a:cs typeface="Calibri"/>
              </a:endParaRPr>
            </a:p>
          </p:txBody>
        </p:sp>
        <p:sp>
          <p:nvSpPr>
            <p:cNvPr id="10" name="Rectangle 9">
              <a:extLst>
                <a:ext uri="{FF2B5EF4-FFF2-40B4-BE49-F238E27FC236}">
                  <a16:creationId xmlns:a16="http://schemas.microsoft.com/office/drawing/2014/main" id="{BD6EF1D7-50BC-1114-AAFF-B9A3BED89515}"/>
                </a:ext>
              </a:extLst>
            </p:cNvPr>
            <p:cNvSpPr/>
            <p:nvPr/>
          </p:nvSpPr>
          <p:spPr>
            <a:xfrm>
              <a:off x="381321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What do you know about Islamic Beliefs? List three facts about Islamic beliefs.</a:t>
              </a:r>
            </a:p>
          </p:txBody>
        </p:sp>
      </p:grpSp>
      <p:pic>
        <p:nvPicPr>
          <p:cNvPr id="11" name="Picture 11" descr="Qr code&#10;&#10;Description automatically generated">
            <a:extLst>
              <a:ext uri="{FF2B5EF4-FFF2-40B4-BE49-F238E27FC236}">
                <a16:creationId xmlns:a16="http://schemas.microsoft.com/office/drawing/2014/main" id="{086CB0E7-421E-F79B-EB98-9D87958703D6}"/>
              </a:ext>
            </a:extLst>
          </p:cNvPr>
          <p:cNvPicPr>
            <a:picLocks noChangeAspect="1"/>
          </p:cNvPicPr>
          <p:nvPr/>
        </p:nvPicPr>
        <p:blipFill>
          <a:blip r:embed="rId4"/>
          <a:stretch>
            <a:fillRect/>
          </a:stretch>
        </p:blipFill>
        <p:spPr>
          <a:xfrm>
            <a:off x="5170803" y="4525646"/>
            <a:ext cx="1405712" cy="1386920"/>
          </a:xfrm>
          <a:prstGeom prst="rect">
            <a:avLst/>
          </a:prstGeom>
        </p:spPr>
      </p:pic>
    </p:spTree>
    <p:extLst>
      <p:ext uri="{BB962C8B-B14F-4D97-AF65-F5344CB8AC3E}">
        <p14:creationId xmlns:p14="http://schemas.microsoft.com/office/powerpoint/2010/main" val="307206714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6 Homework</a:t>
            </a:r>
          </a:p>
        </p:txBody>
      </p:sp>
    </p:spTree>
    <p:extLst>
      <p:ext uri="{BB962C8B-B14F-4D97-AF65-F5344CB8AC3E}">
        <p14:creationId xmlns:p14="http://schemas.microsoft.com/office/powerpoint/2010/main" val="331296626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6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endParaRPr lang="en-GB" sz="1800" b="1"/>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205492324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1621" y="102631"/>
            <a:ext cx="6658088" cy="9803013"/>
            <a:chOff x="121621" y="-548640"/>
            <a:chExt cx="6658088" cy="9803013"/>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540916" y="-54864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A2A138E-5BA6-3D9F-0372-EFB31043A970}"/>
                </a:ext>
              </a:extLst>
            </p:cNvPr>
            <p:cNvSpPr/>
            <p:nvPr/>
          </p:nvSpPr>
          <p:spPr>
            <a:xfrm>
              <a:off x="129746" y="1450410"/>
              <a:ext cx="6576712" cy="493521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2400">
                  <a:ea typeface="+mn-lt"/>
                  <a:cs typeface="+mn-lt"/>
                </a:rPr>
                <a:t>                                 Main Task</a:t>
              </a:r>
              <a:endParaRPr lang="en-US" sz="2400">
                <a:ea typeface="+mn-lt"/>
                <a:cs typeface="+mn-lt"/>
              </a:endParaRPr>
            </a:p>
            <a:p>
              <a:endParaRPr lang="en-GB" sz="2400">
                <a:ea typeface="+mn-lt"/>
                <a:cs typeface="+mn-lt"/>
              </a:endParaRPr>
            </a:p>
            <a:p>
              <a:r>
                <a:rPr lang="en-GB" sz="2400">
                  <a:ea typeface="Calibri"/>
                  <a:cs typeface="Calibri"/>
                </a:rPr>
                <a:t>Complete the test given out in class this week.</a:t>
              </a:r>
            </a:p>
            <a:p>
              <a:endParaRPr lang="en-GB" sz="2400">
                <a:ea typeface="Calibri"/>
                <a:cs typeface="Calibri"/>
              </a:endParaRPr>
            </a:p>
            <a:p>
              <a:endParaRPr lang="en-US">
                <a:ea typeface="+mn-lt"/>
                <a:cs typeface="+mn-lt"/>
              </a:endParaRPr>
            </a:p>
            <a:p>
              <a:endParaRPr lang="en-GB" sz="2400">
                <a:ea typeface="+mn-lt"/>
                <a:cs typeface="+mn-lt"/>
              </a:endParaRPr>
            </a:p>
            <a:p>
              <a:endParaRPr lang="en-GB" sz="1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25447" y="7782037"/>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25447" y="8854263"/>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5447" y="7015131"/>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ea typeface="+mn-lt"/>
                  <a:cs typeface="+mn-lt"/>
                </a:rPr>
                <a:t>Extension Task  - See Seneca</a:t>
              </a:r>
            </a:p>
          </p:txBody>
        </p:sp>
        <p:sp>
          <p:nvSpPr>
            <p:cNvPr id="7" name="Rectangle 6">
              <a:extLst>
                <a:ext uri="{FF2B5EF4-FFF2-40B4-BE49-F238E27FC236}">
                  <a16:creationId xmlns:a16="http://schemas.microsoft.com/office/drawing/2014/main" id="{D3695D3E-C125-EF5F-32F6-B7E32E204520}"/>
                </a:ext>
              </a:extLst>
            </p:cNvPr>
            <p:cNvSpPr/>
            <p:nvPr/>
          </p:nvSpPr>
          <p:spPr>
            <a:xfrm>
              <a:off x="121621" y="6485978"/>
              <a:ext cx="6561438" cy="45468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Look at key terms list</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650990"/>
              <a:ext cx="6561438" cy="73464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t>Recap Task – define the following:</a:t>
              </a:r>
            </a:p>
            <a:p>
              <a:pPr algn="ctr"/>
              <a:r>
                <a:rPr lang="en-GB" sz="2000">
                  <a:ea typeface="Calibri"/>
                  <a:cs typeface="Calibri"/>
                </a:rPr>
                <a:t>Customer service</a:t>
              </a:r>
            </a:p>
          </p:txBody>
        </p:sp>
      </p:grpSp>
      <p:sp>
        <p:nvSpPr>
          <p:cNvPr id="15" name="TextBox 14">
            <a:extLst>
              <a:ext uri="{FF2B5EF4-FFF2-40B4-BE49-F238E27FC236}">
                <a16:creationId xmlns:a16="http://schemas.microsoft.com/office/drawing/2014/main" id="{CB6B04F7-E9E8-D9BE-574B-151AF1E53334}"/>
              </a:ext>
            </a:extLst>
          </p:cNvPr>
          <p:cNvSpPr txBox="1"/>
          <p:nvPr/>
        </p:nvSpPr>
        <p:spPr>
          <a:xfrm>
            <a:off x="258852" y="328106"/>
            <a:ext cx="5119264" cy="707886"/>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2000" b="1">
                <a:ea typeface="+mn-lt"/>
                <a:cs typeface="+mn-lt"/>
              </a:rPr>
              <a:t>Year 10 Business, Homework – </a:t>
            </a:r>
            <a:endParaRPr lang="en-GB" sz="2000">
              <a:ea typeface="+mn-lt"/>
              <a:cs typeface="+mn-lt"/>
            </a:endParaRPr>
          </a:p>
          <a:p>
            <a:pPr algn="ctr"/>
            <a:r>
              <a:rPr lang="en-GB" sz="2000" b="1">
                <a:ea typeface="+mn-lt"/>
                <a:cs typeface="+mn-lt"/>
              </a:rPr>
              <a:t>Half Term 6, Week 6</a:t>
            </a:r>
            <a:endParaRPr lang="en-GB" sz="2000">
              <a:ea typeface="+mn-lt"/>
              <a:cs typeface="+mn-lt"/>
            </a:endParaRPr>
          </a:p>
        </p:txBody>
      </p:sp>
    </p:spTree>
    <p:extLst>
      <p:ext uri="{BB962C8B-B14F-4D97-AF65-F5344CB8AC3E}">
        <p14:creationId xmlns:p14="http://schemas.microsoft.com/office/powerpoint/2010/main" val="189188733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800" b="1"/>
              <a:t>Year 10 English Homework </a:t>
            </a:r>
          </a:p>
          <a:p>
            <a:pPr algn="ctr"/>
            <a:r>
              <a:rPr lang="en-GB" sz="2800" b="1"/>
              <a:t>Half Term 4, Week 6</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76379" cy="367265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latin typeface="Calibri"/>
              </a:rPr>
              <a:t>Write a review of 'Macbeth' that uses the six stages of an argument to tell your readers to go and see the play.</a:t>
            </a:r>
            <a:r>
              <a:rPr lang="en-GB" sz="1600">
                <a:latin typeface="Calibri"/>
                <a:ea typeface="Calibri"/>
                <a:cs typeface="Calibri"/>
              </a:rPr>
              <a:t>​</a:t>
            </a:r>
            <a:endParaRPr lang="en-US">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382514"/>
            <a:ext cx="6576379" cy="92200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a:t>Extension Task – </a:t>
            </a:r>
            <a:r>
              <a:rPr lang="en-GB"/>
              <a:t>Are you reading for pleasure? Aim for four times per week for at least 20 minutes each time.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extLst>
              <p:ext uri="{D42A27DB-BD31-4B8C-83A1-F6EECF244321}">
                <p14:modId xmlns:p14="http://schemas.microsoft.com/office/powerpoint/2010/main" val="206249433"/>
              </p:ext>
            </p:extLst>
          </p:nvPr>
        </p:nvGraphicFramePr>
        <p:xfrm>
          <a:off x="136251" y="1225016"/>
          <a:ext cx="6580546" cy="1663603"/>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63603">
                <a:tc>
                  <a:txBody>
                    <a:bodyPr/>
                    <a:lstStyle/>
                    <a:p>
                      <a:r>
                        <a:rPr lang="en-GB" sz="1400"/>
                        <a:t>Recap: what is Shakespeare's message about the divine right of kings?</a:t>
                      </a:r>
                    </a:p>
                    <a:p>
                      <a:endParaRPr lang="en-GB" sz="1400" baseline="0"/>
                    </a:p>
                    <a:p>
                      <a:r>
                        <a:rPr lang="en-GB" sz="1400" baseline="0"/>
                        <a:t>………………………………………………………………………………………………………………………………………………………………………………………………………………………………………………………………………………………………………………………………………………………………………………………………………………………………………………………………………………………………………………………………………………………………………..</a:t>
                      </a:r>
                      <a:endParaRPr lang="en-GB" sz="140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6704764"/>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AREDFEAST?  </a:t>
            </a:r>
            <a:endParaRPr lang="en-US"/>
          </a:p>
        </p:txBody>
      </p:sp>
    </p:spTree>
    <p:extLst>
      <p:ext uri="{BB962C8B-B14F-4D97-AF65-F5344CB8AC3E}">
        <p14:creationId xmlns:p14="http://schemas.microsoft.com/office/powerpoint/2010/main" val="45509346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4239" y="0"/>
            <a:ext cx="6733761" cy="9482250"/>
            <a:chOff x="124239" y="0"/>
            <a:chExt cx="6733761" cy="948225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Fine Art Homework – Half Term, Week 1-6</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24239" y="8702142"/>
              <a:ext cx="6582219" cy="78010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panose="020F0502020204030204"/>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–Observational studies, media development, line, tone, colour, shape, pattern space</a:t>
              </a:r>
              <a:endParaRPr lang="en-GB" sz="1400" err="1">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50528" y="1385628"/>
              <a:ext cx="6561438" cy="123016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cs typeface="Calibri"/>
                </a:rPr>
                <a:t>Preparation Task: </a:t>
              </a:r>
              <a:r>
                <a:rPr lang="en-GB" sz="1400">
                  <a:cs typeface="Calibri"/>
                </a:rPr>
                <a:t>Make sure you collect the sketchbook from Miss O'Malley and have the resources your need to work from.</a:t>
              </a:r>
              <a:endParaRPr lang="en-GB" sz="1400">
                <a:ea typeface="Calibri"/>
                <a:cs typeface="Calibri"/>
              </a:endParaRPr>
            </a:p>
            <a:p>
              <a:pPr algn="ctr"/>
              <a:r>
                <a:rPr lang="en-GB" sz="1400">
                  <a:ea typeface="Calibri"/>
                  <a:cs typeface="Calibri"/>
                </a:rPr>
                <a:t>If you need things printing off please arrange this before the deadlines</a:t>
              </a:r>
            </a:p>
          </p:txBody>
        </p:sp>
      </p:grpSp>
      <p:sp>
        <p:nvSpPr>
          <p:cNvPr id="13" name="Rectangle 12">
            <a:extLst>
              <a:ext uri="{FF2B5EF4-FFF2-40B4-BE49-F238E27FC236}">
                <a16:creationId xmlns:a16="http://schemas.microsoft.com/office/drawing/2014/main" id="{711D8AF0-2599-DCAD-4F75-F59886C8834E}"/>
              </a:ext>
            </a:extLst>
          </p:cNvPr>
          <p:cNvSpPr/>
          <p:nvPr/>
        </p:nvSpPr>
        <p:spPr>
          <a:xfrm>
            <a:off x="131165" y="7812970"/>
            <a:ext cx="6561438" cy="623179"/>
          </a:xfrm>
          <a:prstGeom prst="rect">
            <a:avLst/>
          </a:prstGeom>
          <a:ln w="28575">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Work into your drawings for longer than 20 mins per week.</a:t>
            </a:r>
          </a:p>
        </p:txBody>
      </p:sp>
      <p:sp>
        <p:nvSpPr>
          <p:cNvPr id="10" name="Content Placeholder 2">
            <a:extLst>
              <a:ext uri="{FF2B5EF4-FFF2-40B4-BE49-F238E27FC236}">
                <a16:creationId xmlns:a16="http://schemas.microsoft.com/office/drawing/2014/main" id="{E2FB164B-466F-2904-8705-EAA7BB050A29}"/>
              </a:ext>
            </a:extLst>
          </p:cNvPr>
          <p:cNvSpPr>
            <a:spLocks noGrp="1"/>
          </p:cNvSpPr>
          <p:nvPr/>
        </p:nvSpPr>
        <p:spPr>
          <a:xfrm>
            <a:off x="137370" y="3154731"/>
            <a:ext cx="6572676" cy="3645250"/>
          </a:xfrm>
          <a:prstGeom prst="rect">
            <a:avLst/>
          </a:prstGeom>
          <a:ln>
            <a:solidFill>
              <a:schemeClr val="tx1">
                <a:lumMod val="95000"/>
                <a:lumOff val="5000"/>
              </a:schemeClr>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a:latin typeface="Baguet Script"/>
              <a:ea typeface="Calibri"/>
              <a:cs typeface="Calibri"/>
            </a:endParaRPr>
          </a:p>
          <a:p>
            <a:r>
              <a:rPr lang="en-US" sz="2000">
                <a:latin typeface="Baguet Script"/>
                <a:ea typeface="Calibri"/>
                <a:cs typeface="Calibri"/>
              </a:rPr>
              <a:t>In your sketchbook over the next 6 week you will have:</a:t>
            </a:r>
            <a:endParaRPr lang="en-US"/>
          </a:p>
          <a:p>
            <a:r>
              <a:rPr lang="en-US" sz="2000">
                <a:latin typeface="Baguet Script"/>
                <a:ea typeface="Calibri"/>
                <a:cs typeface="Calibri"/>
              </a:rPr>
              <a:t>Collage – ripped </a:t>
            </a:r>
            <a:r>
              <a:rPr lang="en-US" sz="2000" err="1">
                <a:latin typeface="Baguet Script"/>
                <a:ea typeface="Calibri"/>
                <a:cs typeface="Calibri"/>
              </a:rPr>
              <a:t>coloured</a:t>
            </a:r>
            <a:r>
              <a:rPr lang="en-US" sz="2000">
                <a:latin typeface="Baguet Script"/>
                <a:ea typeface="Calibri"/>
                <a:cs typeface="Calibri"/>
              </a:rPr>
              <a:t> paper pepper</a:t>
            </a:r>
          </a:p>
          <a:p>
            <a:r>
              <a:rPr lang="en-US" sz="2000">
                <a:latin typeface="Baguet Script"/>
                <a:ea typeface="Calibri"/>
                <a:cs typeface="Calibri"/>
              </a:rPr>
              <a:t>Collage – cut paper collage pepper</a:t>
            </a:r>
          </a:p>
          <a:p>
            <a:r>
              <a:rPr lang="en-US" sz="2000">
                <a:latin typeface="Baguet Script"/>
                <a:ea typeface="Calibri"/>
                <a:cs typeface="Calibri"/>
              </a:rPr>
              <a:t>Water </a:t>
            </a:r>
            <a:r>
              <a:rPr lang="en-US" sz="2000" err="1">
                <a:latin typeface="Baguet Script"/>
                <a:ea typeface="Calibri"/>
                <a:cs typeface="Calibri"/>
              </a:rPr>
              <a:t>colour</a:t>
            </a:r>
            <a:r>
              <a:rPr lang="en-US" sz="2000">
                <a:latin typeface="Baguet Script"/>
                <a:ea typeface="Calibri"/>
                <a:cs typeface="Calibri"/>
              </a:rPr>
              <a:t> </a:t>
            </a:r>
            <a:r>
              <a:rPr lang="en-US" sz="2000" err="1">
                <a:latin typeface="Baguet Script"/>
                <a:ea typeface="Calibri"/>
                <a:cs typeface="Calibri"/>
              </a:rPr>
              <a:t>papper</a:t>
            </a:r>
            <a:endParaRPr lang="en-US" sz="2000">
              <a:latin typeface="Baguet Script"/>
              <a:ea typeface="Calibri"/>
              <a:cs typeface="Calibri"/>
            </a:endParaRPr>
          </a:p>
          <a:p>
            <a:r>
              <a:rPr lang="en-US" sz="2000">
                <a:latin typeface="Baguet Script"/>
                <a:ea typeface="Calibri"/>
                <a:cs typeface="Calibri"/>
              </a:rPr>
              <a:t>Acrylic </a:t>
            </a:r>
            <a:r>
              <a:rPr lang="en-US" sz="2000" err="1">
                <a:latin typeface="Baguet Script"/>
                <a:ea typeface="Calibri"/>
                <a:cs typeface="Calibri"/>
              </a:rPr>
              <a:t>painied</a:t>
            </a:r>
            <a:r>
              <a:rPr lang="en-US" sz="2000">
                <a:latin typeface="Baguet Script"/>
                <a:ea typeface="Calibri"/>
                <a:cs typeface="Calibri"/>
              </a:rPr>
              <a:t> pepper</a:t>
            </a:r>
          </a:p>
          <a:p>
            <a:r>
              <a:rPr lang="en-US" sz="2000">
                <a:latin typeface="Baguet Script"/>
                <a:ea typeface="Calibri"/>
                <a:cs typeface="Calibri"/>
              </a:rPr>
              <a:t>String collage and printed pepper</a:t>
            </a:r>
          </a:p>
          <a:p>
            <a:r>
              <a:rPr lang="en-US" sz="2000">
                <a:latin typeface="Baguet Script"/>
                <a:ea typeface="Calibri"/>
                <a:cs typeface="Calibri"/>
              </a:rPr>
              <a:t>Quick print foam pepper</a:t>
            </a:r>
          </a:p>
          <a:p>
            <a:endParaRPr lang="en-US" sz="2000">
              <a:latin typeface="Baguet Script"/>
              <a:ea typeface="Calibri"/>
              <a:cs typeface="Calibri"/>
            </a:endParaRPr>
          </a:p>
          <a:p>
            <a:endParaRPr lang="en-US" sz="1600">
              <a:latin typeface="Calibri" panose="020F0502020204030204"/>
              <a:ea typeface="Calibri"/>
              <a:cs typeface="Calibri"/>
            </a:endParaRPr>
          </a:p>
        </p:txBody>
      </p:sp>
    </p:spTree>
    <p:extLst>
      <p:ext uri="{BB962C8B-B14F-4D97-AF65-F5344CB8AC3E}">
        <p14:creationId xmlns:p14="http://schemas.microsoft.com/office/powerpoint/2010/main" val="244500366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6E3F6D58-D308-AC56-4A7E-1E5C45CEA391}"/>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2" name="Group 1">
            <a:extLst>
              <a:ext uri="{FF2B5EF4-FFF2-40B4-BE49-F238E27FC236}">
                <a16:creationId xmlns:a16="http://schemas.microsoft.com/office/drawing/2014/main" id="{D01F8B63-B2E7-9E73-96A5-4B5AA86996FB}"/>
              </a:ext>
            </a:extLst>
          </p:cNvPr>
          <p:cNvGrpSpPr/>
          <p:nvPr/>
        </p:nvGrpSpPr>
        <p:grpSpPr>
          <a:xfrm>
            <a:off x="137987" y="0"/>
            <a:ext cx="6716812" cy="9345987"/>
            <a:chOff x="3808941" y="0"/>
            <a:chExt cx="6732529" cy="9440716"/>
          </a:xfrm>
        </p:grpSpPr>
        <p:pic>
          <p:nvPicPr>
            <p:cNvPr id="4" name="Picture 3">
              <a:extLst>
                <a:ext uri="{FF2B5EF4-FFF2-40B4-BE49-F238E27FC236}">
                  <a16:creationId xmlns:a16="http://schemas.microsoft.com/office/drawing/2014/main" id="{1D3A9BB4-DC49-6C67-1F8D-6FD681A83DB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74B870C-7731-C484-2088-F7EF428FBE33}"/>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Geography Homework – Half Term 4, Week 6</a:t>
              </a:r>
              <a:endParaRPr lang="en-GB" sz="2400">
                <a:ea typeface="+mn-lt"/>
                <a:cs typeface="+mn-lt"/>
              </a:endParaRPr>
            </a:p>
          </p:txBody>
        </p:sp>
        <p:sp>
          <p:nvSpPr>
            <p:cNvPr id="6" name="Rectangle 5">
              <a:extLst>
                <a:ext uri="{FF2B5EF4-FFF2-40B4-BE49-F238E27FC236}">
                  <a16:creationId xmlns:a16="http://schemas.microsoft.com/office/drawing/2014/main" id="{E6CF5DDC-2F8F-B45B-7610-AADDA1BDC5AA}"/>
                </a:ext>
              </a:extLst>
            </p:cNvPr>
            <p:cNvSpPr/>
            <p:nvPr/>
          </p:nvSpPr>
          <p:spPr>
            <a:xfrm>
              <a:off x="3812767" y="2971882"/>
              <a:ext cx="6577161" cy="348403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Complete the activities on the Sustainable Urban Development Freiburg Week 6 document.</a:t>
              </a:r>
              <a:endParaRPr lang="en-US" sz="2000">
                <a:ea typeface="+mn-lt"/>
                <a:cs typeface="+mn-lt"/>
              </a:endParaRPr>
            </a:p>
            <a:p>
              <a:endParaRPr lang="en-GB" sz="2000">
                <a:cs typeface="Calibri"/>
              </a:endParaRPr>
            </a:p>
            <a:p>
              <a:r>
                <a:rPr lang="en-GB" sz="2000">
                  <a:cs typeface="Calibri"/>
                </a:rPr>
                <a:t>Online document:</a:t>
              </a:r>
              <a:endParaRPr lang="en-GB" sz="2000">
                <a:ea typeface="Calibri"/>
                <a:cs typeface="Calibri"/>
              </a:endParaRPr>
            </a:p>
            <a:p>
              <a:r>
                <a:rPr lang="en-GB" sz="2000">
                  <a:ea typeface="+mn-lt"/>
                  <a:cs typeface="+mn-lt"/>
                  <a:hlinkClick r:id="rId3"/>
                </a:rPr>
                <a:t>Sustainable Urban Development Freiburg Week 6.pptx</a:t>
              </a:r>
            </a:p>
            <a:p>
              <a:endParaRPr lang="en-GB" sz="2000">
                <a:ea typeface="Calibri"/>
                <a:cs typeface="Calibri"/>
              </a:endParaRPr>
            </a:p>
          </p:txBody>
        </p:sp>
        <p:sp>
          <p:nvSpPr>
            <p:cNvPr id="7" name="Rectangle 6">
              <a:extLst>
                <a:ext uri="{FF2B5EF4-FFF2-40B4-BE49-F238E27FC236}">
                  <a16:creationId xmlns:a16="http://schemas.microsoft.com/office/drawing/2014/main" id="{19037639-D46B-8004-AB18-6D14427D64B4}"/>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a:t>What have been your strengths in Geography this week?</a:t>
              </a:r>
              <a:endParaRPr lang="en-GB">
                <a:ea typeface="Calibri"/>
                <a:cs typeface="Calibri"/>
              </a:endParaRPr>
            </a:p>
            <a:p>
              <a:pPr marL="236855" indent="-236855">
                <a:buAutoNum type="arabicPeriod"/>
              </a:pPr>
              <a:r>
                <a:rPr lang="en-GB"/>
                <a:t>What have been the areas that have challenged you in Geography this week?</a:t>
              </a:r>
              <a:endParaRPr lang="en-GB">
                <a:ea typeface="Calibri"/>
                <a:cs typeface="Calibri"/>
              </a:endParaRPr>
            </a:p>
            <a:p>
              <a:pPr marL="236855" indent="-236855">
                <a:buAutoNum type="arabicPeriod"/>
              </a:pPr>
              <a:r>
                <a:rPr lang="en-GB"/>
                <a:t>How could you improve next week?</a:t>
              </a:r>
              <a:endParaRPr lang="en-GB">
                <a:ea typeface="Calibri"/>
                <a:cs typeface="Calibri"/>
              </a:endParaRPr>
            </a:p>
          </p:txBody>
        </p:sp>
        <p:sp>
          <p:nvSpPr>
            <p:cNvPr id="8" name="Rectangle 7">
              <a:extLst>
                <a:ext uri="{FF2B5EF4-FFF2-40B4-BE49-F238E27FC236}">
                  <a16:creationId xmlns:a16="http://schemas.microsoft.com/office/drawing/2014/main" id="{0FEDA210-E0CC-358B-D868-5D59051EF6C7}"/>
                </a:ext>
              </a:extLst>
            </p:cNvPr>
            <p:cNvSpPr/>
            <p:nvPr/>
          </p:nvSpPr>
          <p:spPr>
            <a:xfrm>
              <a:off x="382849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Explain how reducing resource use in an urban area can help it to become more sustainable (6 Marks)</a:t>
              </a:r>
            </a:p>
          </p:txBody>
        </p:sp>
        <p:sp>
          <p:nvSpPr>
            <p:cNvPr id="9" name="Rectangle 8">
              <a:extLst>
                <a:ext uri="{FF2B5EF4-FFF2-40B4-BE49-F238E27FC236}">
                  <a16:creationId xmlns:a16="http://schemas.microsoft.com/office/drawing/2014/main" id="{B56668C1-9EED-3152-AA95-5F47E6F21A27}"/>
                </a:ext>
              </a:extLst>
            </p:cNvPr>
            <p:cNvSpPr/>
            <p:nvPr/>
          </p:nvSpPr>
          <p:spPr>
            <a:xfrm>
              <a:off x="3808941" y="6704837"/>
              <a:ext cx="6577161" cy="92193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sustainability, energy conservation, waste recycling, renewable resources, traffic congestion, traffic plans, social planning, economic planning, environmental planning</a:t>
              </a:r>
              <a:endParaRPr lang="en-GB" sz="1600">
                <a:cs typeface="Calibri"/>
              </a:endParaRPr>
            </a:p>
          </p:txBody>
        </p:sp>
        <p:sp>
          <p:nvSpPr>
            <p:cNvPr id="10" name="Rectangle 9">
              <a:extLst>
                <a:ext uri="{FF2B5EF4-FFF2-40B4-BE49-F238E27FC236}">
                  <a16:creationId xmlns:a16="http://schemas.microsoft.com/office/drawing/2014/main" id="{C2A3F3ED-A8B0-D53C-122E-3D1565DABFA6}"/>
                </a:ext>
              </a:extLst>
            </p:cNvPr>
            <p:cNvSpPr/>
            <p:nvPr/>
          </p:nvSpPr>
          <p:spPr>
            <a:xfrm>
              <a:off x="381321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lang="en-GB">
                <a:ea typeface="+mn-lt"/>
                <a:cs typeface="+mn-lt"/>
              </a:endParaRPr>
            </a:p>
            <a:p>
              <a:r>
                <a:rPr lang="en-GB">
                  <a:cs typeface="Calibri"/>
                </a:rPr>
                <a:t>Urbanisation End of Unit Quiz</a:t>
              </a:r>
              <a:endParaRPr lang="en-GB">
                <a:ea typeface="Calibri" panose="020F0502020204030204"/>
                <a:cs typeface="Calibri"/>
              </a:endParaRPr>
            </a:p>
          </p:txBody>
        </p:sp>
      </p:grpSp>
      <p:pic>
        <p:nvPicPr>
          <p:cNvPr id="11" name="Picture 11" descr="Qr code&#10;&#10;Description automatically generated">
            <a:extLst>
              <a:ext uri="{FF2B5EF4-FFF2-40B4-BE49-F238E27FC236}">
                <a16:creationId xmlns:a16="http://schemas.microsoft.com/office/drawing/2014/main" id="{622D3B2D-4F05-139D-4495-33155861C7E9}"/>
              </a:ext>
            </a:extLst>
          </p:cNvPr>
          <p:cNvPicPr>
            <a:picLocks noChangeAspect="1"/>
          </p:cNvPicPr>
          <p:nvPr/>
        </p:nvPicPr>
        <p:blipFill>
          <a:blip r:embed="rId4"/>
          <a:stretch>
            <a:fillRect/>
          </a:stretch>
        </p:blipFill>
        <p:spPr>
          <a:xfrm>
            <a:off x="4496174" y="4725025"/>
            <a:ext cx="1368051" cy="1400770"/>
          </a:xfrm>
          <a:prstGeom prst="rect">
            <a:avLst/>
          </a:prstGeom>
        </p:spPr>
      </p:pic>
      <p:pic>
        <p:nvPicPr>
          <p:cNvPr id="12" name="Picture 11" descr="A qr code with black squares&#10;&#10;Description automatically generated">
            <a:extLst>
              <a:ext uri="{FF2B5EF4-FFF2-40B4-BE49-F238E27FC236}">
                <a16:creationId xmlns:a16="http://schemas.microsoft.com/office/drawing/2014/main" id="{FC0AFB3B-C6AA-CF10-ED12-F1A806C7803A}"/>
              </a:ext>
            </a:extLst>
          </p:cNvPr>
          <p:cNvPicPr>
            <a:picLocks noChangeAspect="1"/>
          </p:cNvPicPr>
          <p:nvPr/>
        </p:nvPicPr>
        <p:blipFill>
          <a:blip r:embed="rId5"/>
          <a:stretch>
            <a:fillRect/>
          </a:stretch>
        </p:blipFill>
        <p:spPr>
          <a:xfrm>
            <a:off x="4221416" y="1279229"/>
            <a:ext cx="1517228" cy="1516248"/>
          </a:xfrm>
          <a:prstGeom prst="rect">
            <a:avLst/>
          </a:prstGeom>
        </p:spPr>
      </p:pic>
      <p:pic>
        <p:nvPicPr>
          <p:cNvPr id="13" name="Picture 12" descr="Image result for urban sustainability in freiburg">
            <a:extLst>
              <a:ext uri="{FF2B5EF4-FFF2-40B4-BE49-F238E27FC236}">
                <a16:creationId xmlns:a16="http://schemas.microsoft.com/office/drawing/2014/main" id="{FF9635F0-6B5E-1ACB-ACED-69993DA0720B}"/>
              </a:ext>
            </a:extLst>
          </p:cNvPr>
          <p:cNvPicPr>
            <a:picLocks noChangeAspect="1"/>
          </p:cNvPicPr>
          <p:nvPr/>
        </p:nvPicPr>
        <p:blipFill>
          <a:blip r:embed="rId6"/>
          <a:stretch>
            <a:fillRect/>
          </a:stretch>
        </p:blipFill>
        <p:spPr>
          <a:xfrm>
            <a:off x="1076799" y="4572886"/>
            <a:ext cx="2226301" cy="1768106"/>
          </a:xfrm>
          <a:prstGeom prst="rect">
            <a:avLst/>
          </a:prstGeom>
        </p:spPr>
      </p:pic>
    </p:spTree>
    <p:extLst>
      <p:ext uri="{BB962C8B-B14F-4D97-AF65-F5344CB8AC3E}">
        <p14:creationId xmlns:p14="http://schemas.microsoft.com/office/powerpoint/2010/main" val="102271635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10 History Homework – Half Term 4, Week 6</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1459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a:cs typeface="Calibri"/>
              </a:rPr>
              <a:t>Flash Cards:</a:t>
            </a:r>
          </a:p>
          <a:p>
            <a:pPr marL="285750" indent="-285750">
              <a:buFont typeface="Arial"/>
              <a:buChar char="•"/>
            </a:pPr>
            <a:endParaRPr lang="en-US">
              <a:cs typeface="Calibri"/>
            </a:endParaRPr>
          </a:p>
          <a:p>
            <a:pPr marL="285750" indent="-285750">
              <a:buFont typeface="Arial"/>
              <a:buChar char="•"/>
            </a:pPr>
            <a:r>
              <a:rPr lang="en-US">
                <a:ea typeface="+mn-lt"/>
                <a:cs typeface="+mn-lt"/>
              </a:rPr>
              <a:t>Go back through the work we have completed this half term.</a:t>
            </a:r>
            <a:endParaRPr lang="en-US">
              <a:cs typeface="Calibri" panose="020F0502020204030204"/>
            </a:endParaRPr>
          </a:p>
          <a:p>
            <a:pPr marL="285750" indent="-285750">
              <a:buFont typeface="Arial"/>
              <a:buChar char="•"/>
            </a:pPr>
            <a:r>
              <a:rPr lang="en-US">
                <a:ea typeface="+mn-lt"/>
                <a:cs typeface="+mn-lt"/>
              </a:rPr>
              <a:t>Pick 3-4 key bits from each week. </a:t>
            </a:r>
            <a:endParaRPr lang="en-US">
              <a:cs typeface="Calibri" panose="020F0502020204030204"/>
            </a:endParaRPr>
          </a:p>
          <a:p>
            <a:pPr marL="285750" indent="-285750">
              <a:buFont typeface="Arial"/>
              <a:buChar char="•"/>
            </a:pPr>
            <a:r>
              <a:rPr lang="en-US">
                <a:ea typeface="+mn-lt"/>
                <a:cs typeface="+mn-lt"/>
              </a:rPr>
              <a:t>Take the bits and turn them into flash cards (examples available). </a:t>
            </a:r>
            <a:endParaRPr lang="en-US">
              <a:cs typeface="Calibri" panose="020F0502020204030204"/>
            </a:endParaRPr>
          </a:p>
          <a:p>
            <a:pPr marL="285750" indent="-285750">
              <a:buFont typeface="Arial"/>
              <a:buChar char="•"/>
            </a:pPr>
            <a:r>
              <a:rPr lang="en-US">
                <a:ea typeface="+mn-lt"/>
                <a:cs typeface="+mn-lt"/>
              </a:rPr>
              <a:t>Each card should be around 10cm long and 5cm high. </a:t>
            </a:r>
            <a:endParaRPr lang="en-US" sz="2000">
              <a:cs typeface="Calibri" panose="020F0502020204030204"/>
            </a:endParaRPr>
          </a:p>
          <a:p>
            <a:pPr marL="285750" indent="-285750">
              <a:buFont typeface="Arial"/>
              <a:buChar char="•"/>
            </a:pPr>
            <a:r>
              <a:rPr lang="en-US">
                <a:ea typeface="+mn-lt"/>
                <a:cs typeface="+mn-lt"/>
              </a:rPr>
              <a:t>Each card should have 1 of the key bits described on one side and on the other side it should have a word/clue/picture to </a:t>
            </a:r>
            <a:r>
              <a:rPr lang="en-US" err="1">
                <a:ea typeface="+mn-lt"/>
                <a:cs typeface="+mn-lt"/>
              </a:rPr>
              <a:t>summarise</a:t>
            </a:r>
            <a:r>
              <a:rPr lang="en-US">
                <a:ea typeface="+mn-lt"/>
                <a:cs typeface="+mn-lt"/>
              </a:rPr>
              <a:t> it.</a:t>
            </a:r>
            <a:endParaRPr lang="en-US">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748828"/>
            <a:ext cx="6561438" cy="155568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Seneca:</a:t>
            </a:r>
            <a:endParaRPr lang="en-GB">
              <a:cs typeface="Calibri"/>
            </a:endParaRPr>
          </a:p>
          <a:p>
            <a:endParaRPr lang="en-GB">
              <a:cs typeface="Calibri"/>
            </a:endParaRPr>
          </a:p>
          <a:p>
            <a:endParaRPr lang="en-GB">
              <a:cs typeface="Calibri"/>
            </a:endParaRPr>
          </a:p>
          <a:p>
            <a:r>
              <a:rPr lang="en-GB">
                <a:cs typeface="Calibri"/>
              </a:rPr>
              <a:t>Join class -                                    Seneca task -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pPr lvl="0" algn="l">
                        <a:lnSpc>
                          <a:spcPct val="100000"/>
                        </a:lnSpc>
                        <a:spcBef>
                          <a:spcPts val="0"/>
                        </a:spcBef>
                        <a:spcAft>
                          <a:spcPts val="0"/>
                        </a:spcAft>
                        <a:buNone/>
                      </a:pPr>
                      <a:r>
                        <a:rPr lang="en-GB" sz="1100" b="0" i="0" u="none" strike="noStrike" noProof="0">
                          <a:latin typeface="Calibri"/>
                        </a:rPr>
                        <a:t>1. What was Papal Bull?</a:t>
                      </a:r>
                      <a:endParaRPr lang="en-GB"/>
                    </a:p>
                  </a:txBody>
                  <a:tcPr/>
                </a:tc>
                <a:extLst>
                  <a:ext uri="{0D108BD9-81ED-4DB2-BD59-A6C34878D82A}">
                    <a16:rowId xmlns:a16="http://schemas.microsoft.com/office/drawing/2014/main" val="3427877305"/>
                  </a:ext>
                </a:extLst>
              </a:tr>
              <a:tr h="334459">
                <a:tc>
                  <a:txBody>
                    <a:bodyPr/>
                    <a:lstStyle/>
                    <a:p>
                      <a:r>
                        <a:rPr lang="en-GB" sz="1100" b="0" i="0" u="none" strike="noStrike" noProof="0">
                          <a:latin typeface="Calibri"/>
                        </a:rPr>
                        <a:t>2. What are Missionaries? </a:t>
                      </a:r>
                    </a:p>
                  </a:txBody>
                  <a:tcPr/>
                </a:tc>
                <a:extLst>
                  <a:ext uri="{0D108BD9-81ED-4DB2-BD59-A6C34878D82A}">
                    <a16:rowId xmlns:a16="http://schemas.microsoft.com/office/drawing/2014/main" val="3058180426"/>
                  </a:ext>
                </a:extLst>
              </a:tr>
              <a:tr h="334459">
                <a:tc>
                  <a:txBody>
                    <a:bodyPr/>
                    <a:lstStyle/>
                    <a:p>
                      <a:pPr lvl="0">
                        <a:buNone/>
                      </a:pPr>
                      <a:r>
                        <a:rPr lang="en-GB" sz="1100" b="0" i="0" u="none" strike="noStrike" noProof="0">
                          <a:latin typeface="Calibri"/>
                        </a:rPr>
                        <a:t>3. What are Jesuits? </a:t>
                      </a:r>
                    </a:p>
                  </a:txBody>
                  <a:tcPr/>
                </a:tc>
                <a:extLst>
                  <a:ext uri="{0D108BD9-81ED-4DB2-BD59-A6C34878D82A}">
                    <a16:rowId xmlns:a16="http://schemas.microsoft.com/office/drawing/2014/main" val="807486230"/>
                  </a:ext>
                </a:extLst>
              </a:tr>
              <a:tr h="334459">
                <a:tc>
                  <a:txBody>
                    <a:bodyPr/>
                    <a:lstStyle/>
                    <a:p>
                      <a:pPr lvl="0">
                        <a:buNone/>
                      </a:pPr>
                      <a:r>
                        <a:rPr lang="en-GB" sz="1100" b="0" i="0" u="none" strike="noStrike" noProof="0">
                          <a:latin typeface="Calibri"/>
                        </a:rPr>
                        <a:t>4. Who was </a:t>
                      </a:r>
                      <a:r>
                        <a:rPr lang="en-GB" sz="1100" b="0" i="0" u="none" strike="noStrike" noProof="0"/>
                        <a:t>Campion? </a:t>
                      </a:r>
                      <a:endParaRPr lang="en-GB" sz="1100" b="0" i="0" u="none" strike="noStrike" noProof="0">
                        <a:latin typeface="Calibri"/>
                      </a:endParaRPr>
                    </a:p>
                  </a:txBody>
                  <a:tcPr/>
                </a:tc>
                <a:extLst>
                  <a:ext uri="{0D108BD9-81ED-4DB2-BD59-A6C34878D82A}">
                    <a16:rowId xmlns:a16="http://schemas.microsoft.com/office/drawing/2014/main" val="2434172"/>
                  </a:ext>
                </a:extLst>
              </a:tr>
              <a:tr h="334459">
                <a:tc>
                  <a:txBody>
                    <a:bodyPr/>
                    <a:lstStyle/>
                    <a:p>
                      <a:pPr lvl="0">
                        <a:buNone/>
                      </a:pPr>
                      <a:r>
                        <a:rPr lang="en-GB" sz="1100" b="0" i="0" u="none" strike="noStrike" noProof="0">
                          <a:latin typeface="Calibri"/>
                        </a:rPr>
                        <a:t>5. What were </a:t>
                      </a:r>
                      <a:r>
                        <a:rPr lang="en-GB" sz="1100" b="0" i="0" u="none" strike="noStrike" noProof="0"/>
                        <a:t>Elizabeth’s new laws?</a:t>
                      </a:r>
                      <a:endParaRPr lang="en-GB" sz="1100" b="0" i="0" u="none" strike="noStrike" noProof="0">
                        <a:latin typeface="Calibri"/>
                      </a:endParaRP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6239235"/>
            <a:ext cx="6561438" cy="4244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Elizabeth, problems, court, rebellion, religion</a:t>
            </a:r>
            <a:endParaRPr lang="en-GB">
              <a:cs typeface="Calibri"/>
            </a:endParaRPr>
          </a:p>
        </p:txBody>
      </p:sp>
      <p:pic>
        <p:nvPicPr>
          <p:cNvPr id="12" name="Picture 11" descr="Qr code&#10;&#10;Description automatically generated">
            <a:extLst>
              <a:ext uri="{FF2B5EF4-FFF2-40B4-BE49-F238E27FC236}">
                <a16:creationId xmlns:a16="http://schemas.microsoft.com/office/drawing/2014/main" id="{4FF410FC-71D8-EDDD-5355-047726CCABF4}"/>
              </a:ext>
            </a:extLst>
          </p:cNvPr>
          <p:cNvPicPr>
            <a:picLocks noChangeAspect="1"/>
          </p:cNvPicPr>
          <p:nvPr/>
        </p:nvPicPr>
        <p:blipFill>
          <a:blip r:embed="rId3"/>
          <a:stretch>
            <a:fillRect/>
          </a:stretch>
        </p:blipFill>
        <p:spPr>
          <a:xfrm>
            <a:off x="1414015" y="7051439"/>
            <a:ext cx="1183143" cy="1184158"/>
          </a:xfrm>
          <a:prstGeom prst="rect">
            <a:avLst/>
          </a:prstGeom>
        </p:spPr>
      </p:pic>
      <p:pic>
        <p:nvPicPr>
          <p:cNvPr id="14" name="Picture 12" descr="Qr code&#10;&#10;Description automatically generated">
            <a:extLst>
              <a:ext uri="{FF2B5EF4-FFF2-40B4-BE49-F238E27FC236}">
                <a16:creationId xmlns:a16="http://schemas.microsoft.com/office/drawing/2014/main" id="{C6DCA47B-9C76-08AC-B3CA-A786440952E2}"/>
              </a:ext>
            </a:extLst>
          </p:cNvPr>
          <p:cNvPicPr>
            <a:picLocks noChangeAspect="1"/>
          </p:cNvPicPr>
          <p:nvPr/>
        </p:nvPicPr>
        <p:blipFill>
          <a:blip r:embed="rId4"/>
          <a:stretch>
            <a:fillRect/>
          </a:stretch>
        </p:blipFill>
        <p:spPr>
          <a:xfrm>
            <a:off x="4311404" y="6929182"/>
            <a:ext cx="1302585" cy="1318248"/>
          </a:xfrm>
          <a:prstGeom prst="rect">
            <a:avLst/>
          </a:prstGeom>
        </p:spPr>
      </p:pic>
    </p:spTree>
    <p:extLst>
      <p:ext uri="{BB962C8B-B14F-4D97-AF65-F5344CB8AC3E}">
        <p14:creationId xmlns:p14="http://schemas.microsoft.com/office/powerpoint/2010/main" val="172825756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506275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1012550">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1012550">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1012550">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1012550">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1012550">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Tree>
    <p:extLst>
      <p:ext uri="{BB962C8B-B14F-4D97-AF65-F5344CB8AC3E}">
        <p14:creationId xmlns:p14="http://schemas.microsoft.com/office/powerpoint/2010/main" val="303307485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Mathematics Homework </a:t>
              </a:r>
            </a:p>
            <a:p>
              <a:pPr algn="ctr"/>
              <a:r>
                <a:rPr lang="en-GB" sz="2400" b="1">
                  <a:ea typeface="+mn-lt"/>
                  <a:cs typeface="+mn-lt"/>
                </a:rPr>
                <a:t> Half Term 4, Week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4316506"/>
              <a:ext cx="6561438" cy="196327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1600" b="1">
                  <a:ea typeface="+mn-lt"/>
                  <a:cs typeface="+mn-lt"/>
                </a:rPr>
                <a:t>Main Task – End of Term Review</a:t>
              </a:r>
            </a:p>
            <a:p>
              <a:endParaRPr lang="en-GB" sz="1600" b="1">
                <a:ea typeface="+mn-lt"/>
                <a:cs typeface="+mn-lt"/>
              </a:endParaRPr>
            </a:p>
            <a:p>
              <a:r>
                <a:rPr lang="en-GB" sz="1600">
                  <a:ea typeface="+mn-lt"/>
                  <a:cs typeface="+mn-lt"/>
                </a:rPr>
                <a:t>Review all the maths content you have been taught this term</a:t>
              </a:r>
            </a:p>
            <a:p>
              <a:endParaRPr lang="en-GB" sz="1600">
                <a:ea typeface="+mn-lt"/>
                <a:cs typeface="+mn-lt"/>
              </a:endParaRPr>
            </a:p>
            <a:p>
              <a:r>
                <a:rPr lang="en-GB" sz="1600">
                  <a:ea typeface="+mn-lt"/>
                  <a:cs typeface="+mn-lt"/>
                </a:rPr>
                <a:t>Make notes on all topics including neatly worked examples</a:t>
              </a:r>
            </a:p>
            <a:p>
              <a:endParaRPr lang="en-GB" sz="1600">
                <a:ea typeface="+mn-lt"/>
                <a:cs typeface="+mn-lt"/>
              </a:endParaRPr>
            </a:p>
            <a:p>
              <a:r>
                <a:rPr lang="en-GB" sz="1600">
                  <a:ea typeface="+mn-lt"/>
                  <a:cs typeface="+mn-lt"/>
                </a:rPr>
                <a:t>Ask a friend or relative to test you using your notes</a:t>
              </a:r>
            </a:p>
            <a:p>
              <a:endParaRPr lang="en-GB" sz="1600">
                <a:ea typeface="+mn-lt"/>
                <a:cs typeface="+mn-lt"/>
              </a:endParaRPr>
            </a:p>
            <a:p>
              <a:r>
                <a:rPr lang="en-GB" sz="1600">
                  <a:ea typeface="+mn-lt"/>
                  <a:cs typeface="+mn-lt"/>
                </a:rPr>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644976"/>
              <a:ext cx="6561438" cy="79574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600"/>
                <a:t>What have been your strengths in maths this week?</a:t>
              </a:r>
            </a:p>
            <a:p>
              <a:pPr marL="342900" indent="-342900">
                <a:buFont typeface="+mj-lt"/>
                <a:buAutoNum type="arabicPeriod"/>
              </a:pPr>
              <a:r>
                <a:rPr lang="en-GB" sz="1600"/>
                <a:t>What have been the areas that have challenged you in maths this week?</a:t>
              </a:r>
            </a:p>
            <a:p>
              <a:pPr marL="342900" indent="-342900">
                <a:buFont typeface="+mj-lt"/>
                <a:buAutoNum type="arabicPeriod"/>
              </a:pPr>
              <a:r>
                <a:rPr lang="en-GB" sz="160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003517"/>
              <a:ext cx="6561438" cy="158130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a:ea typeface="+mn-lt"/>
                  <a:cs typeface="+mn-lt"/>
                </a:rPr>
                <a:t>Extension Task </a:t>
              </a:r>
              <a:r>
                <a:rPr lang="en-GB">
                  <a:ea typeface="+mn-lt"/>
                  <a:cs typeface="+mn-lt"/>
                </a:rPr>
                <a:t>– </a:t>
              </a:r>
              <a:endParaRPr lang="en-GB" sz="16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5020" y="633005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a:t>Key words – Probability, Vectors, Percentages </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955757"/>
            </a:xfrm>
            <a:prstGeom prst="rect">
              <a:avLst/>
            </a:prstGeom>
          </p:spPr>
          <p:style>
            <a:lnRef idx="2">
              <a:schemeClr val="dk1"/>
            </a:lnRef>
            <a:fillRef idx="1">
              <a:schemeClr val="lt1"/>
            </a:fillRef>
            <a:effectRef idx="0">
              <a:schemeClr val="dk1"/>
            </a:effectRef>
            <a:fontRef idx="minor">
              <a:schemeClr val="dk1"/>
            </a:fontRef>
          </p:style>
          <p:txBody>
            <a:bodyPr rtlCol="0" anchor="t"/>
            <a:lstStyle/>
            <a:p>
              <a:r>
                <a:rPr lang="en-GB" b="1"/>
                <a:t>Recap Task - Bearings </a:t>
              </a:r>
              <a:endParaRPr lang="en-GB"/>
            </a:p>
          </p:txBody>
        </p:sp>
      </p:grpSp>
      <p:pic>
        <p:nvPicPr>
          <p:cNvPr id="12" name="Picture 11">
            <a:extLst>
              <a:ext uri="{FF2B5EF4-FFF2-40B4-BE49-F238E27FC236}">
                <a16:creationId xmlns:a16="http://schemas.microsoft.com/office/drawing/2014/main" id="{83AC51C1-71B7-02A2-EB75-D4902D8BD703}"/>
              </a:ext>
            </a:extLst>
          </p:cNvPr>
          <p:cNvPicPr>
            <a:picLocks noChangeAspect="1"/>
          </p:cNvPicPr>
          <p:nvPr/>
        </p:nvPicPr>
        <p:blipFill rotWithShape="1">
          <a:blip r:embed="rId3"/>
          <a:srcRect b="9875"/>
          <a:stretch/>
        </p:blipFill>
        <p:spPr>
          <a:xfrm>
            <a:off x="642809" y="7300447"/>
            <a:ext cx="6048375" cy="1184647"/>
          </a:xfrm>
          <a:prstGeom prst="rect">
            <a:avLst/>
          </a:prstGeom>
        </p:spPr>
      </p:pic>
      <p:pic>
        <p:nvPicPr>
          <p:cNvPr id="14" name="Picture 13">
            <a:extLst>
              <a:ext uri="{FF2B5EF4-FFF2-40B4-BE49-F238E27FC236}">
                <a16:creationId xmlns:a16="http://schemas.microsoft.com/office/drawing/2014/main" id="{3A4018A0-AE3A-7D0A-4BE6-6C339B5E7411}"/>
              </a:ext>
            </a:extLst>
          </p:cNvPr>
          <p:cNvPicPr>
            <a:picLocks noChangeAspect="1"/>
          </p:cNvPicPr>
          <p:nvPr/>
        </p:nvPicPr>
        <p:blipFill>
          <a:blip r:embed="rId4"/>
          <a:stretch>
            <a:fillRect/>
          </a:stretch>
        </p:blipFill>
        <p:spPr>
          <a:xfrm>
            <a:off x="1340424" y="1686321"/>
            <a:ext cx="4923725" cy="2530459"/>
          </a:xfrm>
          <a:prstGeom prst="rect">
            <a:avLst/>
          </a:prstGeom>
        </p:spPr>
      </p:pic>
    </p:spTree>
    <p:extLst>
      <p:ext uri="{BB962C8B-B14F-4D97-AF65-F5344CB8AC3E}">
        <p14:creationId xmlns:p14="http://schemas.microsoft.com/office/powerpoint/2010/main" val="320344628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a:extLst>
              <a:ext uri="{FF2B5EF4-FFF2-40B4-BE49-F238E27FC236}">
                <a16:creationId xmlns:a16="http://schemas.microsoft.com/office/drawing/2014/main" id="{27FD9F92-6220-4DB2-80DE-BD05F8C56A4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460" y="2882163"/>
            <a:ext cx="3028440" cy="4281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1">
            <a:extLst>
              <a:ext uri="{FF2B5EF4-FFF2-40B4-BE49-F238E27FC236}">
                <a16:creationId xmlns:a16="http://schemas.microsoft.com/office/drawing/2014/main" id="{53762C19-9D9E-4555-BAB2-E2F7F6CD287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4690" y="2854949"/>
            <a:ext cx="3047149" cy="430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DFC92D88-4184-4B42-AA8A-7F401C9AB51F}"/>
              </a:ext>
            </a:extLst>
          </p:cNvPr>
          <p:cNvSpPr txBox="1"/>
          <p:nvPr/>
        </p:nvSpPr>
        <p:spPr>
          <a:xfrm>
            <a:off x="0" y="7313839"/>
            <a:ext cx="6858851" cy="257122"/>
          </a:xfrm>
          <a:prstGeom prst="rect">
            <a:avLst/>
          </a:prstGeom>
          <a:solidFill>
            <a:schemeClr val="bg1">
              <a:lumMod val="85000"/>
            </a:schemeClr>
          </a:solidFill>
        </p:spPr>
        <p:txBody>
          <a:bodyPr wrap="square">
            <a:spAutoFit/>
          </a:bodyPr>
          <a:lstStyle/>
          <a:p>
            <a:pPr>
              <a:defRPr/>
            </a:pPr>
            <a:r>
              <a:rPr lang="en-GB" sz="1071"/>
              <a:t>LO: To what extent do I understand how to creatively approach the GCSE Photography Course.  </a:t>
            </a:r>
          </a:p>
        </p:txBody>
      </p:sp>
      <p:sp>
        <p:nvSpPr>
          <p:cNvPr id="5" name="Rectangle 4">
            <a:extLst>
              <a:ext uri="{FF2B5EF4-FFF2-40B4-BE49-F238E27FC236}">
                <a16:creationId xmlns:a16="http://schemas.microsoft.com/office/drawing/2014/main" id="{FFE65E98-99BE-4768-9BB5-FD87694EF0CD}"/>
              </a:ext>
            </a:extLst>
          </p:cNvPr>
          <p:cNvSpPr/>
          <p:nvPr/>
        </p:nvSpPr>
        <p:spPr>
          <a:xfrm>
            <a:off x="0" y="2283723"/>
            <a:ext cx="6858000" cy="36569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TextBox 5">
            <a:extLst>
              <a:ext uri="{FF2B5EF4-FFF2-40B4-BE49-F238E27FC236}">
                <a16:creationId xmlns:a16="http://schemas.microsoft.com/office/drawing/2014/main" id="{00A114D8-FE08-4849-A101-E97C554543E7}"/>
              </a:ext>
            </a:extLst>
          </p:cNvPr>
          <p:cNvSpPr txBox="1"/>
          <p:nvPr/>
        </p:nvSpPr>
        <p:spPr>
          <a:xfrm>
            <a:off x="62933" y="2437379"/>
            <a:ext cx="1745967" cy="221967"/>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wrap="square" lIns="34951" tIns="17476" rIns="34951" bIns="17476" anchor="t">
            <a:spAutoFit/>
          </a:bodyPr>
          <a:lstStyle/>
          <a:p>
            <a:pPr algn="ctr" defTabSz="489314">
              <a:defRPr/>
            </a:pPr>
            <a:r>
              <a:rPr lang="en-GB" sz="857" b="1" spc="115">
                <a:solidFill>
                  <a:srgbClr val="000000"/>
                </a:solidFill>
              </a:rPr>
              <a:t>Photography Year Ten</a:t>
            </a:r>
            <a:r>
              <a:rPr lang="en-GB" sz="1071" b="1" spc="115">
                <a:solidFill>
                  <a:srgbClr val="000000"/>
                </a:solidFill>
              </a:rPr>
              <a:t> </a:t>
            </a:r>
          </a:p>
        </p:txBody>
      </p:sp>
      <p:sp>
        <p:nvSpPr>
          <p:cNvPr id="8" name="TextBox 7">
            <a:extLst>
              <a:ext uri="{FF2B5EF4-FFF2-40B4-BE49-F238E27FC236}">
                <a16:creationId xmlns:a16="http://schemas.microsoft.com/office/drawing/2014/main" id="{3CCA5F03-5AA4-483C-9CAF-CA71F6DD63CC}"/>
              </a:ext>
            </a:extLst>
          </p:cNvPr>
          <p:cNvSpPr txBox="1"/>
          <p:nvPr/>
        </p:nvSpPr>
        <p:spPr>
          <a:xfrm>
            <a:off x="3504690" y="2276645"/>
            <a:ext cx="3417944" cy="586956"/>
          </a:xfrm>
          <a:prstGeom prst="rect">
            <a:avLst/>
          </a:prstGeom>
          <a:noFill/>
        </p:spPr>
        <p:txBody>
          <a:bodyPr wrap="square">
            <a:spAutoFit/>
          </a:bodyPr>
          <a:lstStyle/>
          <a:p>
            <a:pPr>
              <a:defRPr/>
            </a:pPr>
            <a:r>
              <a:rPr lang="en-GB" sz="3214" b="1" i="1">
                <a:solidFill>
                  <a:schemeClr val="bg1"/>
                </a:solidFill>
                <a:effectLst>
                  <a:outerShdw blurRad="38100" dist="38100" dir="2700000" algn="tl">
                    <a:srgbClr val="000000">
                      <a:alpha val="43137"/>
                    </a:srgbClr>
                  </a:outerShdw>
                </a:effectLst>
                <a:ea typeface="Adobe Gothic Std B" panose="020B0800000000000000" pitchFamily="34" charset="-128"/>
              </a:rPr>
              <a:t>Visual Elements </a:t>
            </a:r>
            <a:endParaRPr lang="en-GB" sz="2571" b="1" i="1">
              <a:solidFill>
                <a:schemeClr val="bg1"/>
              </a:solidFill>
              <a:effectLst>
                <a:outerShdw blurRad="38100" dist="38100" dir="2700000" algn="tl">
                  <a:srgbClr val="000000">
                    <a:alpha val="43137"/>
                  </a:srgbClr>
                </a:outerShdw>
              </a:effectLst>
              <a:ea typeface="Adobe Gothic Std B" panose="020B0800000000000000" pitchFamily="34" charset="-128"/>
            </a:endParaRPr>
          </a:p>
        </p:txBody>
      </p:sp>
      <p:sp>
        <p:nvSpPr>
          <p:cNvPr id="3" name="Rectangle 2">
            <a:extLst>
              <a:ext uri="{FF2B5EF4-FFF2-40B4-BE49-F238E27FC236}">
                <a16:creationId xmlns:a16="http://schemas.microsoft.com/office/drawing/2014/main" id="{89930722-2E82-B9CF-82D9-992ECCC6CF50}"/>
              </a:ext>
            </a:extLst>
          </p:cNvPr>
          <p:cNvSpPr/>
          <p:nvPr/>
        </p:nvSpPr>
        <p:spPr>
          <a:xfrm>
            <a:off x="129747" y="1011816"/>
            <a:ext cx="6582219" cy="127169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cs typeface="Calibri"/>
              </a:rPr>
              <a:t>Preparation Task: Use the power point I have sent to you labelled </a:t>
            </a:r>
          </a:p>
          <a:p>
            <a:pPr algn="ctr"/>
            <a:r>
              <a:rPr lang="en-GB">
                <a:cs typeface="Calibri"/>
              </a:rPr>
              <a:t>Visual Elements – work through the elements and create a photographic library of images on the power point</a:t>
            </a:r>
          </a:p>
        </p:txBody>
      </p:sp>
      <p:sp>
        <p:nvSpPr>
          <p:cNvPr id="9" name="Rectangle 8">
            <a:extLst>
              <a:ext uri="{FF2B5EF4-FFF2-40B4-BE49-F238E27FC236}">
                <a16:creationId xmlns:a16="http://schemas.microsoft.com/office/drawing/2014/main" id="{4DD5CEA4-C732-9DAC-1DC4-80194DA980E5}"/>
              </a:ext>
            </a:extLst>
          </p:cNvPr>
          <p:cNvSpPr/>
          <p:nvPr/>
        </p:nvSpPr>
        <p:spPr>
          <a:xfrm>
            <a:off x="135924" y="111211"/>
            <a:ext cx="5666696" cy="82149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Photography Homework – Half Term 4, Week 1 -6</a:t>
            </a:r>
            <a:endParaRPr lang="en-GB" sz="2400">
              <a:ea typeface="+mn-lt"/>
              <a:cs typeface="+mn-lt"/>
            </a:endParaRPr>
          </a:p>
        </p:txBody>
      </p:sp>
      <p:sp>
        <p:nvSpPr>
          <p:cNvPr id="11" name="Rectangle 10">
            <a:extLst>
              <a:ext uri="{FF2B5EF4-FFF2-40B4-BE49-F238E27FC236}">
                <a16:creationId xmlns:a16="http://schemas.microsoft.com/office/drawing/2014/main" id="{71EE03A0-026E-4BF4-C771-F2BFC8120DF3}"/>
              </a:ext>
            </a:extLst>
          </p:cNvPr>
          <p:cNvSpPr/>
          <p:nvPr/>
        </p:nvSpPr>
        <p:spPr>
          <a:xfrm>
            <a:off x="131165" y="7812970"/>
            <a:ext cx="6561438" cy="623179"/>
          </a:xfrm>
          <a:prstGeom prst="rect">
            <a:avLst/>
          </a:prstGeom>
          <a:ln w="28575">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Start to gather objects (you may need a shopping list) to create your own photoshoot for your next homework</a:t>
            </a:r>
          </a:p>
        </p:txBody>
      </p:sp>
      <p:sp>
        <p:nvSpPr>
          <p:cNvPr id="13" name="Rectangle 12">
            <a:extLst>
              <a:ext uri="{FF2B5EF4-FFF2-40B4-BE49-F238E27FC236}">
                <a16:creationId xmlns:a16="http://schemas.microsoft.com/office/drawing/2014/main" id="{7D784C41-15E2-2C75-A480-924C745903F8}"/>
              </a:ext>
            </a:extLst>
          </p:cNvPr>
          <p:cNvSpPr/>
          <p:nvPr/>
        </p:nvSpPr>
        <p:spPr>
          <a:xfrm>
            <a:off x="124239" y="8702142"/>
            <a:ext cx="6582219" cy="78010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panose="020F0502020204030204"/>
            </a:endParaRPr>
          </a:p>
        </p:txBody>
      </p:sp>
      <p:pic>
        <p:nvPicPr>
          <p:cNvPr id="15" name="Picture 2">
            <a:extLst>
              <a:ext uri="{FF2B5EF4-FFF2-40B4-BE49-F238E27FC236}">
                <a16:creationId xmlns:a16="http://schemas.microsoft.com/office/drawing/2014/main" id="{E9653EA1-85E1-A7C6-2E3E-4BB70D685F7F}"/>
              </a:ext>
            </a:extLst>
          </p:cNvPr>
          <p:cNvPicPr>
            <a:picLocks noChangeAspect="1" noChangeArrowheads="1"/>
          </p:cNvPicPr>
          <p:nvPr/>
        </p:nvPicPr>
        <p:blipFill>
          <a:blip r:embed="rId4" cstate="print">
            <a:alphaModFix amt="35000"/>
            <a:extLst>
              <a:ext uri="{28A0092B-C50C-407E-A947-70E740481C1C}">
                <a14:useLocalDpi xmlns:a14="http://schemas.microsoft.com/office/drawing/2010/main" val="0"/>
              </a:ext>
            </a:extLst>
          </a:blip>
          <a:srcRect/>
          <a:stretch>
            <a:fillRect/>
          </a:stretch>
        </p:blipFill>
        <p:spPr bwMode="auto">
          <a:xfrm>
            <a:off x="5702334" y="103836"/>
            <a:ext cx="1155666" cy="1057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98525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10 Science Homework – Half Term 4, Week 6</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1398257"/>
            <a:ext cx="6547804" cy="685291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pPr algn="ctr"/>
            <a:r>
              <a:rPr lang="en-GB">
                <a:ea typeface="+mn-lt"/>
                <a:cs typeface="+mn-lt"/>
              </a:rPr>
              <a:t>Main Task: (Due 18</a:t>
            </a:r>
            <a:r>
              <a:rPr lang="en-GB" baseline="30000">
                <a:ea typeface="+mn-lt"/>
                <a:cs typeface="+mn-lt"/>
              </a:rPr>
              <a:t>th</a:t>
            </a:r>
            <a:r>
              <a:rPr lang="en-GB">
                <a:ea typeface="+mn-lt"/>
                <a:cs typeface="+mn-lt"/>
              </a:rPr>
              <a:t> April 2024)</a:t>
            </a:r>
          </a:p>
          <a:p>
            <a:pPr algn="ctr"/>
            <a:endParaRPr lang="en-GB">
              <a:ea typeface="+mn-lt"/>
              <a:cs typeface="+mn-lt"/>
            </a:endParaRPr>
          </a:p>
          <a:p>
            <a:r>
              <a:rPr lang="en-GB" b="1" u="sng">
                <a:ea typeface="+mn-lt"/>
                <a:cs typeface="+mn-lt"/>
              </a:rPr>
              <a:t>AND: </a:t>
            </a:r>
            <a:r>
              <a:rPr lang="en-GB">
                <a:ea typeface="+mn-lt"/>
                <a:cs typeface="+mn-lt"/>
              </a:rPr>
              <a:t>Complete at least </a:t>
            </a:r>
            <a:r>
              <a:rPr lang="en-GB" u="sng">
                <a:ea typeface="+mn-lt"/>
                <a:cs typeface="+mn-lt"/>
              </a:rPr>
              <a:t>20 marks each </a:t>
            </a:r>
            <a:r>
              <a:rPr lang="en-GB">
                <a:ea typeface="+mn-lt"/>
                <a:cs typeface="+mn-lt"/>
              </a:rPr>
              <a:t>of questions inside your biology, chemistry and physics exam question booklets.</a:t>
            </a:r>
          </a:p>
          <a:p>
            <a:endParaRPr lang="en-GB">
              <a:ea typeface="+mn-lt"/>
              <a:cs typeface="+mn-lt"/>
            </a:endParaRPr>
          </a:p>
          <a:p>
            <a:r>
              <a:rPr lang="en-GB">
                <a:ea typeface="+mn-lt"/>
                <a:cs typeface="+mn-lt"/>
              </a:rPr>
              <a:t>If you have completed the questions, go through with the answers and mark with a purple pen any corrections.</a:t>
            </a:r>
          </a:p>
          <a:p>
            <a:endParaRPr lang="en-GB">
              <a:ea typeface="+mn-lt"/>
              <a:cs typeface="+mn-lt"/>
            </a:endParaRPr>
          </a:p>
          <a:p>
            <a:r>
              <a:rPr lang="en-GB">
                <a:ea typeface="+mn-lt"/>
                <a:cs typeface="+mn-lt"/>
              </a:rPr>
              <a:t>Leave on the table in lesson, let me know and I’ll mark the questions.</a:t>
            </a:r>
          </a:p>
          <a:p>
            <a:endParaRPr lang="en-GB">
              <a:ea typeface="+mn-lt"/>
              <a:cs typeface="+mn-lt"/>
            </a:endParaRPr>
          </a:p>
          <a:p>
            <a:r>
              <a:rPr lang="en-GB">
                <a:ea typeface="+mn-lt"/>
                <a:cs typeface="+mn-lt"/>
              </a:rPr>
              <a:t>All questions completed should be stamped/ marked by me on or before the due date.</a:t>
            </a:r>
          </a:p>
          <a:p>
            <a:endParaRPr lang="en-GB">
              <a:ea typeface="+mn-lt"/>
              <a:cs typeface="+mn-lt"/>
            </a:endParaRPr>
          </a:p>
          <a:p>
            <a:endParaRPr lang="en-GB">
              <a:ea typeface="+mn-lt"/>
              <a:cs typeface="+mn-lt"/>
            </a:endParaRPr>
          </a:p>
          <a:p>
            <a:pPr algn="ctr"/>
            <a:endParaRPr lang="en-GB">
              <a:ea typeface="+mn-lt"/>
              <a:cs typeface="+mn-lt"/>
            </a:endParaRPr>
          </a:p>
        </p:txBody>
      </p:sp>
      <p:graphicFrame>
        <p:nvGraphicFramePr>
          <p:cNvPr id="5" name="Table 6">
            <a:extLst>
              <a:ext uri="{FF2B5EF4-FFF2-40B4-BE49-F238E27FC236}">
                <a16:creationId xmlns:a16="http://schemas.microsoft.com/office/drawing/2014/main" id="{AF108D35-AF38-124D-FFD3-FB1B58ADA668}"/>
              </a:ext>
            </a:extLst>
          </p:cNvPr>
          <p:cNvGraphicFramePr>
            <a:graphicFrameLocks noGrp="1"/>
          </p:cNvGraphicFramePr>
          <p:nvPr>
            <p:extLst>
              <p:ext uri="{D42A27DB-BD31-4B8C-83A1-F6EECF244321}">
                <p14:modId xmlns:p14="http://schemas.microsoft.com/office/powerpoint/2010/main" val="3408631004"/>
              </p:ext>
            </p:extLst>
          </p:nvPr>
        </p:nvGraphicFramePr>
        <p:xfrm>
          <a:off x="351260" y="5317675"/>
          <a:ext cx="6148958" cy="2429325"/>
        </p:xfrm>
        <a:graphic>
          <a:graphicData uri="http://schemas.openxmlformats.org/drawingml/2006/table">
            <a:tbl>
              <a:tblPr firstRow="1" bandRow="1">
                <a:tableStyleId>{073A0DAA-6AF3-43AB-8588-CEC1D06C72B9}</a:tableStyleId>
              </a:tblPr>
              <a:tblGrid>
                <a:gridCol w="3074479">
                  <a:extLst>
                    <a:ext uri="{9D8B030D-6E8A-4147-A177-3AD203B41FA5}">
                      <a16:colId xmlns:a16="http://schemas.microsoft.com/office/drawing/2014/main" val="3032477122"/>
                    </a:ext>
                  </a:extLst>
                </a:gridCol>
                <a:gridCol w="3074479">
                  <a:extLst>
                    <a:ext uri="{9D8B030D-6E8A-4147-A177-3AD203B41FA5}">
                      <a16:colId xmlns:a16="http://schemas.microsoft.com/office/drawing/2014/main" val="3674671781"/>
                    </a:ext>
                  </a:extLst>
                </a:gridCol>
              </a:tblGrid>
              <a:tr h="485865">
                <a:tc>
                  <a:txBody>
                    <a:bodyPr/>
                    <a:lstStyle/>
                    <a:p>
                      <a:r>
                        <a:rPr lang="en-GB"/>
                        <a:t>Booklet (E.G: C3)</a:t>
                      </a:r>
                    </a:p>
                  </a:txBody>
                  <a:tcPr/>
                </a:tc>
                <a:tc>
                  <a:txBody>
                    <a:bodyPr/>
                    <a:lstStyle/>
                    <a:p>
                      <a:r>
                        <a:rPr lang="en-GB"/>
                        <a:t>Question / Marks </a:t>
                      </a:r>
                    </a:p>
                  </a:txBody>
                  <a:tcPr/>
                </a:tc>
                <a:extLst>
                  <a:ext uri="{0D108BD9-81ED-4DB2-BD59-A6C34878D82A}">
                    <a16:rowId xmlns:a16="http://schemas.microsoft.com/office/drawing/2014/main" val="2852678372"/>
                  </a:ext>
                </a:extLst>
              </a:tr>
              <a:tr h="485865">
                <a:tc>
                  <a:txBody>
                    <a:bodyPr/>
                    <a:lstStyle/>
                    <a:p>
                      <a:endParaRPr lang="en-GB"/>
                    </a:p>
                  </a:txBody>
                  <a:tcPr/>
                </a:tc>
                <a:tc>
                  <a:txBody>
                    <a:bodyPr/>
                    <a:lstStyle/>
                    <a:p>
                      <a:endParaRPr lang="en-GB"/>
                    </a:p>
                  </a:txBody>
                  <a:tcPr/>
                </a:tc>
                <a:extLst>
                  <a:ext uri="{0D108BD9-81ED-4DB2-BD59-A6C34878D82A}">
                    <a16:rowId xmlns:a16="http://schemas.microsoft.com/office/drawing/2014/main" val="2796123288"/>
                  </a:ext>
                </a:extLst>
              </a:tr>
              <a:tr h="485865">
                <a:tc>
                  <a:txBody>
                    <a:bodyPr/>
                    <a:lstStyle/>
                    <a:p>
                      <a:endParaRPr lang="en-GB"/>
                    </a:p>
                  </a:txBody>
                  <a:tcPr/>
                </a:tc>
                <a:tc>
                  <a:txBody>
                    <a:bodyPr/>
                    <a:lstStyle/>
                    <a:p>
                      <a:endParaRPr lang="en-GB"/>
                    </a:p>
                  </a:txBody>
                  <a:tcPr/>
                </a:tc>
                <a:extLst>
                  <a:ext uri="{0D108BD9-81ED-4DB2-BD59-A6C34878D82A}">
                    <a16:rowId xmlns:a16="http://schemas.microsoft.com/office/drawing/2014/main" val="1270553468"/>
                  </a:ext>
                </a:extLst>
              </a:tr>
              <a:tr h="485865">
                <a:tc>
                  <a:txBody>
                    <a:bodyPr/>
                    <a:lstStyle/>
                    <a:p>
                      <a:endParaRPr lang="en-GB"/>
                    </a:p>
                  </a:txBody>
                  <a:tcPr/>
                </a:tc>
                <a:tc>
                  <a:txBody>
                    <a:bodyPr/>
                    <a:lstStyle/>
                    <a:p>
                      <a:endParaRPr lang="en-GB"/>
                    </a:p>
                  </a:txBody>
                  <a:tcPr/>
                </a:tc>
                <a:extLst>
                  <a:ext uri="{0D108BD9-81ED-4DB2-BD59-A6C34878D82A}">
                    <a16:rowId xmlns:a16="http://schemas.microsoft.com/office/drawing/2014/main" val="3995448423"/>
                  </a:ext>
                </a:extLst>
              </a:tr>
              <a:tr h="485865">
                <a:tc>
                  <a:txBody>
                    <a:bodyPr/>
                    <a:lstStyle/>
                    <a:p>
                      <a:endParaRPr lang="en-GB"/>
                    </a:p>
                  </a:txBody>
                  <a:tcPr/>
                </a:tc>
                <a:tc>
                  <a:txBody>
                    <a:bodyPr/>
                    <a:lstStyle/>
                    <a:p>
                      <a:endParaRPr lang="en-GB"/>
                    </a:p>
                  </a:txBody>
                  <a:tcPr/>
                </a:tc>
                <a:extLst>
                  <a:ext uri="{0D108BD9-81ED-4DB2-BD59-A6C34878D82A}">
                    <a16:rowId xmlns:a16="http://schemas.microsoft.com/office/drawing/2014/main" val="1273859355"/>
                  </a:ext>
                </a:extLst>
              </a:tr>
            </a:tbl>
          </a:graphicData>
        </a:graphic>
      </p:graphicFrame>
    </p:spTree>
    <p:extLst>
      <p:ext uri="{BB962C8B-B14F-4D97-AF65-F5344CB8AC3E}">
        <p14:creationId xmlns:p14="http://schemas.microsoft.com/office/powerpoint/2010/main" val="393701255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F18E8-5AB2-B7A6-DC12-8F11B0C9751C}"/>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F619F336-E66B-B63E-9DC4-EF6491004461}"/>
              </a:ext>
            </a:extLst>
          </p:cNvPr>
          <p:cNvGrpSpPr/>
          <p:nvPr/>
        </p:nvGrpSpPr>
        <p:grpSpPr>
          <a:xfrm>
            <a:off x="207251" y="0"/>
            <a:ext cx="6506168" cy="9180539"/>
            <a:chOff x="3811901" y="0"/>
            <a:chExt cx="6728254" cy="9440716"/>
          </a:xfrm>
        </p:grpSpPr>
        <p:pic>
          <p:nvPicPr>
            <p:cNvPr id="4" name="Picture 3">
              <a:extLst>
                <a:ext uri="{FF2B5EF4-FFF2-40B4-BE49-F238E27FC236}">
                  <a16:creationId xmlns:a16="http://schemas.microsoft.com/office/drawing/2014/main" id="{0D957785-2FEE-5F50-5C51-8232D251ED3E}"/>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06CC80E4-7ACD-9A06-08CD-FBDC51D5E2CB}"/>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10 RE Homework – Half Term 4, Week 6</a:t>
              </a:r>
              <a:endParaRPr lang="en-GB" sz="2400">
                <a:ea typeface="+mn-lt"/>
                <a:cs typeface="+mn-lt"/>
              </a:endParaRPr>
            </a:p>
          </p:txBody>
        </p:sp>
        <p:sp>
          <p:nvSpPr>
            <p:cNvPr id="6" name="Rectangle 5">
              <a:extLst>
                <a:ext uri="{FF2B5EF4-FFF2-40B4-BE49-F238E27FC236}">
                  <a16:creationId xmlns:a16="http://schemas.microsoft.com/office/drawing/2014/main" id="{6FA5ECFE-53AF-BA8D-5F81-F40D5B11897C}"/>
                </a:ext>
              </a:extLst>
            </p:cNvPr>
            <p:cNvSpPr/>
            <p:nvPr/>
          </p:nvSpPr>
          <p:spPr>
            <a:xfrm>
              <a:off x="3827175"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a:ea typeface="+mn-lt"/>
                  <a:cs typeface="+mn-lt"/>
                </a:rPr>
                <a:t>Draw a comic representing the jobs of at least 5 angels. Use the Angels Week 6 document to help you.</a:t>
              </a:r>
            </a:p>
            <a:p>
              <a:endParaRPr lang="en-GB">
                <a:ea typeface="+mn-lt"/>
                <a:cs typeface="+mn-lt"/>
              </a:endParaRPr>
            </a:p>
            <a:p>
              <a:r>
                <a:rPr lang="en-GB">
                  <a:ea typeface="+mn-lt"/>
                  <a:cs typeface="+mn-lt"/>
                </a:rPr>
                <a:t>Online document - </a:t>
              </a:r>
              <a:r>
                <a:rPr lang="en-GB">
                  <a:ea typeface="+mn-lt"/>
                  <a:cs typeface="+mn-lt"/>
                  <a:hlinkClick r:id="rId3"/>
                </a:rPr>
                <a:t>Angels Week 6.pdf</a:t>
              </a: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p:txBody>
        </p:sp>
        <p:sp>
          <p:nvSpPr>
            <p:cNvPr id="7" name="Rectangle 6">
              <a:extLst>
                <a:ext uri="{FF2B5EF4-FFF2-40B4-BE49-F238E27FC236}">
                  <a16:creationId xmlns:a16="http://schemas.microsoft.com/office/drawing/2014/main" id="{4F8895DD-684B-9916-58CE-D4EE88AA6710}"/>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Font typeface="+mj-lt"/>
                <a:buAutoNum type="arabicPeriod"/>
              </a:pPr>
              <a:r>
                <a:rPr lang="en-GB" sz="1600"/>
                <a:t>What have been the areas that have challenged you in RE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8" name="Rectangle 7">
              <a:extLst>
                <a:ext uri="{FF2B5EF4-FFF2-40B4-BE49-F238E27FC236}">
                  <a16:creationId xmlns:a16="http://schemas.microsoft.com/office/drawing/2014/main" id="{8D20A5C5-FD79-0875-A642-447ACD43AA7E}"/>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complete the table interpreting Islamic teachings about Angels in the Angels Week 6 document.</a:t>
              </a:r>
            </a:p>
          </p:txBody>
        </p:sp>
        <p:sp>
          <p:nvSpPr>
            <p:cNvPr id="9" name="Rectangle 8">
              <a:extLst>
                <a:ext uri="{FF2B5EF4-FFF2-40B4-BE49-F238E27FC236}">
                  <a16:creationId xmlns:a16="http://schemas.microsoft.com/office/drawing/2014/main" id="{61793B00-22C3-6E1D-38EB-4E2D2E633825}"/>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angels, day of Judgement, Jibril, </a:t>
              </a:r>
              <a:r>
                <a:rPr lang="en-GB" sz="1600" err="1"/>
                <a:t>Mika'il</a:t>
              </a:r>
              <a:endParaRPr lang="en-GB" sz="1600">
                <a:cs typeface="Calibri"/>
              </a:endParaRPr>
            </a:p>
          </p:txBody>
        </p:sp>
        <p:sp>
          <p:nvSpPr>
            <p:cNvPr id="10" name="Rectangle 9">
              <a:extLst>
                <a:ext uri="{FF2B5EF4-FFF2-40B4-BE49-F238E27FC236}">
                  <a16:creationId xmlns:a16="http://schemas.microsoft.com/office/drawing/2014/main" id="{C38B9346-3654-1DF0-E5D5-D02EDFF937D7}"/>
                </a:ext>
              </a:extLst>
            </p:cNvPr>
            <p:cNvSpPr/>
            <p:nvPr/>
          </p:nvSpPr>
          <p:spPr>
            <a:xfrm>
              <a:off x="3811901"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a:ea typeface="Calibri"/>
                  <a:cs typeface="Calibri"/>
                </a:rPr>
                <a:t>The Oneness of God quiz</a:t>
              </a:r>
            </a:p>
          </p:txBody>
        </p:sp>
      </p:grpSp>
      <p:pic>
        <p:nvPicPr>
          <p:cNvPr id="11" name="Picture 11" descr="Qr code&#10;&#10;Description automatically generated">
            <a:extLst>
              <a:ext uri="{FF2B5EF4-FFF2-40B4-BE49-F238E27FC236}">
                <a16:creationId xmlns:a16="http://schemas.microsoft.com/office/drawing/2014/main" id="{6DEC76F4-57BC-1B80-78CF-CA9B90871235}"/>
              </a:ext>
            </a:extLst>
          </p:cNvPr>
          <p:cNvPicPr>
            <a:picLocks noChangeAspect="1"/>
          </p:cNvPicPr>
          <p:nvPr/>
        </p:nvPicPr>
        <p:blipFill>
          <a:blip r:embed="rId4"/>
          <a:stretch>
            <a:fillRect/>
          </a:stretch>
        </p:blipFill>
        <p:spPr>
          <a:xfrm>
            <a:off x="1504457" y="4825265"/>
            <a:ext cx="1577592" cy="1592937"/>
          </a:xfrm>
          <a:prstGeom prst="rect">
            <a:avLst/>
          </a:prstGeom>
        </p:spPr>
      </p:pic>
      <p:pic>
        <p:nvPicPr>
          <p:cNvPr id="12" name="Picture 11" descr="Image result for islam angels">
            <a:extLst>
              <a:ext uri="{FF2B5EF4-FFF2-40B4-BE49-F238E27FC236}">
                <a16:creationId xmlns:a16="http://schemas.microsoft.com/office/drawing/2014/main" id="{A207ED6A-30B0-39AB-5B1A-B8AE6000C12D}"/>
              </a:ext>
            </a:extLst>
          </p:cNvPr>
          <p:cNvPicPr>
            <a:picLocks noChangeAspect="1"/>
          </p:cNvPicPr>
          <p:nvPr/>
        </p:nvPicPr>
        <p:blipFill>
          <a:blip r:embed="rId5"/>
          <a:stretch>
            <a:fillRect/>
          </a:stretch>
        </p:blipFill>
        <p:spPr>
          <a:xfrm>
            <a:off x="3964741" y="3680527"/>
            <a:ext cx="2458373" cy="2948097"/>
          </a:xfrm>
          <a:prstGeom prst="rect">
            <a:avLst/>
          </a:prstGeom>
        </p:spPr>
      </p:pic>
      <p:pic>
        <p:nvPicPr>
          <p:cNvPr id="13" name="Picture 12" descr="A qr code with black squares&#10;&#10;Description automatically generated">
            <a:extLst>
              <a:ext uri="{FF2B5EF4-FFF2-40B4-BE49-F238E27FC236}">
                <a16:creationId xmlns:a16="http://schemas.microsoft.com/office/drawing/2014/main" id="{95DBC1D2-F4E9-F1E8-66BD-C60D27A9C18E}"/>
              </a:ext>
            </a:extLst>
          </p:cNvPr>
          <p:cNvPicPr>
            <a:picLocks noChangeAspect="1"/>
          </p:cNvPicPr>
          <p:nvPr/>
        </p:nvPicPr>
        <p:blipFill>
          <a:blip r:embed="rId6"/>
          <a:stretch>
            <a:fillRect/>
          </a:stretch>
        </p:blipFill>
        <p:spPr>
          <a:xfrm>
            <a:off x="4394307" y="1365619"/>
            <a:ext cx="1387560" cy="1386663"/>
          </a:xfrm>
          <a:prstGeom prst="rect">
            <a:avLst/>
          </a:prstGeom>
        </p:spPr>
      </p:pic>
    </p:spTree>
    <p:extLst>
      <p:ext uri="{BB962C8B-B14F-4D97-AF65-F5344CB8AC3E}">
        <p14:creationId xmlns:p14="http://schemas.microsoft.com/office/powerpoint/2010/main" val="57813679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a:stretch>
            <a:fillRect/>
          </a:stretch>
        </p:blipFill>
        <p:spPr bwMode="auto">
          <a:xfrm>
            <a:off x="877450" y="1505875"/>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DB5A0EC-545B-9BA9-A639-E29A43F1F046}"/>
              </a:ext>
            </a:extLst>
          </p:cNvPr>
          <p:cNvSpPr txBox="1"/>
          <p:nvPr/>
        </p:nvSpPr>
        <p:spPr>
          <a:xfrm>
            <a:off x="148280" y="7029524"/>
            <a:ext cx="6561438" cy="1569660"/>
          </a:xfrm>
          <a:prstGeom prst="rect">
            <a:avLst/>
          </a:prstGeom>
          <a:noFill/>
        </p:spPr>
        <p:txBody>
          <a:bodyPr wrap="square">
            <a:spAutoFit/>
          </a:bodyPr>
          <a:lstStyle/>
          <a:p>
            <a:pPr algn="ctr" rtl="0" fontAlgn="base"/>
            <a:r>
              <a:rPr lang="en-US" sz="24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2400">
                <a:solidFill>
                  <a:srgbClr val="000000"/>
                </a:solidFill>
                <a:latin typeface="Calibri" panose="020F0502020204030204" pitchFamily="34" charset="0"/>
              </a:rPr>
              <a:t> </a:t>
            </a:r>
            <a:endParaRPr lang="en-US" sz="2400">
              <a:solidFill>
                <a:srgbClr val="000000"/>
              </a:solidFill>
              <a:latin typeface="Segoe UI" panose="020B0502040204020203" pitchFamily="34" charset="0"/>
            </a:endParaRPr>
          </a:p>
        </p:txBody>
      </p:sp>
    </p:spTree>
    <p:extLst>
      <p:ext uri="{BB962C8B-B14F-4D97-AF65-F5344CB8AC3E}">
        <p14:creationId xmlns:p14="http://schemas.microsoft.com/office/powerpoint/2010/main" val="22763091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0</TotalTime>
  <Words>12571</Words>
  <Application>Microsoft Office PowerPoint</Application>
  <PresentationFormat>A4 Paper (210x297 mm)</PresentationFormat>
  <Paragraphs>1469</Paragraphs>
  <Slides>90</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90</vt:i4>
      </vt:variant>
    </vt:vector>
  </HeadingPairs>
  <TitlesOfParts>
    <vt:vector size="102" baseType="lpstr">
      <vt:lpstr>Adobe Gothic Std B</vt:lpstr>
      <vt:lpstr>Arial</vt:lpstr>
      <vt:lpstr>Arial,Sans-Serif</vt:lpstr>
      <vt:lpstr>Baguet Script</vt:lpstr>
      <vt:lpstr>Calibri</vt:lpstr>
      <vt:lpstr>Calibri Light</vt:lpstr>
      <vt:lpstr>Cambria Math</vt:lpstr>
      <vt:lpstr>Comic Sans MS</vt:lpstr>
      <vt:lpstr>DIN</vt:lpstr>
      <vt:lpstr>Segoe UI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David Rose</cp:lastModifiedBy>
  <cp:revision>4</cp:revision>
  <dcterms:created xsi:type="dcterms:W3CDTF">2023-02-02T12:08:08Z</dcterms:created>
  <dcterms:modified xsi:type="dcterms:W3CDTF">2024-02-07T09:48:56Z</dcterms:modified>
</cp:coreProperties>
</file>