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1"/>
  </p:sldMasterIdLst>
  <p:sldIdLst>
    <p:sldId id="776" r:id="rId2"/>
    <p:sldId id="450" r:id="rId3"/>
    <p:sldId id="421" r:id="rId4"/>
    <p:sldId id="420" r:id="rId5"/>
    <p:sldId id="419" r:id="rId6"/>
    <p:sldId id="731" r:id="rId7"/>
    <p:sldId id="418" r:id="rId8"/>
    <p:sldId id="417" r:id="rId9"/>
    <p:sldId id="416" r:id="rId10"/>
    <p:sldId id="500" r:id="rId11"/>
    <p:sldId id="714" r:id="rId12"/>
    <p:sldId id="415" r:id="rId13"/>
    <p:sldId id="414" r:id="rId14"/>
    <p:sldId id="413" r:id="rId15"/>
    <p:sldId id="412" r:id="rId16"/>
    <p:sldId id="265" r:id="rId17"/>
    <p:sldId id="642" r:id="rId18"/>
    <p:sldId id="662" r:id="rId19"/>
    <p:sldId id="391" r:id="rId20"/>
    <p:sldId id="701" r:id="rId21"/>
    <p:sldId id="756" r:id="rId22"/>
    <p:sldId id="812" r:id="rId23"/>
    <p:sldId id="715" r:id="rId24"/>
    <p:sldId id="567" r:id="rId25"/>
    <p:sldId id="347" r:id="rId26"/>
    <p:sldId id="320" r:id="rId27"/>
    <p:sldId id="777" r:id="rId28"/>
    <p:sldId id="366" r:id="rId29"/>
    <p:sldId id="789" r:id="rId30"/>
    <p:sldId id="643" r:id="rId31"/>
    <p:sldId id="644" r:id="rId32"/>
    <p:sldId id="663" r:id="rId33"/>
    <p:sldId id="390" r:id="rId34"/>
    <p:sldId id="702" r:id="rId35"/>
    <p:sldId id="794" r:id="rId36"/>
    <p:sldId id="813" r:id="rId37"/>
    <p:sldId id="799" r:id="rId38"/>
    <p:sldId id="346" r:id="rId39"/>
    <p:sldId id="328" r:id="rId40"/>
    <p:sldId id="802" r:id="rId41"/>
    <p:sldId id="367" r:id="rId42"/>
    <p:sldId id="807" r:id="rId43"/>
    <p:sldId id="645" r:id="rId44"/>
    <p:sldId id="646" r:id="rId45"/>
    <p:sldId id="664" r:id="rId46"/>
    <p:sldId id="389" r:id="rId47"/>
    <p:sldId id="703" r:id="rId48"/>
    <p:sldId id="795" r:id="rId49"/>
    <p:sldId id="814" r:id="rId50"/>
    <p:sldId id="336" r:id="rId51"/>
    <p:sldId id="345" r:id="rId52"/>
    <p:sldId id="326" r:id="rId53"/>
    <p:sldId id="803" r:id="rId54"/>
    <p:sldId id="808" r:id="rId55"/>
    <p:sldId id="368" r:id="rId56"/>
    <p:sldId id="647" r:id="rId57"/>
    <p:sldId id="648" r:id="rId58"/>
    <p:sldId id="665" r:id="rId59"/>
    <p:sldId id="388" r:id="rId60"/>
    <p:sldId id="704" r:id="rId61"/>
    <p:sldId id="796" r:id="rId62"/>
    <p:sldId id="815" r:id="rId63"/>
    <p:sldId id="337" r:id="rId64"/>
    <p:sldId id="344" r:id="rId65"/>
    <p:sldId id="329" r:id="rId66"/>
    <p:sldId id="804" r:id="rId67"/>
    <p:sldId id="369" r:id="rId68"/>
    <p:sldId id="809" r:id="rId69"/>
    <p:sldId id="649" r:id="rId70"/>
    <p:sldId id="650" r:id="rId71"/>
    <p:sldId id="666" r:id="rId72"/>
    <p:sldId id="675" r:id="rId73"/>
    <p:sldId id="387" r:id="rId74"/>
    <p:sldId id="705" r:id="rId75"/>
    <p:sldId id="797" r:id="rId76"/>
    <p:sldId id="816" r:id="rId77"/>
    <p:sldId id="800" r:id="rId78"/>
    <p:sldId id="343" r:id="rId79"/>
    <p:sldId id="327" r:id="rId80"/>
    <p:sldId id="805" r:id="rId81"/>
    <p:sldId id="370" r:id="rId82"/>
    <p:sldId id="810" r:id="rId83"/>
    <p:sldId id="651" r:id="rId84"/>
    <p:sldId id="652" r:id="rId85"/>
    <p:sldId id="667" r:id="rId86"/>
    <p:sldId id="798" r:id="rId87"/>
    <p:sldId id="811" r:id="rId88"/>
    <p:sldId id="386" r:id="rId89"/>
    <p:sldId id="706" r:id="rId90"/>
    <p:sldId id="761" r:id="rId91"/>
    <p:sldId id="817" r:id="rId92"/>
    <p:sldId id="801" r:id="rId93"/>
    <p:sldId id="342" r:id="rId94"/>
    <p:sldId id="330" r:id="rId95"/>
    <p:sldId id="806" r:id="rId96"/>
    <p:sldId id="371" r:id="rId97"/>
    <p:sldId id="267" r:id="rId9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F4D060-6D62-306A-EF53-F4619BAD38A6}" v="218" dt="2024-02-05T12:45:07.081"/>
    <p1510:client id="{234CDCAD-90E5-8ED1-9CBD-9446FC8D5CFB}" v="531" dt="2024-02-05T14:37:49.005"/>
    <p1510:client id="{93579981-30CB-4239-ADD0-1D7309B6922C}" v="25" dt="2024-02-05T10:40:32.204"/>
    <p1510:client id="{AB037B2F-C65F-6680-927E-73EC327DE08F}" v="147" dt="2024-02-05T10:29:31.1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6" d="100"/>
          <a:sy n="56" d="100"/>
        </p:scale>
        <p:origin x="254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microsoft.com/office/2015/10/relationships/revisionInfo" Target="revisionInfo.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ne Vickers" userId="0112ae7f-5c10-4c2d-8e78-bdba5907fc16" providerId="ADAL" clId="{F9428CEC-A04D-FF4E-8E53-7C9482FAB552}"/>
    <pc:docChg chg="custSel modSld">
      <pc:chgData name="Christine Vickers" userId="0112ae7f-5c10-4c2d-8e78-bdba5907fc16" providerId="ADAL" clId="{F9428CEC-A04D-FF4E-8E53-7C9482FAB552}" dt="2024-02-02T15:29:00.787" v="1273" actId="20577"/>
      <pc:docMkLst>
        <pc:docMk/>
      </pc:docMkLst>
      <pc:sldChg chg="modSp mod">
        <pc:chgData name="Christine Vickers" userId="0112ae7f-5c10-4c2d-8e78-bdba5907fc16" providerId="ADAL" clId="{F9428CEC-A04D-FF4E-8E53-7C9482FAB552}" dt="2024-02-02T15:21:07.619" v="506" actId="20577"/>
        <pc:sldMkLst>
          <pc:docMk/>
          <pc:sldMk cId="450849649" sldId="704"/>
        </pc:sldMkLst>
        <pc:spChg chg="mod">
          <ac:chgData name="Christine Vickers" userId="0112ae7f-5c10-4c2d-8e78-bdba5907fc16" providerId="ADAL" clId="{F9428CEC-A04D-FF4E-8E53-7C9482FAB552}" dt="2024-02-02T15:20:11.211" v="372" actId="20577"/>
          <ac:spMkLst>
            <pc:docMk/>
            <pc:sldMk cId="450849649" sldId="704"/>
            <ac:spMk id="5" creationId="{DA2A138E-5BA6-3D9F-0372-EFB31043A970}"/>
          </ac:spMkLst>
        </pc:spChg>
        <pc:spChg chg="mod">
          <ac:chgData name="Christine Vickers" userId="0112ae7f-5c10-4c2d-8e78-bdba5907fc16" providerId="ADAL" clId="{F9428CEC-A04D-FF4E-8E53-7C9482FAB552}" dt="2024-02-02T15:21:07.619" v="506" actId="20577"/>
          <ac:spMkLst>
            <pc:docMk/>
            <pc:sldMk cId="450849649" sldId="704"/>
            <ac:spMk id="7" creationId="{D3695D3E-C125-EF5F-32F6-B7E32E204520}"/>
          </ac:spMkLst>
        </pc:spChg>
      </pc:sldChg>
      <pc:sldChg chg="modSp mod">
        <pc:chgData name="Christine Vickers" userId="0112ae7f-5c10-4c2d-8e78-bdba5907fc16" providerId="ADAL" clId="{F9428CEC-A04D-FF4E-8E53-7C9482FAB552}" dt="2024-02-02T15:29:00.787" v="1273" actId="20577"/>
        <pc:sldMkLst>
          <pc:docMk/>
          <pc:sldMk cId="2601176052" sldId="705"/>
        </pc:sldMkLst>
        <pc:spChg chg="mod">
          <ac:chgData name="Christine Vickers" userId="0112ae7f-5c10-4c2d-8e78-bdba5907fc16" providerId="ADAL" clId="{F9428CEC-A04D-FF4E-8E53-7C9482FAB552}" dt="2024-02-02T15:21:31.110" v="508" actId="20577"/>
          <ac:spMkLst>
            <pc:docMk/>
            <pc:sldMk cId="2601176052" sldId="705"/>
            <ac:spMk id="2" creationId="{2FE46170-FA0F-FBA5-026E-DBFFF709D98C}"/>
          </ac:spMkLst>
        </pc:spChg>
        <pc:spChg chg="mod">
          <ac:chgData name="Christine Vickers" userId="0112ae7f-5c10-4c2d-8e78-bdba5907fc16" providerId="ADAL" clId="{F9428CEC-A04D-FF4E-8E53-7C9482FAB552}" dt="2024-02-02T15:29:00.787" v="1273" actId="20577"/>
          <ac:spMkLst>
            <pc:docMk/>
            <pc:sldMk cId="2601176052" sldId="705"/>
            <ac:spMk id="3" creationId="{EE75CEC7-CEEA-5BDF-C479-4EABC05C2193}"/>
          </ac:spMkLst>
        </pc:spChg>
        <pc:spChg chg="mod">
          <ac:chgData name="Christine Vickers" userId="0112ae7f-5c10-4c2d-8e78-bdba5907fc16" providerId="ADAL" clId="{F9428CEC-A04D-FF4E-8E53-7C9482FAB552}" dt="2024-02-02T15:25:45.331" v="782" actId="20577"/>
          <ac:spMkLst>
            <pc:docMk/>
            <pc:sldMk cId="2601176052" sldId="705"/>
            <ac:spMk id="4" creationId="{39E11562-5284-E84E-820F-AE06417FB3CD}"/>
          </ac:spMkLst>
        </pc:spChg>
        <pc:spChg chg="mod">
          <ac:chgData name="Christine Vickers" userId="0112ae7f-5c10-4c2d-8e78-bdba5907fc16" providerId="ADAL" clId="{F9428CEC-A04D-FF4E-8E53-7C9482FAB552}" dt="2024-02-02T15:27:30.249" v="1148" actId="20577"/>
          <ac:spMkLst>
            <pc:docMk/>
            <pc:sldMk cId="2601176052" sldId="705"/>
            <ac:spMk id="5" creationId="{DA2A138E-5BA6-3D9F-0372-EFB31043A970}"/>
          </ac:spMkLst>
        </pc:spChg>
      </pc:sldChg>
    </pc:docChg>
  </pc:docChgLst>
  <pc:docChgLst>
    <pc:chgData name="David Rose" userId="S::david.rose@saintjamesschool.co.uk::8d788d76-18ca-49d3-996c-1baa68da9a15" providerId="AD" clId="Web-{9AC5F10C-29CC-2280-B3C4-39757B52CF42}"/>
    <pc:docChg chg="modSld">
      <pc:chgData name="David Rose" userId="S::david.rose@saintjamesschool.co.uk::8d788d76-18ca-49d3-996c-1baa68da9a15" providerId="AD" clId="Web-{9AC5F10C-29CC-2280-B3C4-39757B52CF42}" dt="2023-12-14T10:37:33.329" v="11"/>
      <pc:docMkLst>
        <pc:docMk/>
      </pc:docMkLst>
      <pc:sldChg chg="modSp">
        <pc:chgData name="David Rose" userId="S::david.rose@saintjamesschool.co.uk::8d788d76-18ca-49d3-996c-1baa68da9a15" providerId="AD" clId="Web-{9AC5F10C-29CC-2280-B3C4-39757B52CF42}" dt="2023-12-14T10:37:33.329" v="11"/>
        <pc:sldMkLst>
          <pc:docMk/>
          <pc:sldMk cId="95147820" sldId="771"/>
        </pc:sldMkLst>
        <pc:graphicFrameChg chg="mod modGraphic">
          <ac:chgData name="David Rose" userId="S::david.rose@saintjamesschool.co.uk::8d788d76-18ca-49d3-996c-1baa68da9a15" providerId="AD" clId="Web-{9AC5F10C-29CC-2280-B3C4-39757B52CF42}" dt="2023-12-14T10:37:33.329" v="11"/>
          <ac:graphicFrameMkLst>
            <pc:docMk/>
            <pc:sldMk cId="95147820" sldId="771"/>
            <ac:graphicFrameMk id="2" creationId="{CC2A6B0B-2440-B1A8-6D63-6450D642D9B4}"/>
          </ac:graphicFrameMkLst>
        </pc:graphicFrameChg>
      </pc:sldChg>
    </pc:docChg>
  </pc:docChgLst>
  <pc:docChgLst>
    <pc:chgData name="David Rose" userId="S::david.rose@saintjamesschool.co.uk::8d788d76-18ca-49d3-996c-1baa68da9a15" providerId="AD" clId="Web-{F62215CE-0B25-344F-5CEE-B1DFBF6244FB}"/>
    <pc:docChg chg="addSld">
      <pc:chgData name="David Rose" userId="S::david.rose@saintjamesschool.co.uk::8d788d76-18ca-49d3-996c-1baa68da9a15" providerId="AD" clId="Web-{F62215CE-0B25-344F-5CEE-B1DFBF6244FB}" dt="2023-12-06T10:11:53.224" v="0"/>
      <pc:docMkLst>
        <pc:docMk/>
      </pc:docMkLst>
      <pc:sldChg chg="add">
        <pc:chgData name="David Rose" userId="S::david.rose@saintjamesschool.co.uk::8d788d76-18ca-49d3-996c-1baa68da9a15" providerId="AD" clId="Web-{F62215CE-0B25-344F-5CEE-B1DFBF6244FB}" dt="2023-12-06T10:11:53.224" v="0"/>
        <pc:sldMkLst>
          <pc:docMk/>
          <pc:sldMk cId="3345181530" sldId="782"/>
        </pc:sldMkLst>
      </pc:sldChg>
    </pc:docChg>
  </pc:docChgLst>
  <pc:docChgLst>
    <pc:chgData name="Emily Thompson" userId="S::emily.thompson@saintjamesschool.co.uk::847d66e7-aa60-471f-94f4-86d3024f7327" providerId="AD" clId="Web-{D1BA1191-3DF8-2A5A-1B21-CF19D03DC35D}"/>
    <pc:docChg chg="modSld">
      <pc:chgData name="Emily Thompson" userId="S::emily.thompson@saintjamesschool.co.uk::847d66e7-aa60-471f-94f4-86d3024f7327" providerId="AD" clId="Web-{D1BA1191-3DF8-2A5A-1B21-CF19D03DC35D}" dt="2024-02-02T16:28:42.137" v="116" actId="20577"/>
      <pc:docMkLst>
        <pc:docMk/>
      </pc:docMkLst>
      <pc:sldChg chg="modSp">
        <pc:chgData name="Emily Thompson" userId="S::emily.thompson@saintjamesschool.co.uk::847d66e7-aa60-471f-94f4-86d3024f7327" providerId="AD" clId="Web-{D1BA1191-3DF8-2A5A-1B21-CF19D03DC35D}" dt="2024-02-02T16:25:54.594" v="12" actId="20577"/>
        <pc:sldMkLst>
          <pc:docMk/>
          <pc:sldMk cId="1226110791" sldId="320"/>
        </pc:sldMkLst>
        <pc:spChg chg="mod">
          <ac:chgData name="Emily Thompson" userId="S::emily.thompson@saintjamesschool.co.uk::847d66e7-aa60-471f-94f4-86d3024f7327" providerId="AD" clId="Web-{D1BA1191-3DF8-2A5A-1B21-CF19D03DC35D}" dt="2024-02-02T16:24:44.729" v="0" actId="20577"/>
          <ac:spMkLst>
            <pc:docMk/>
            <pc:sldMk cId="1226110791" sldId="320"/>
            <ac:spMk id="2" creationId="{2FE46170-FA0F-FBA5-026E-DBFFF709D98C}"/>
          </ac:spMkLst>
        </pc:spChg>
        <pc:spChg chg="mod">
          <ac:chgData name="Emily Thompson" userId="S::emily.thompson@saintjamesschool.co.uk::847d66e7-aa60-471f-94f4-86d3024f7327" providerId="AD" clId="Web-{D1BA1191-3DF8-2A5A-1B21-CF19D03DC35D}" dt="2024-02-02T16:25:54.594" v="12" actId="20577"/>
          <ac:spMkLst>
            <pc:docMk/>
            <pc:sldMk cId="1226110791" sldId="320"/>
            <ac:spMk id="5" creationId="{DA2A138E-5BA6-3D9F-0372-EFB31043A970}"/>
          </ac:spMkLst>
        </pc:spChg>
      </pc:sldChg>
      <pc:sldChg chg="modSp">
        <pc:chgData name="Emily Thompson" userId="S::emily.thompson@saintjamesschool.co.uk::847d66e7-aa60-471f-94f4-86d3024f7327" providerId="AD" clId="Web-{D1BA1191-3DF8-2A5A-1B21-CF19D03DC35D}" dt="2024-02-02T16:26:46.754" v="48" actId="20577"/>
        <pc:sldMkLst>
          <pc:docMk/>
          <pc:sldMk cId="4110828932" sldId="326"/>
        </pc:sldMkLst>
        <pc:spChg chg="mod">
          <ac:chgData name="Emily Thompson" userId="S::emily.thompson@saintjamesschool.co.uk::847d66e7-aa60-471f-94f4-86d3024f7327" providerId="AD" clId="Web-{D1BA1191-3DF8-2A5A-1B21-CF19D03DC35D}" dt="2024-02-02T16:26:46.754" v="48" actId="20577"/>
          <ac:spMkLst>
            <pc:docMk/>
            <pc:sldMk cId="4110828932" sldId="326"/>
            <ac:spMk id="5" creationId="{DA2A138E-5BA6-3D9F-0372-EFB31043A970}"/>
          </ac:spMkLst>
        </pc:spChg>
      </pc:sldChg>
      <pc:sldChg chg="modSp">
        <pc:chgData name="Emily Thompson" userId="S::emily.thompson@saintjamesschool.co.uk::847d66e7-aa60-471f-94f4-86d3024f7327" providerId="AD" clId="Web-{D1BA1191-3DF8-2A5A-1B21-CF19D03DC35D}" dt="2024-02-02T16:27:57.650" v="92" actId="20577"/>
        <pc:sldMkLst>
          <pc:docMk/>
          <pc:sldMk cId="438743271" sldId="327"/>
        </pc:sldMkLst>
        <pc:spChg chg="mod">
          <ac:chgData name="Emily Thompson" userId="S::emily.thompson@saintjamesschool.co.uk::847d66e7-aa60-471f-94f4-86d3024f7327" providerId="AD" clId="Web-{D1BA1191-3DF8-2A5A-1B21-CF19D03DC35D}" dt="2024-02-02T16:27:27.569" v="71" actId="20577"/>
          <ac:spMkLst>
            <pc:docMk/>
            <pc:sldMk cId="438743271" sldId="327"/>
            <ac:spMk id="2" creationId="{2FE46170-FA0F-FBA5-026E-DBFFF709D98C}"/>
          </ac:spMkLst>
        </pc:spChg>
        <pc:spChg chg="mod">
          <ac:chgData name="Emily Thompson" userId="S::emily.thompson@saintjamesschool.co.uk::847d66e7-aa60-471f-94f4-86d3024f7327" providerId="AD" clId="Web-{D1BA1191-3DF8-2A5A-1B21-CF19D03DC35D}" dt="2024-02-02T16:27:57.650" v="92" actId="20577"/>
          <ac:spMkLst>
            <pc:docMk/>
            <pc:sldMk cId="438743271" sldId="327"/>
            <ac:spMk id="5" creationId="{DA2A138E-5BA6-3D9F-0372-EFB31043A970}"/>
          </ac:spMkLst>
        </pc:spChg>
      </pc:sldChg>
      <pc:sldChg chg="modSp">
        <pc:chgData name="Emily Thompson" userId="S::emily.thompson@saintjamesschool.co.uk::847d66e7-aa60-471f-94f4-86d3024f7327" providerId="AD" clId="Web-{D1BA1191-3DF8-2A5A-1B21-CF19D03DC35D}" dt="2024-02-02T16:28:42.137" v="116" actId="20577"/>
        <pc:sldMkLst>
          <pc:docMk/>
          <pc:sldMk cId="397050153" sldId="328"/>
        </pc:sldMkLst>
        <pc:spChg chg="mod">
          <ac:chgData name="Emily Thompson" userId="S::emily.thompson@saintjamesschool.co.uk::847d66e7-aa60-471f-94f4-86d3024f7327" providerId="AD" clId="Web-{D1BA1191-3DF8-2A5A-1B21-CF19D03DC35D}" dt="2024-02-02T16:28:42.137" v="116" actId="20577"/>
          <ac:spMkLst>
            <pc:docMk/>
            <pc:sldMk cId="397050153" sldId="328"/>
            <ac:spMk id="2" creationId="{2FE46170-FA0F-FBA5-026E-DBFFF709D98C}"/>
          </ac:spMkLst>
        </pc:spChg>
        <pc:spChg chg="mod">
          <ac:chgData name="Emily Thompson" userId="S::emily.thompson@saintjamesschool.co.uk::847d66e7-aa60-471f-94f4-86d3024f7327" providerId="AD" clId="Web-{D1BA1191-3DF8-2A5A-1B21-CF19D03DC35D}" dt="2024-02-02T16:26:15.283" v="26" actId="20577"/>
          <ac:spMkLst>
            <pc:docMk/>
            <pc:sldMk cId="397050153" sldId="328"/>
            <ac:spMk id="5" creationId="{DA2A138E-5BA6-3D9F-0372-EFB31043A970}"/>
          </ac:spMkLst>
        </pc:spChg>
      </pc:sldChg>
      <pc:sldChg chg="modSp">
        <pc:chgData name="Emily Thompson" userId="S::emily.thompson@saintjamesschool.co.uk::847d66e7-aa60-471f-94f4-86d3024f7327" providerId="AD" clId="Web-{D1BA1191-3DF8-2A5A-1B21-CF19D03DC35D}" dt="2024-02-02T16:27:13.428" v="70" actId="20577"/>
        <pc:sldMkLst>
          <pc:docMk/>
          <pc:sldMk cId="2256765886" sldId="329"/>
        </pc:sldMkLst>
        <pc:spChg chg="mod">
          <ac:chgData name="Emily Thompson" userId="S::emily.thompson@saintjamesschool.co.uk::847d66e7-aa60-471f-94f4-86d3024f7327" providerId="AD" clId="Web-{D1BA1191-3DF8-2A5A-1B21-CF19D03DC35D}" dt="2024-02-02T16:26:56.989" v="50" actId="20577"/>
          <ac:spMkLst>
            <pc:docMk/>
            <pc:sldMk cId="2256765886" sldId="329"/>
            <ac:spMk id="2" creationId="{2FE46170-FA0F-FBA5-026E-DBFFF709D98C}"/>
          </ac:spMkLst>
        </pc:spChg>
        <pc:spChg chg="mod">
          <ac:chgData name="Emily Thompson" userId="S::emily.thompson@saintjamesschool.co.uk::847d66e7-aa60-471f-94f4-86d3024f7327" providerId="AD" clId="Web-{D1BA1191-3DF8-2A5A-1B21-CF19D03DC35D}" dt="2024-02-02T16:27:13.428" v="70" actId="20577"/>
          <ac:spMkLst>
            <pc:docMk/>
            <pc:sldMk cId="2256765886" sldId="329"/>
            <ac:spMk id="5" creationId="{DA2A138E-5BA6-3D9F-0372-EFB31043A970}"/>
          </ac:spMkLst>
        </pc:spChg>
      </pc:sldChg>
      <pc:sldChg chg="modSp">
        <pc:chgData name="Emily Thompson" userId="S::emily.thompson@saintjamesschool.co.uk::847d66e7-aa60-471f-94f4-86d3024f7327" providerId="AD" clId="Web-{D1BA1191-3DF8-2A5A-1B21-CF19D03DC35D}" dt="2024-02-02T16:28:26.542" v="115" actId="20577"/>
        <pc:sldMkLst>
          <pc:docMk/>
          <pc:sldMk cId="2875894124" sldId="330"/>
        </pc:sldMkLst>
        <pc:spChg chg="mod">
          <ac:chgData name="Emily Thompson" userId="S::emily.thompson@saintjamesschool.co.uk::847d66e7-aa60-471f-94f4-86d3024f7327" providerId="AD" clId="Web-{D1BA1191-3DF8-2A5A-1B21-CF19D03DC35D}" dt="2024-02-02T16:28:11.744" v="94" actId="20577"/>
          <ac:spMkLst>
            <pc:docMk/>
            <pc:sldMk cId="2875894124" sldId="330"/>
            <ac:spMk id="2" creationId="{2FE46170-FA0F-FBA5-026E-DBFFF709D98C}"/>
          </ac:spMkLst>
        </pc:spChg>
        <pc:spChg chg="mod">
          <ac:chgData name="Emily Thompson" userId="S::emily.thompson@saintjamesschool.co.uk::847d66e7-aa60-471f-94f4-86d3024f7327" providerId="AD" clId="Web-{D1BA1191-3DF8-2A5A-1B21-CF19D03DC35D}" dt="2024-02-02T16:28:26.542" v="115" actId="20577"/>
          <ac:spMkLst>
            <pc:docMk/>
            <pc:sldMk cId="2875894124" sldId="330"/>
            <ac:spMk id="5" creationId="{DA2A138E-5BA6-3D9F-0372-EFB31043A970}"/>
          </ac:spMkLst>
        </pc:spChg>
      </pc:sldChg>
    </pc:docChg>
  </pc:docChgLst>
  <pc:docChgLst>
    <pc:chgData name="Andrew Hornsby" userId="S::andrew.hornsby@saintjamesschool.co.uk::3f5df802-4da5-4801-ad8d-bbd2b22c8d7c" providerId="AD" clId="Web-{EB9FEB3E-78F8-EE2B-C643-E036416C92A5}"/>
    <pc:docChg chg="addSld delSld modSld">
      <pc:chgData name="Andrew Hornsby" userId="S::andrew.hornsby@saintjamesschool.co.uk::3f5df802-4da5-4801-ad8d-bbd2b22c8d7c" providerId="AD" clId="Web-{EB9FEB3E-78F8-EE2B-C643-E036416C92A5}" dt="2023-11-19T00:26:30.852" v="627"/>
      <pc:docMkLst>
        <pc:docMk/>
      </pc:docMkLst>
      <pc:sldChg chg="modSp">
        <pc:chgData name="Andrew Hornsby" userId="S::andrew.hornsby@saintjamesschool.co.uk::3f5df802-4da5-4801-ad8d-bbd2b22c8d7c" providerId="AD" clId="Web-{EB9FEB3E-78F8-EE2B-C643-E036416C92A5}" dt="2023-11-18T23:52:36.976" v="200" actId="14100"/>
        <pc:sldMkLst>
          <pc:docMk/>
          <pc:sldMk cId="3770565867" sldId="736"/>
        </pc:sldMkLst>
        <pc:spChg chg="mod">
          <ac:chgData name="Andrew Hornsby" userId="S::andrew.hornsby@saintjamesschool.co.uk::3f5df802-4da5-4801-ad8d-bbd2b22c8d7c" providerId="AD" clId="Web-{EB9FEB3E-78F8-EE2B-C643-E036416C92A5}" dt="2023-11-18T23:52:36.976" v="200" actId="14100"/>
          <ac:spMkLst>
            <pc:docMk/>
            <pc:sldMk cId="3770565867" sldId="736"/>
            <ac:spMk id="11" creationId="{38A54583-C5E1-773D-C272-C7C4920A8AD8}"/>
          </ac:spMkLst>
        </pc:spChg>
      </pc:sldChg>
      <pc:sldChg chg="addSp delSp modSp del">
        <pc:chgData name="Andrew Hornsby" userId="S::andrew.hornsby@saintjamesschool.co.uk::3f5df802-4da5-4801-ad8d-bbd2b22c8d7c" providerId="AD" clId="Web-{EB9FEB3E-78F8-EE2B-C643-E036416C92A5}" dt="2023-11-18T23:42:26.485" v="110"/>
        <pc:sldMkLst>
          <pc:docMk/>
          <pc:sldMk cId="773930133" sldId="742"/>
        </pc:sldMkLst>
        <pc:spChg chg="mod">
          <ac:chgData name="Andrew Hornsby" userId="S::andrew.hornsby@saintjamesschool.co.uk::3f5df802-4da5-4801-ad8d-bbd2b22c8d7c" providerId="AD" clId="Web-{EB9FEB3E-78F8-EE2B-C643-E036416C92A5}" dt="2023-11-18T23:28:41.436" v="9" actId="20577"/>
          <ac:spMkLst>
            <pc:docMk/>
            <pc:sldMk cId="773930133" sldId="742"/>
            <ac:spMk id="6" creationId="{9061D753-5392-EA5D-3775-BA755B9BE318}"/>
          </ac:spMkLst>
        </pc:spChg>
        <pc:spChg chg="del mod">
          <ac:chgData name="Andrew Hornsby" userId="S::andrew.hornsby@saintjamesschool.co.uk::3f5df802-4da5-4801-ad8d-bbd2b22c8d7c" providerId="AD" clId="Web-{EB9FEB3E-78F8-EE2B-C643-E036416C92A5}" dt="2023-11-18T23:29:05.531" v="15"/>
          <ac:spMkLst>
            <pc:docMk/>
            <pc:sldMk cId="773930133" sldId="742"/>
            <ac:spMk id="7" creationId="{94224547-0B87-B5E3-7F34-8E7F0DE5B58C}"/>
          </ac:spMkLst>
        </pc:spChg>
        <pc:spChg chg="add del mod">
          <ac:chgData name="Andrew Hornsby" userId="S::andrew.hornsby@saintjamesschool.co.uk::3f5df802-4da5-4801-ad8d-bbd2b22c8d7c" providerId="AD" clId="Web-{EB9FEB3E-78F8-EE2B-C643-E036416C92A5}" dt="2023-11-18T23:38:22.011" v="84" actId="1076"/>
          <ac:spMkLst>
            <pc:docMk/>
            <pc:sldMk cId="773930133" sldId="742"/>
            <ac:spMk id="9" creationId="{F0BE11C3-076D-1A7C-1827-2BD14A56F76D}"/>
          </ac:spMkLst>
        </pc:spChg>
        <pc:spChg chg="del mod">
          <ac:chgData name="Andrew Hornsby" userId="S::andrew.hornsby@saintjamesschool.co.uk::3f5df802-4da5-4801-ad8d-bbd2b22c8d7c" providerId="AD" clId="Web-{EB9FEB3E-78F8-EE2B-C643-E036416C92A5}" dt="2023-11-18T23:31:19.705" v="31"/>
          <ac:spMkLst>
            <pc:docMk/>
            <pc:sldMk cId="773930133" sldId="742"/>
            <ac:spMk id="10" creationId="{82A05835-5795-CA8A-A024-DB05E2C81362}"/>
          </ac:spMkLst>
        </pc:spChg>
        <pc:spChg chg="add del mod">
          <ac:chgData name="Andrew Hornsby" userId="S::andrew.hornsby@saintjamesschool.co.uk::3f5df802-4da5-4801-ad8d-bbd2b22c8d7c" providerId="AD" clId="Web-{EB9FEB3E-78F8-EE2B-C643-E036416C92A5}" dt="2023-11-18T23:35:32.023" v="60"/>
          <ac:spMkLst>
            <pc:docMk/>
            <pc:sldMk cId="773930133" sldId="742"/>
            <ac:spMk id="17" creationId="{94EAE76A-ED93-84C0-0EBB-515B42CC0065}"/>
          </ac:spMkLst>
        </pc:spChg>
        <pc:grpChg chg="mod">
          <ac:chgData name="Andrew Hornsby" userId="S::andrew.hornsby@saintjamesschool.co.uk::3f5df802-4da5-4801-ad8d-bbd2b22c8d7c" providerId="AD" clId="Web-{EB9FEB3E-78F8-EE2B-C643-E036416C92A5}" dt="2023-11-18T23:28:45.983" v="11" actId="1076"/>
          <ac:grpSpMkLst>
            <pc:docMk/>
            <pc:sldMk cId="773930133" sldId="742"/>
            <ac:grpSpMk id="4" creationId="{604FFEB0-D86E-EB33-5191-204D349F8CD0}"/>
          </ac:grpSpMkLst>
        </pc:grpChg>
        <pc:picChg chg="add del mod">
          <ac:chgData name="Andrew Hornsby" userId="S::andrew.hornsby@saintjamesschool.co.uk::3f5df802-4da5-4801-ad8d-bbd2b22c8d7c" providerId="AD" clId="Web-{EB9FEB3E-78F8-EE2B-C643-E036416C92A5}" dt="2023-11-18T23:28:11.686" v="5"/>
          <ac:picMkLst>
            <pc:docMk/>
            <pc:sldMk cId="773930133" sldId="742"/>
            <ac:picMk id="2" creationId="{7B9BF4E1-D5DE-0BF5-3886-03A24BCBFA19}"/>
          </ac:picMkLst>
        </pc:picChg>
        <pc:picChg chg="add del mod">
          <ac:chgData name="Andrew Hornsby" userId="S::andrew.hornsby@saintjamesschool.co.uk::3f5df802-4da5-4801-ad8d-bbd2b22c8d7c" providerId="AD" clId="Web-{EB9FEB3E-78F8-EE2B-C643-E036416C92A5}" dt="2023-11-18T23:29:01.671" v="14"/>
          <ac:picMkLst>
            <pc:docMk/>
            <pc:sldMk cId="773930133" sldId="742"/>
            <ac:picMk id="11" creationId="{EB5FDB39-B570-58F4-E799-FB7BFFB0E13C}"/>
          </ac:picMkLst>
        </pc:picChg>
        <pc:picChg chg="add del mod modCrop">
          <ac:chgData name="Andrew Hornsby" userId="S::andrew.hornsby@saintjamesschool.co.uk::3f5df802-4da5-4801-ad8d-bbd2b22c8d7c" providerId="AD" clId="Web-{EB9FEB3E-78F8-EE2B-C643-E036416C92A5}" dt="2023-11-18T23:39:53.294" v="97"/>
          <ac:picMkLst>
            <pc:docMk/>
            <pc:sldMk cId="773930133" sldId="742"/>
            <ac:picMk id="12" creationId="{06EF9598-C686-1803-14C1-77DFEF7F73C5}"/>
          </ac:picMkLst>
        </pc:picChg>
        <pc:picChg chg="add del mod">
          <ac:chgData name="Andrew Hornsby" userId="S::andrew.hornsby@saintjamesschool.co.uk::3f5df802-4da5-4801-ad8d-bbd2b22c8d7c" providerId="AD" clId="Web-{EB9FEB3E-78F8-EE2B-C643-E036416C92A5}" dt="2023-11-18T23:39:45.716" v="94"/>
          <ac:picMkLst>
            <pc:docMk/>
            <pc:sldMk cId="773930133" sldId="742"/>
            <ac:picMk id="13" creationId="{495A1BC6-F46D-C8DF-7FD3-AF7B4F880F2C}"/>
          </ac:picMkLst>
        </pc:picChg>
        <pc:picChg chg="add del mod">
          <ac:chgData name="Andrew Hornsby" userId="S::andrew.hornsby@saintjamesschool.co.uk::3f5df802-4da5-4801-ad8d-bbd2b22c8d7c" providerId="AD" clId="Web-{EB9FEB3E-78F8-EE2B-C643-E036416C92A5}" dt="2023-11-18T23:39:24.903" v="91"/>
          <ac:picMkLst>
            <pc:docMk/>
            <pc:sldMk cId="773930133" sldId="742"/>
            <ac:picMk id="14" creationId="{C6EEECCA-B701-7470-2D59-5DE71EA1F1F7}"/>
          </ac:picMkLst>
        </pc:picChg>
        <pc:picChg chg="add del mod">
          <ac:chgData name="Andrew Hornsby" userId="S::andrew.hornsby@saintjamesschool.co.uk::3f5df802-4da5-4801-ad8d-bbd2b22c8d7c" providerId="AD" clId="Web-{EB9FEB3E-78F8-EE2B-C643-E036416C92A5}" dt="2023-11-18T23:38:17.136" v="82"/>
          <ac:picMkLst>
            <pc:docMk/>
            <pc:sldMk cId="773930133" sldId="742"/>
            <ac:picMk id="15" creationId="{206B1F5B-538C-EAB3-397D-AC3A5A542450}"/>
          </ac:picMkLst>
        </pc:picChg>
        <pc:picChg chg="add del mod">
          <ac:chgData name="Andrew Hornsby" userId="S::andrew.hornsby@saintjamesschool.co.uk::3f5df802-4da5-4801-ad8d-bbd2b22c8d7c" providerId="AD" clId="Web-{EB9FEB3E-78F8-EE2B-C643-E036416C92A5}" dt="2023-11-18T23:38:07.276" v="79"/>
          <ac:picMkLst>
            <pc:docMk/>
            <pc:sldMk cId="773930133" sldId="742"/>
            <ac:picMk id="16" creationId="{ED00E356-00B5-015E-1A44-5D0D8D638B16}"/>
          </ac:picMkLst>
        </pc:picChg>
        <pc:picChg chg="add del mod">
          <ac:chgData name="Andrew Hornsby" userId="S::andrew.hornsby@saintjamesschool.co.uk::3f5df802-4da5-4801-ad8d-bbd2b22c8d7c" providerId="AD" clId="Web-{EB9FEB3E-78F8-EE2B-C643-E036416C92A5}" dt="2023-11-18T23:37:59.604" v="76"/>
          <ac:picMkLst>
            <pc:docMk/>
            <pc:sldMk cId="773930133" sldId="742"/>
            <ac:picMk id="18" creationId="{89C7D651-947D-B5D6-DE06-70F682EA413C}"/>
          </ac:picMkLst>
        </pc:picChg>
        <pc:picChg chg="add del mod">
          <ac:chgData name="Andrew Hornsby" userId="S::andrew.hornsby@saintjamesschool.co.uk::3f5df802-4da5-4801-ad8d-bbd2b22c8d7c" providerId="AD" clId="Web-{EB9FEB3E-78F8-EE2B-C643-E036416C92A5}" dt="2023-11-18T23:37:57.120" v="75"/>
          <ac:picMkLst>
            <pc:docMk/>
            <pc:sldMk cId="773930133" sldId="742"/>
            <ac:picMk id="19" creationId="{BF940B66-8BB1-56B3-0858-783EDC9DF2A2}"/>
          </ac:picMkLst>
        </pc:picChg>
        <pc:picChg chg="add del mod">
          <ac:chgData name="Andrew Hornsby" userId="S::andrew.hornsby@saintjamesschool.co.uk::3f5df802-4da5-4801-ad8d-bbd2b22c8d7c" providerId="AD" clId="Web-{EB9FEB3E-78F8-EE2B-C643-E036416C92A5}" dt="2023-11-18T23:37:54.354" v="74"/>
          <ac:picMkLst>
            <pc:docMk/>
            <pc:sldMk cId="773930133" sldId="742"/>
            <ac:picMk id="20" creationId="{13396C6B-AF38-FED2-035C-93512AC2FE8D}"/>
          </ac:picMkLst>
        </pc:picChg>
      </pc:sldChg>
      <pc:sldChg chg="del">
        <pc:chgData name="Andrew Hornsby" userId="S::andrew.hornsby@saintjamesschool.co.uk::3f5df802-4da5-4801-ad8d-bbd2b22c8d7c" providerId="AD" clId="Web-{EB9FEB3E-78F8-EE2B-C643-E036416C92A5}" dt="2023-11-18T23:45:46.461" v="128"/>
        <pc:sldMkLst>
          <pc:docMk/>
          <pc:sldMk cId="4291834768" sldId="743"/>
        </pc:sldMkLst>
      </pc:sldChg>
      <pc:sldChg chg="del">
        <pc:chgData name="Andrew Hornsby" userId="S::andrew.hornsby@saintjamesschool.co.uk::3f5df802-4da5-4801-ad8d-bbd2b22c8d7c" providerId="AD" clId="Web-{EB9FEB3E-78F8-EE2B-C643-E036416C92A5}" dt="2023-11-19T00:04:52.273" v="313"/>
        <pc:sldMkLst>
          <pc:docMk/>
          <pc:sldMk cId="2989978758" sldId="744"/>
        </pc:sldMkLst>
      </pc:sldChg>
      <pc:sldChg chg="modSp">
        <pc:chgData name="Andrew Hornsby" userId="S::andrew.hornsby@saintjamesschool.co.uk::3f5df802-4da5-4801-ad8d-bbd2b22c8d7c" providerId="AD" clId="Web-{EB9FEB3E-78F8-EE2B-C643-E036416C92A5}" dt="2023-11-19T00:12:45.696" v="521" actId="20577"/>
        <pc:sldMkLst>
          <pc:docMk/>
          <pc:sldMk cId="715385618" sldId="745"/>
        </pc:sldMkLst>
        <pc:spChg chg="mod">
          <ac:chgData name="Andrew Hornsby" userId="S::andrew.hornsby@saintjamesschool.co.uk::3f5df802-4da5-4801-ad8d-bbd2b22c8d7c" providerId="AD" clId="Web-{EB9FEB3E-78F8-EE2B-C643-E036416C92A5}" dt="2023-11-19T00:10:42.709" v="472" actId="20577"/>
          <ac:spMkLst>
            <pc:docMk/>
            <pc:sldMk cId="715385618" sldId="745"/>
            <ac:spMk id="6" creationId="{9061D753-5392-EA5D-3775-BA755B9BE318}"/>
          </ac:spMkLst>
        </pc:spChg>
        <pc:spChg chg="mod">
          <ac:chgData name="Andrew Hornsby" userId="S::andrew.hornsby@saintjamesschool.co.uk::3f5df802-4da5-4801-ad8d-bbd2b22c8d7c" providerId="AD" clId="Web-{EB9FEB3E-78F8-EE2B-C643-E036416C92A5}" dt="2023-11-19T00:12:08.601" v="515" actId="20577"/>
          <ac:spMkLst>
            <pc:docMk/>
            <pc:sldMk cId="715385618" sldId="745"/>
            <ac:spMk id="7" creationId="{94224547-0B87-B5E3-7F34-8E7F0DE5B58C}"/>
          </ac:spMkLst>
        </pc:spChg>
        <pc:spChg chg="mod">
          <ac:chgData name="Andrew Hornsby" userId="S::andrew.hornsby@saintjamesschool.co.uk::3f5df802-4da5-4801-ad8d-bbd2b22c8d7c" providerId="AD" clId="Web-{EB9FEB3E-78F8-EE2B-C643-E036416C92A5}" dt="2023-11-19T00:12:45.696" v="521" actId="20577"/>
          <ac:spMkLst>
            <pc:docMk/>
            <pc:sldMk cId="715385618" sldId="745"/>
            <ac:spMk id="9" creationId="{F0BE11C3-076D-1A7C-1827-2BD14A56F76D}"/>
          </ac:spMkLst>
        </pc:spChg>
        <pc:spChg chg="mod">
          <ac:chgData name="Andrew Hornsby" userId="S::andrew.hornsby@saintjamesschool.co.uk::3f5df802-4da5-4801-ad8d-bbd2b22c8d7c" providerId="AD" clId="Web-{EB9FEB3E-78F8-EE2B-C643-E036416C92A5}" dt="2023-11-19T00:12:30.883" v="518" actId="20577"/>
          <ac:spMkLst>
            <pc:docMk/>
            <pc:sldMk cId="715385618" sldId="745"/>
            <ac:spMk id="10" creationId="{82A05835-5795-CA8A-A024-DB05E2C81362}"/>
          </ac:spMkLst>
        </pc:spChg>
        <pc:spChg chg="mod">
          <ac:chgData name="Andrew Hornsby" userId="S::andrew.hornsby@saintjamesschool.co.uk::3f5df802-4da5-4801-ad8d-bbd2b22c8d7c" providerId="AD" clId="Web-{EB9FEB3E-78F8-EE2B-C643-E036416C92A5}" dt="2023-11-19T00:11:06.053" v="477" actId="20577"/>
          <ac:spMkLst>
            <pc:docMk/>
            <pc:sldMk cId="715385618" sldId="745"/>
            <ac:spMk id="11" creationId="{0F9E120C-4D0A-8046-E754-50A8F0C33B4F}"/>
          </ac:spMkLst>
        </pc:spChg>
      </pc:sldChg>
      <pc:sldChg chg="del">
        <pc:chgData name="Andrew Hornsby" userId="S::andrew.hornsby@saintjamesschool.co.uk::3f5df802-4da5-4801-ad8d-bbd2b22c8d7c" providerId="AD" clId="Web-{EB9FEB3E-78F8-EE2B-C643-E036416C92A5}" dt="2023-11-19T00:13:52.634" v="523"/>
        <pc:sldMkLst>
          <pc:docMk/>
          <pc:sldMk cId="1430216702" sldId="746"/>
        </pc:sldMkLst>
      </pc:sldChg>
      <pc:sldChg chg="del">
        <pc:chgData name="Andrew Hornsby" userId="S::andrew.hornsby@saintjamesschool.co.uk::3f5df802-4da5-4801-ad8d-bbd2b22c8d7c" providerId="AD" clId="Web-{EB9FEB3E-78F8-EE2B-C643-E036416C92A5}" dt="2023-11-19T00:25:59.008" v="625"/>
        <pc:sldMkLst>
          <pc:docMk/>
          <pc:sldMk cId="2015921555" sldId="747"/>
        </pc:sldMkLst>
      </pc:sldChg>
      <pc:sldChg chg="del">
        <pc:chgData name="Andrew Hornsby" userId="S::andrew.hornsby@saintjamesschool.co.uk::3f5df802-4da5-4801-ad8d-bbd2b22c8d7c" providerId="AD" clId="Web-{EB9FEB3E-78F8-EE2B-C643-E036416C92A5}" dt="2023-11-19T00:16:47.372" v="537"/>
        <pc:sldMkLst>
          <pc:docMk/>
          <pc:sldMk cId="2014767330" sldId="748"/>
        </pc:sldMkLst>
      </pc:sldChg>
      <pc:sldChg chg="modSp add replId">
        <pc:chgData name="Andrew Hornsby" userId="S::andrew.hornsby@saintjamesschool.co.uk::3f5df802-4da5-4801-ad8d-bbd2b22c8d7c" providerId="AD" clId="Web-{EB9FEB3E-78F8-EE2B-C643-E036416C92A5}" dt="2023-11-18T23:43:57.893" v="126" actId="20577"/>
        <pc:sldMkLst>
          <pc:docMk/>
          <pc:sldMk cId="3887079697" sldId="777"/>
        </pc:sldMkLst>
        <pc:spChg chg="mod">
          <ac:chgData name="Andrew Hornsby" userId="S::andrew.hornsby@saintjamesschool.co.uk::3f5df802-4da5-4801-ad8d-bbd2b22c8d7c" providerId="AD" clId="Web-{EB9FEB3E-78F8-EE2B-C643-E036416C92A5}" dt="2023-11-18T23:42:22.125" v="109" actId="20577"/>
          <ac:spMkLst>
            <pc:docMk/>
            <pc:sldMk cId="3887079697" sldId="777"/>
            <ac:spMk id="6" creationId="{9061D753-5392-EA5D-3775-BA755B9BE318}"/>
          </ac:spMkLst>
        </pc:spChg>
        <pc:spChg chg="mod">
          <ac:chgData name="Andrew Hornsby" userId="S::andrew.hornsby@saintjamesschool.co.uk::3f5df802-4da5-4801-ad8d-bbd2b22c8d7c" providerId="AD" clId="Web-{EB9FEB3E-78F8-EE2B-C643-E036416C92A5}" dt="2023-11-18T23:43:38.252" v="123" actId="20577"/>
          <ac:spMkLst>
            <pc:docMk/>
            <pc:sldMk cId="3887079697" sldId="777"/>
            <ac:spMk id="7" creationId="{94224547-0B87-B5E3-7F34-8E7F0DE5B58C}"/>
          </ac:spMkLst>
        </pc:spChg>
        <pc:spChg chg="mod">
          <ac:chgData name="Andrew Hornsby" userId="S::andrew.hornsby@saintjamesschool.co.uk::3f5df802-4da5-4801-ad8d-bbd2b22c8d7c" providerId="AD" clId="Web-{EB9FEB3E-78F8-EE2B-C643-E036416C92A5}" dt="2023-11-18T23:43:57.893" v="126" actId="20577"/>
          <ac:spMkLst>
            <pc:docMk/>
            <pc:sldMk cId="3887079697" sldId="777"/>
            <ac:spMk id="10" creationId="{82A05835-5795-CA8A-A024-DB05E2C81362}"/>
          </ac:spMkLst>
        </pc:spChg>
        <pc:spChg chg="mod">
          <ac:chgData name="Andrew Hornsby" userId="S::andrew.hornsby@saintjamesschool.co.uk::3f5df802-4da5-4801-ad8d-bbd2b22c8d7c" providerId="AD" clId="Web-{EB9FEB3E-78F8-EE2B-C643-E036416C92A5}" dt="2023-11-18T23:43:15.220" v="119" actId="20577"/>
          <ac:spMkLst>
            <pc:docMk/>
            <pc:sldMk cId="3887079697" sldId="777"/>
            <ac:spMk id="11" creationId="{0F9E120C-4D0A-8046-E754-50A8F0C33B4F}"/>
          </ac:spMkLst>
        </pc:spChg>
      </pc:sldChg>
      <pc:sldChg chg="modSp add replId">
        <pc:chgData name="Andrew Hornsby" userId="S::andrew.hornsby@saintjamesschool.co.uk::3f5df802-4da5-4801-ad8d-bbd2b22c8d7c" providerId="AD" clId="Web-{EB9FEB3E-78F8-EE2B-C643-E036416C92A5}" dt="2023-11-19T00:02:25.738" v="311" actId="20577"/>
        <pc:sldMkLst>
          <pc:docMk/>
          <pc:sldMk cId="3699806124" sldId="778"/>
        </pc:sldMkLst>
        <pc:spChg chg="mod">
          <ac:chgData name="Andrew Hornsby" userId="S::andrew.hornsby@saintjamesschool.co.uk::3f5df802-4da5-4801-ad8d-bbd2b22c8d7c" providerId="AD" clId="Web-{EB9FEB3E-78F8-EE2B-C643-E036416C92A5}" dt="2023-11-18T23:47:28.261" v="155" actId="20577"/>
          <ac:spMkLst>
            <pc:docMk/>
            <pc:sldMk cId="3699806124" sldId="778"/>
            <ac:spMk id="6" creationId="{9061D753-5392-EA5D-3775-BA755B9BE318}"/>
          </ac:spMkLst>
        </pc:spChg>
        <pc:spChg chg="mod">
          <ac:chgData name="Andrew Hornsby" userId="S::andrew.hornsby@saintjamesschool.co.uk::3f5df802-4da5-4801-ad8d-bbd2b22c8d7c" providerId="AD" clId="Web-{EB9FEB3E-78F8-EE2B-C643-E036416C92A5}" dt="2023-11-19T00:02:25.738" v="311" actId="20577"/>
          <ac:spMkLst>
            <pc:docMk/>
            <pc:sldMk cId="3699806124" sldId="778"/>
            <ac:spMk id="7" creationId="{94224547-0B87-B5E3-7F34-8E7F0DE5B58C}"/>
          </ac:spMkLst>
        </pc:spChg>
        <pc:spChg chg="mod">
          <ac:chgData name="Andrew Hornsby" userId="S::andrew.hornsby@saintjamesschool.co.uk::3f5df802-4da5-4801-ad8d-bbd2b22c8d7c" providerId="AD" clId="Web-{EB9FEB3E-78F8-EE2B-C643-E036416C92A5}" dt="2023-11-19T00:02:06.551" v="309" actId="20577"/>
          <ac:spMkLst>
            <pc:docMk/>
            <pc:sldMk cId="3699806124" sldId="778"/>
            <ac:spMk id="9" creationId="{F0BE11C3-076D-1A7C-1827-2BD14A56F76D}"/>
          </ac:spMkLst>
        </pc:spChg>
        <pc:spChg chg="mod">
          <ac:chgData name="Andrew Hornsby" userId="S::andrew.hornsby@saintjamesschool.co.uk::3f5df802-4da5-4801-ad8d-bbd2b22c8d7c" providerId="AD" clId="Web-{EB9FEB3E-78F8-EE2B-C643-E036416C92A5}" dt="2023-11-18T23:52:10.757" v="198" actId="14100"/>
          <ac:spMkLst>
            <pc:docMk/>
            <pc:sldMk cId="3699806124" sldId="778"/>
            <ac:spMk id="10" creationId="{82A05835-5795-CA8A-A024-DB05E2C81362}"/>
          </ac:spMkLst>
        </pc:spChg>
        <pc:spChg chg="mod">
          <ac:chgData name="Andrew Hornsby" userId="S::andrew.hornsby@saintjamesschool.co.uk::3f5df802-4da5-4801-ad8d-bbd2b22c8d7c" providerId="AD" clId="Web-{EB9FEB3E-78F8-EE2B-C643-E036416C92A5}" dt="2023-11-18T23:47:53.481" v="160" actId="20577"/>
          <ac:spMkLst>
            <pc:docMk/>
            <pc:sldMk cId="3699806124" sldId="778"/>
            <ac:spMk id="11" creationId="{0F9E120C-4D0A-8046-E754-50A8F0C33B4F}"/>
          </ac:spMkLst>
        </pc:spChg>
      </pc:sldChg>
      <pc:sldChg chg="modSp add replId">
        <pc:chgData name="Andrew Hornsby" userId="S::andrew.hornsby@saintjamesschool.co.uk::3f5df802-4da5-4801-ad8d-bbd2b22c8d7c" providerId="AD" clId="Web-{EB9FEB3E-78F8-EE2B-C643-E036416C92A5}" dt="2023-11-19T00:09:48.051" v="431" actId="20577"/>
        <pc:sldMkLst>
          <pc:docMk/>
          <pc:sldMk cId="2515291230" sldId="779"/>
        </pc:sldMkLst>
        <pc:spChg chg="mod">
          <ac:chgData name="Andrew Hornsby" userId="S::andrew.hornsby@saintjamesschool.co.uk::3f5df802-4da5-4801-ad8d-bbd2b22c8d7c" providerId="AD" clId="Web-{EB9FEB3E-78F8-EE2B-C643-E036416C92A5}" dt="2023-11-19T00:05:41.024" v="328" actId="20577"/>
          <ac:spMkLst>
            <pc:docMk/>
            <pc:sldMk cId="2515291230" sldId="779"/>
            <ac:spMk id="6" creationId="{9061D753-5392-EA5D-3775-BA755B9BE318}"/>
          </ac:spMkLst>
        </pc:spChg>
        <pc:spChg chg="mod">
          <ac:chgData name="Andrew Hornsby" userId="S::andrew.hornsby@saintjamesschool.co.uk::3f5df802-4da5-4801-ad8d-bbd2b22c8d7c" providerId="AD" clId="Web-{EB9FEB3E-78F8-EE2B-C643-E036416C92A5}" dt="2023-11-19T00:09:21.442" v="428" actId="20577"/>
          <ac:spMkLst>
            <pc:docMk/>
            <pc:sldMk cId="2515291230" sldId="779"/>
            <ac:spMk id="7" creationId="{94224547-0B87-B5E3-7F34-8E7F0DE5B58C}"/>
          </ac:spMkLst>
        </pc:spChg>
        <pc:spChg chg="mod">
          <ac:chgData name="Andrew Hornsby" userId="S::andrew.hornsby@saintjamesschool.co.uk::3f5df802-4da5-4801-ad8d-bbd2b22c8d7c" providerId="AD" clId="Web-{EB9FEB3E-78F8-EE2B-C643-E036416C92A5}" dt="2023-11-19T00:09:48.051" v="431" actId="20577"/>
          <ac:spMkLst>
            <pc:docMk/>
            <pc:sldMk cId="2515291230" sldId="779"/>
            <ac:spMk id="9" creationId="{F0BE11C3-076D-1A7C-1827-2BD14A56F76D}"/>
          </ac:spMkLst>
        </pc:spChg>
        <pc:spChg chg="mod">
          <ac:chgData name="Andrew Hornsby" userId="S::andrew.hornsby@saintjamesschool.co.uk::3f5df802-4da5-4801-ad8d-bbd2b22c8d7c" providerId="AD" clId="Web-{EB9FEB3E-78F8-EE2B-C643-E036416C92A5}" dt="2023-11-19T00:05:29.117" v="319" actId="20577"/>
          <ac:spMkLst>
            <pc:docMk/>
            <pc:sldMk cId="2515291230" sldId="779"/>
            <ac:spMk id="11" creationId="{0F9E120C-4D0A-8046-E754-50A8F0C33B4F}"/>
          </ac:spMkLst>
        </pc:spChg>
      </pc:sldChg>
      <pc:sldChg chg="modSp add replId">
        <pc:chgData name="Andrew Hornsby" userId="S::andrew.hornsby@saintjamesschool.co.uk::3f5df802-4da5-4801-ad8d-bbd2b22c8d7c" providerId="AD" clId="Web-{EB9FEB3E-78F8-EE2B-C643-E036416C92A5}" dt="2023-11-19T00:16:01.793" v="535" actId="20577"/>
        <pc:sldMkLst>
          <pc:docMk/>
          <pc:sldMk cId="3335187059" sldId="780"/>
        </pc:sldMkLst>
        <pc:spChg chg="mod">
          <ac:chgData name="Andrew Hornsby" userId="S::andrew.hornsby@saintjamesschool.co.uk::3f5df802-4da5-4801-ad8d-bbd2b22c8d7c" providerId="AD" clId="Web-{EB9FEB3E-78F8-EE2B-C643-E036416C92A5}" dt="2023-11-19T00:14:27.057" v="527" actId="20577"/>
          <ac:spMkLst>
            <pc:docMk/>
            <pc:sldMk cId="3335187059" sldId="780"/>
            <ac:spMk id="6" creationId="{9061D753-5392-EA5D-3775-BA755B9BE318}"/>
          </ac:spMkLst>
        </pc:spChg>
        <pc:spChg chg="mod">
          <ac:chgData name="Andrew Hornsby" userId="S::andrew.hornsby@saintjamesschool.co.uk::3f5df802-4da5-4801-ad8d-bbd2b22c8d7c" providerId="AD" clId="Web-{EB9FEB3E-78F8-EE2B-C643-E036416C92A5}" dt="2023-11-19T00:16:01.793" v="535" actId="20577"/>
          <ac:spMkLst>
            <pc:docMk/>
            <pc:sldMk cId="3335187059" sldId="780"/>
            <ac:spMk id="7" creationId="{94224547-0B87-B5E3-7F34-8E7F0DE5B58C}"/>
          </ac:spMkLst>
        </pc:spChg>
        <pc:spChg chg="mod">
          <ac:chgData name="Andrew Hornsby" userId="S::andrew.hornsby@saintjamesschool.co.uk::3f5df802-4da5-4801-ad8d-bbd2b22c8d7c" providerId="AD" clId="Web-{EB9FEB3E-78F8-EE2B-C643-E036416C92A5}" dt="2023-11-19T00:14:45.401" v="531" actId="20577"/>
          <ac:spMkLst>
            <pc:docMk/>
            <pc:sldMk cId="3335187059" sldId="780"/>
            <ac:spMk id="11" creationId="{0F9E120C-4D0A-8046-E754-50A8F0C33B4F}"/>
          </ac:spMkLst>
        </pc:spChg>
      </pc:sldChg>
      <pc:sldChg chg="modSp add del replId">
        <pc:chgData name="Andrew Hornsby" userId="S::andrew.hornsby@saintjamesschool.co.uk::3f5df802-4da5-4801-ad8d-bbd2b22c8d7c" providerId="AD" clId="Web-{EB9FEB3E-78F8-EE2B-C643-E036416C92A5}" dt="2023-11-19T00:26:09.649" v="626"/>
        <pc:sldMkLst>
          <pc:docMk/>
          <pc:sldMk cId="1809749895" sldId="781"/>
        </pc:sldMkLst>
        <pc:spChg chg="mod">
          <ac:chgData name="Andrew Hornsby" userId="S::andrew.hornsby@saintjamesschool.co.uk::3f5df802-4da5-4801-ad8d-bbd2b22c8d7c" providerId="AD" clId="Web-{EB9FEB3E-78F8-EE2B-C643-E036416C92A5}" dt="2023-11-19T00:17:25.529" v="553" actId="20577"/>
          <ac:spMkLst>
            <pc:docMk/>
            <pc:sldMk cId="1809749895" sldId="781"/>
            <ac:spMk id="6" creationId="{9061D753-5392-EA5D-3775-BA755B9BE318}"/>
          </ac:spMkLst>
        </pc:spChg>
        <pc:spChg chg="mod">
          <ac:chgData name="Andrew Hornsby" userId="S::andrew.hornsby@saintjamesschool.co.uk::3f5df802-4da5-4801-ad8d-bbd2b22c8d7c" providerId="AD" clId="Web-{EB9FEB3E-78F8-EE2B-C643-E036416C92A5}" dt="2023-11-19T00:25:18.367" v="624" actId="20577"/>
          <ac:spMkLst>
            <pc:docMk/>
            <pc:sldMk cId="1809749895" sldId="781"/>
            <ac:spMk id="7" creationId="{94224547-0B87-B5E3-7F34-8E7F0DE5B58C}"/>
          </ac:spMkLst>
        </pc:spChg>
        <pc:spChg chg="mod">
          <ac:chgData name="Andrew Hornsby" userId="S::andrew.hornsby@saintjamesschool.co.uk::3f5df802-4da5-4801-ad8d-bbd2b22c8d7c" providerId="AD" clId="Web-{EB9FEB3E-78F8-EE2B-C643-E036416C92A5}" dt="2023-11-19T00:19:18.078" v="610" actId="20577"/>
          <ac:spMkLst>
            <pc:docMk/>
            <pc:sldMk cId="1809749895" sldId="781"/>
            <ac:spMk id="9" creationId="{F0BE11C3-076D-1A7C-1827-2BD14A56F76D}"/>
          </ac:spMkLst>
        </pc:spChg>
        <pc:spChg chg="mod">
          <ac:chgData name="Andrew Hornsby" userId="S::andrew.hornsby@saintjamesschool.co.uk::3f5df802-4da5-4801-ad8d-bbd2b22c8d7c" providerId="AD" clId="Web-{EB9FEB3E-78F8-EE2B-C643-E036416C92A5}" dt="2023-11-19T00:24:57.429" v="613" actId="20577"/>
          <ac:spMkLst>
            <pc:docMk/>
            <pc:sldMk cId="1809749895" sldId="781"/>
            <ac:spMk id="11" creationId="{0F9E120C-4D0A-8046-E754-50A8F0C33B4F}"/>
          </ac:spMkLst>
        </pc:spChg>
      </pc:sldChg>
      <pc:sldChg chg="add">
        <pc:chgData name="Andrew Hornsby" userId="S::andrew.hornsby@saintjamesschool.co.uk::3f5df802-4da5-4801-ad8d-bbd2b22c8d7c" providerId="AD" clId="Web-{EB9FEB3E-78F8-EE2B-C643-E036416C92A5}" dt="2023-11-19T00:26:30.852" v="627"/>
        <pc:sldMkLst>
          <pc:docMk/>
          <pc:sldMk cId="3915410861" sldId="781"/>
        </pc:sldMkLst>
      </pc:sldChg>
    </pc:docChg>
  </pc:docChgLst>
  <pc:docChgLst>
    <pc:chgData clId="Web-{51ADB314-7EAE-470E-E05B-AE47CCC30AF6}"/>
    <pc:docChg chg="modSld">
      <pc:chgData name="" userId="" providerId="" clId="Web-{51ADB314-7EAE-470E-E05B-AE47CCC30AF6}" dt="2024-02-01T20:09:12.643" v="3" actId="20577"/>
      <pc:docMkLst>
        <pc:docMk/>
      </pc:docMkLst>
      <pc:sldChg chg="modSp">
        <pc:chgData name="" userId="" providerId="" clId="Web-{51ADB314-7EAE-470E-E05B-AE47CCC30AF6}" dt="2024-02-01T20:09:12.643" v="3" actId="20577"/>
        <pc:sldMkLst>
          <pc:docMk/>
          <pc:sldMk cId="831360884" sldId="662"/>
        </pc:sldMkLst>
        <pc:spChg chg="mod">
          <ac:chgData name="" userId="" providerId="" clId="Web-{51ADB314-7EAE-470E-E05B-AE47CCC30AF6}" dt="2024-02-01T20:09:04.659" v="0" actId="20577"/>
          <ac:spMkLst>
            <pc:docMk/>
            <pc:sldMk cId="831360884" sldId="662"/>
            <ac:spMk id="2" creationId="{2FE46170-FA0F-FBA5-026E-DBFFF709D98C}"/>
          </ac:spMkLst>
        </pc:spChg>
        <pc:spChg chg="mod">
          <ac:chgData name="" userId="" providerId="" clId="Web-{51ADB314-7EAE-470E-E05B-AE47CCC30AF6}" dt="2024-02-01T20:09:07.862" v="1" actId="20577"/>
          <ac:spMkLst>
            <pc:docMk/>
            <pc:sldMk cId="831360884" sldId="662"/>
            <ac:spMk id="5" creationId="{DA2A138E-5BA6-3D9F-0372-EFB31043A970}"/>
          </ac:spMkLst>
        </pc:spChg>
        <pc:spChg chg="mod">
          <ac:chgData name="" userId="" providerId="" clId="Web-{51ADB314-7EAE-470E-E05B-AE47CCC30AF6}" dt="2024-02-01T20:09:12.643" v="3" actId="20577"/>
          <ac:spMkLst>
            <pc:docMk/>
            <pc:sldMk cId="831360884" sldId="662"/>
            <ac:spMk id="9" creationId="{4ADBF347-6500-75C1-7CB9-A9EED3C919E9}"/>
          </ac:spMkLst>
        </pc:spChg>
      </pc:sldChg>
    </pc:docChg>
  </pc:docChgLst>
  <pc:docChgLst>
    <pc:chgData name="Ruth Varley" userId="S::ruth.varley@saintjamesschool.co.uk::18bb3d3a-016c-4ee2-8245-664e67839578" providerId="AD" clId="Web-{CE6F41AE-BDD7-5725-89D4-FB4AED706EFC}"/>
    <pc:docChg chg="delSld modSld">
      <pc:chgData name="Ruth Varley" userId="S::ruth.varley@saintjamesschool.co.uk::18bb3d3a-016c-4ee2-8245-664e67839578" providerId="AD" clId="Web-{CE6F41AE-BDD7-5725-89D4-FB4AED706EFC}" dt="2023-12-02T18:23:08.515" v="133"/>
      <pc:docMkLst>
        <pc:docMk/>
      </pc:docMkLst>
      <pc:sldChg chg="modSp">
        <pc:chgData name="Ruth Varley" userId="S::ruth.varley@saintjamesschool.co.uk::18bb3d3a-016c-4ee2-8245-664e67839578" providerId="AD" clId="Web-{CE6F41AE-BDD7-5725-89D4-FB4AED706EFC}" dt="2023-12-02T17:02:11.559" v="12" actId="20577"/>
        <pc:sldMkLst>
          <pc:docMk/>
          <pc:sldMk cId="2459802154" sldId="721"/>
        </pc:sldMkLst>
        <pc:spChg chg="mod">
          <ac:chgData name="Ruth Varley" userId="S::ruth.varley@saintjamesschool.co.uk::18bb3d3a-016c-4ee2-8245-664e67839578" providerId="AD" clId="Web-{CE6F41AE-BDD7-5725-89D4-FB4AED706EFC}" dt="2023-12-02T17:01:41.527" v="2" actId="20577"/>
          <ac:spMkLst>
            <pc:docMk/>
            <pc:sldMk cId="2459802154" sldId="721"/>
            <ac:spMk id="2" creationId="{379410D6-0009-FC63-528A-9073FAE2CC35}"/>
          </ac:spMkLst>
        </pc:spChg>
        <pc:spChg chg="mod">
          <ac:chgData name="Ruth Varley" userId="S::ruth.varley@saintjamesschool.co.uk::18bb3d3a-016c-4ee2-8245-664e67839578" providerId="AD" clId="Web-{CE6F41AE-BDD7-5725-89D4-FB4AED706EFC}" dt="2023-12-02T17:01:27.198" v="1" actId="20577"/>
          <ac:spMkLst>
            <pc:docMk/>
            <pc:sldMk cId="2459802154" sldId="721"/>
            <ac:spMk id="6" creationId="{1F649610-FAB0-0664-8BD8-A5850BBABF78}"/>
          </ac:spMkLst>
        </pc:spChg>
        <pc:spChg chg="mod">
          <ac:chgData name="Ruth Varley" userId="S::ruth.varley@saintjamesschool.co.uk::18bb3d3a-016c-4ee2-8245-664e67839578" providerId="AD" clId="Web-{CE6F41AE-BDD7-5725-89D4-FB4AED706EFC}" dt="2023-12-02T17:02:11.559" v="12" actId="20577"/>
          <ac:spMkLst>
            <pc:docMk/>
            <pc:sldMk cId="2459802154" sldId="721"/>
            <ac:spMk id="15" creationId="{E2154D0B-197B-0AFF-577D-E287D75F8167}"/>
          </ac:spMkLst>
        </pc:spChg>
      </pc:sldChg>
      <pc:sldChg chg="modSp">
        <pc:chgData name="Ruth Varley" userId="S::ruth.varley@saintjamesschool.co.uk::18bb3d3a-016c-4ee2-8245-664e67839578" providerId="AD" clId="Web-{CE6F41AE-BDD7-5725-89D4-FB4AED706EFC}" dt="2023-12-02T17:06:18.909" v="29" actId="20577"/>
        <pc:sldMkLst>
          <pc:docMk/>
          <pc:sldMk cId="2750709687" sldId="722"/>
        </pc:sldMkLst>
        <pc:spChg chg="mod">
          <ac:chgData name="Ruth Varley" userId="S::ruth.varley@saintjamesschool.co.uk::18bb3d3a-016c-4ee2-8245-664e67839578" providerId="AD" clId="Web-{CE6F41AE-BDD7-5725-89D4-FB4AED706EFC}" dt="2023-12-02T17:03:53.640" v="26" actId="20577"/>
          <ac:spMkLst>
            <pc:docMk/>
            <pc:sldMk cId="2750709687" sldId="722"/>
            <ac:spMk id="2" creationId="{379410D6-0009-FC63-528A-9073FAE2CC35}"/>
          </ac:spMkLst>
        </pc:spChg>
        <pc:spChg chg="mod">
          <ac:chgData name="Ruth Varley" userId="S::ruth.varley@saintjamesschool.co.uk::18bb3d3a-016c-4ee2-8245-664e67839578" providerId="AD" clId="Web-{CE6F41AE-BDD7-5725-89D4-FB4AED706EFC}" dt="2023-12-02T17:03:45.483" v="25" actId="20577"/>
          <ac:spMkLst>
            <pc:docMk/>
            <pc:sldMk cId="2750709687" sldId="722"/>
            <ac:spMk id="6" creationId="{1F649610-FAB0-0664-8BD8-A5850BBABF78}"/>
          </ac:spMkLst>
        </pc:spChg>
        <pc:spChg chg="mod">
          <ac:chgData name="Ruth Varley" userId="S::ruth.varley@saintjamesschool.co.uk::18bb3d3a-016c-4ee2-8245-664e67839578" providerId="AD" clId="Web-{CE6F41AE-BDD7-5725-89D4-FB4AED706EFC}" dt="2023-12-02T17:06:18.909" v="29" actId="20577"/>
          <ac:spMkLst>
            <pc:docMk/>
            <pc:sldMk cId="2750709687" sldId="722"/>
            <ac:spMk id="15" creationId="{E2154D0B-197B-0AFF-577D-E287D75F8167}"/>
          </ac:spMkLst>
        </pc:spChg>
      </pc:sldChg>
      <pc:sldChg chg="modSp">
        <pc:chgData name="Ruth Varley" userId="S::ruth.varley@saintjamesschool.co.uk::18bb3d3a-016c-4ee2-8245-664e67839578" providerId="AD" clId="Web-{CE6F41AE-BDD7-5725-89D4-FB4AED706EFC}" dt="2023-12-02T17:07:26.458" v="45" actId="20577"/>
        <pc:sldMkLst>
          <pc:docMk/>
          <pc:sldMk cId="1033371521" sldId="723"/>
        </pc:sldMkLst>
        <pc:spChg chg="mod">
          <ac:chgData name="Ruth Varley" userId="S::ruth.varley@saintjamesschool.co.uk::18bb3d3a-016c-4ee2-8245-664e67839578" providerId="AD" clId="Web-{CE6F41AE-BDD7-5725-89D4-FB4AED706EFC}" dt="2023-12-02T17:07:14.348" v="43" actId="20577"/>
          <ac:spMkLst>
            <pc:docMk/>
            <pc:sldMk cId="1033371521" sldId="723"/>
            <ac:spMk id="2" creationId="{379410D6-0009-FC63-528A-9073FAE2CC35}"/>
          </ac:spMkLst>
        </pc:spChg>
        <pc:spChg chg="mod">
          <ac:chgData name="Ruth Varley" userId="S::ruth.varley@saintjamesschool.co.uk::18bb3d3a-016c-4ee2-8245-664e67839578" providerId="AD" clId="Web-{CE6F41AE-BDD7-5725-89D4-FB4AED706EFC}" dt="2023-12-02T17:07:07.333" v="42" actId="20577"/>
          <ac:spMkLst>
            <pc:docMk/>
            <pc:sldMk cId="1033371521" sldId="723"/>
            <ac:spMk id="6" creationId="{1F649610-FAB0-0664-8BD8-A5850BBABF78}"/>
          </ac:spMkLst>
        </pc:spChg>
        <pc:spChg chg="mod">
          <ac:chgData name="Ruth Varley" userId="S::ruth.varley@saintjamesschool.co.uk::18bb3d3a-016c-4ee2-8245-664e67839578" providerId="AD" clId="Web-{CE6F41AE-BDD7-5725-89D4-FB4AED706EFC}" dt="2023-12-02T17:07:26.458" v="45" actId="20577"/>
          <ac:spMkLst>
            <pc:docMk/>
            <pc:sldMk cId="1033371521" sldId="723"/>
            <ac:spMk id="15" creationId="{E2154D0B-197B-0AFF-577D-E287D75F8167}"/>
          </ac:spMkLst>
        </pc:spChg>
      </pc:sldChg>
      <pc:sldChg chg="modSp">
        <pc:chgData name="Ruth Varley" userId="S::ruth.varley@saintjamesschool.co.uk::18bb3d3a-016c-4ee2-8245-664e67839578" providerId="AD" clId="Web-{CE6F41AE-BDD7-5725-89D4-FB4AED706EFC}" dt="2023-12-02T17:08:49.320" v="59" actId="20577"/>
        <pc:sldMkLst>
          <pc:docMk/>
          <pc:sldMk cId="2972801812" sldId="724"/>
        </pc:sldMkLst>
        <pc:spChg chg="mod">
          <ac:chgData name="Ruth Varley" userId="S::ruth.varley@saintjamesschool.co.uk::18bb3d3a-016c-4ee2-8245-664e67839578" providerId="AD" clId="Web-{CE6F41AE-BDD7-5725-89D4-FB4AED706EFC}" dt="2023-12-02T17:08:49.320" v="59" actId="20577"/>
          <ac:spMkLst>
            <pc:docMk/>
            <pc:sldMk cId="2972801812" sldId="724"/>
            <ac:spMk id="6" creationId="{1F649610-FAB0-0664-8BD8-A5850BBABF78}"/>
          </ac:spMkLst>
        </pc:spChg>
        <pc:spChg chg="mod">
          <ac:chgData name="Ruth Varley" userId="S::ruth.varley@saintjamesschool.co.uk::18bb3d3a-016c-4ee2-8245-664e67839578" providerId="AD" clId="Web-{CE6F41AE-BDD7-5725-89D4-FB4AED706EFC}" dt="2023-12-02T17:08:19.647" v="54" actId="20577"/>
          <ac:spMkLst>
            <pc:docMk/>
            <pc:sldMk cId="2972801812" sldId="724"/>
            <ac:spMk id="7" creationId="{08863C72-F380-B512-3193-9A9289065174}"/>
          </ac:spMkLst>
        </pc:spChg>
        <pc:spChg chg="mod">
          <ac:chgData name="Ruth Varley" userId="S::ruth.varley@saintjamesschool.co.uk::18bb3d3a-016c-4ee2-8245-664e67839578" providerId="AD" clId="Web-{CE6F41AE-BDD7-5725-89D4-FB4AED706EFC}" dt="2023-12-02T17:08:37.929" v="56" actId="20577"/>
          <ac:spMkLst>
            <pc:docMk/>
            <pc:sldMk cId="2972801812" sldId="724"/>
            <ac:spMk id="9" creationId="{73534530-F4B9-3533-0A36-E5A77A4F7076}"/>
          </ac:spMkLst>
        </pc:spChg>
        <pc:spChg chg="mod">
          <ac:chgData name="Ruth Varley" userId="S::ruth.varley@saintjamesschool.co.uk::18bb3d3a-016c-4ee2-8245-664e67839578" providerId="AD" clId="Web-{CE6F41AE-BDD7-5725-89D4-FB4AED706EFC}" dt="2023-12-02T17:08:30.225" v="55" actId="20577"/>
          <ac:spMkLst>
            <pc:docMk/>
            <pc:sldMk cId="2972801812" sldId="724"/>
            <ac:spMk id="10" creationId="{C2F2B9DC-2E84-C0E9-5660-E5D56993764E}"/>
          </ac:spMkLst>
        </pc:spChg>
        <pc:spChg chg="mod">
          <ac:chgData name="Ruth Varley" userId="S::ruth.varley@saintjamesschool.co.uk::18bb3d3a-016c-4ee2-8245-664e67839578" providerId="AD" clId="Web-{CE6F41AE-BDD7-5725-89D4-FB4AED706EFC}" dt="2023-12-02T17:08:15.084" v="53" actId="20577"/>
          <ac:spMkLst>
            <pc:docMk/>
            <pc:sldMk cId="2972801812" sldId="724"/>
            <ac:spMk id="11" creationId="{AAF85491-CCCF-79EC-48B3-17C873100612}"/>
          </ac:spMkLst>
        </pc:spChg>
      </pc:sldChg>
      <pc:sldChg chg="addSp modSp">
        <pc:chgData name="Ruth Varley" userId="S::ruth.varley@saintjamesschool.co.uk::18bb3d3a-016c-4ee2-8245-664e67839578" providerId="AD" clId="Web-{CE6F41AE-BDD7-5725-89D4-FB4AED706EFC}" dt="2023-12-02T18:22:09.201" v="131"/>
        <pc:sldMkLst>
          <pc:docMk/>
          <pc:sldMk cId="2539580110" sldId="725"/>
        </pc:sldMkLst>
        <pc:spChg chg="add mod">
          <ac:chgData name="Ruth Varley" userId="S::ruth.varley@saintjamesschool.co.uk::18bb3d3a-016c-4ee2-8245-664e67839578" providerId="AD" clId="Web-{CE6F41AE-BDD7-5725-89D4-FB4AED706EFC}" dt="2023-12-02T18:22:09.201" v="131"/>
          <ac:spMkLst>
            <pc:docMk/>
            <pc:sldMk cId="2539580110" sldId="725"/>
            <ac:spMk id="2" creationId="{BBAB4838-195E-5669-ACF7-352BC1935D61}"/>
          </ac:spMkLst>
        </pc:spChg>
        <pc:spChg chg="mod">
          <ac:chgData name="Ruth Varley" userId="S::ruth.varley@saintjamesschool.co.uk::18bb3d3a-016c-4ee2-8245-664e67839578" providerId="AD" clId="Web-{CE6F41AE-BDD7-5725-89D4-FB4AED706EFC}" dt="2023-12-02T17:10:48.823" v="78" actId="20577"/>
          <ac:spMkLst>
            <pc:docMk/>
            <pc:sldMk cId="2539580110" sldId="725"/>
            <ac:spMk id="6" creationId="{1F649610-FAB0-0664-8BD8-A5850BBABF78}"/>
          </ac:spMkLst>
        </pc:spChg>
        <pc:spChg chg="mod">
          <ac:chgData name="Ruth Varley" userId="S::ruth.varley@saintjamesschool.co.uk::18bb3d3a-016c-4ee2-8245-664e67839578" providerId="AD" clId="Web-{CE6F41AE-BDD7-5725-89D4-FB4AED706EFC}" dt="2023-12-02T17:10:25.057" v="73" actId="20577"/>
          <ac:spMkLst>
            <pc:docMk/>
            <pc:sldMk cId="2539580110" sldId="725"/>
            <ac:spMk id="7" creationId="{08863C72-F380-B512-3193-9A9289065174}"/>
          </ac:spMkLst>
        </pc:spChg>
        <pc:spChg chg="mod">
          <ac:chgData name="Ruth Varley" userId="S::ruth.varley@saintjamesschool.co.uk::18bb3d3a-016c-4ee2-8245-664e67839578" providerId="AD" clId="Web-{CE6F41AE-BDD7-5725-89D4-FB4AED706EFC}" dt="2023-12-02T17:10:36.448" v="75" actId="20577"/>
          <ac:spMkLst>
            <pc:docMk/>
            <pc:sldMk cId="2539580110" sldId="725"/>
            <ac:spMk id="9" creationId="{73534530-F4B9-3533-0A36-E5A77A4F7076}"/>
          </ac:spMkLst>
        </pc:spChg>
        <pc:spChg chg="mod">
          <ac:chgData name="Ruth Varley" userId="S::ruth.varley@saintjamesschool.co.uk::18bb3d3a-016c-4ee2-8245-664e67839578" providerId="AD" clId="Web-{CE6F41AE-BDD7-5725-89D4-FB4AED706EFC}" dt="2023-12-02T17:10:31.198" v="74" actId="20577"/>
          <ac:spMkLst>
            <pc:docMk/>
            <pc:sldMk cId="2539580110" sldId="725"/>
            <ac:spMk id="10" creationId="{C2F2B9DC-2E84-C0E9-5660-E5D56993764E}"/>
          </ac:spMkLst>
        </pc:spChg>
        <pc:spChg chg="mod">
          <ac:chgData name="Ruth Varley" userId="S::ruth.varley@saintjamesschool.co.uk::18bb3d3a-016c-4ee2-8245-664e67839578" providerId="AD" clId="Web-{CE6F41AE-BDD7-5725-89D4-FB4AED706EFC}" dt="2023-12-02T17:10:16.385" v="72" actId="20577"/>
          <ac:spMkLst>
            <pc:docMk/>
            <pc:sldMk cId="2539580110" sldId="725"/>
            <ac:spMk id="11" creationId="{AAF85491-CCCF-79EC-48B3-17C873100612}"/>
          </ac:spMkLst>
        </pc:spChg>
      </pc:sldChg>
      <pc:sldChg chg="modSp">
        <pc:chgData name="Ruth Varley" userId="S::ruth.varley@saintjamesschool.co.uk::18bb3d3a-016c-4ee2-8245-664e67839578" providerId="AD" clId="Web-{CE6F41AE-BDD7-5725-89D4-FB4AED706EFC}" dt="2023-12-02T17:12:54.483" v="93" actId="20577"/>
        <pc:sldMkLst>
          <pc:docMk/>
          <pc:sldMk cId="1017021988" sldId="726"/>
        </pc:sldMkLst>
        <pc:spChg chg="mod">
          <ac:chgData name="Ruth Varley" userId="S::ruth.varley@saintjamesschool.co.uk::18bb3d3a-016c-4ee2-8245-664e67839578" providerId="AD" clId="Web-{CE6F41AE-BDD7-5725-89D4-FB4AED706EFC}" dt="2023-12-02T17:12:54.483" v="93" actId="20577"/>
          <ac:spMkLst>
            <pc:docMk/>
            <pc:sldMk cId="1017021988" sldId="726"/>
            <ac:spMk id="6" creationId="{1F649610-FAB0-0664-8BD8-A5850BBABF78}"/>
          </ac:spMkLst>
        </pc:spChg>
        <pc:spChg chg="mod">
          <ac:chgData name="Ruth Varley" userId="S::ruth.varley@saintjamesschool.co.uk::18bb3d3a-016c-4ee2-8245-664e67839578" providerId="AD" clId="Web-{CE6F41AE-BDD7-5725-89D4-FB4AED706EFC}" dt="2023-12-02T17:12:13.950" v="88" actId="20577"/>
          <ac:spMkLst>
            <pc:docMk/>
            <pc:sldMk cId="1017021988" sldId="726"/>
            <ac:spMk id="7" creationId="{08863C72-F380-B512-3193-9A9289065174}"/>
          </ac:spMkLst>
        </pc:spChg>
        <pc:spChg chg="mod">
          <ac:chgData name="Ruth Varley" userId="S::ruth.varley@saintjamesschool.co.uk::18bb3d3a-016c-4ee2-8245-664e67839578" providerId="AD" clId="Web-{CE6F41AE-BDD7-5725-89D4-FB4AED706EFC}" dt="2023-12-02T17:12:41.529" v="91" actId="20577"/>
          <ac:spMkLst>
            <pc:docMk/>
            <pc:sldMk cId="1017021988" sldId="726"/>
            <ac:spMk id="9" creationId="{73534530-F4B9-3533-0A36-E5A77A4F7076}"/>
          </ac:spMkLst>
        </pc:spChg>
        <pc:spChg chg="mod">
          <ac:chgData name="Ruth Varley" userId="S::ruth.varley@saintjamesschool.co.uk::18bb3d3a-016c-4ee2-8245-664e67839578" providerId="AD" clId="Web-{CE6F41AE-BDD7-5725-89D4-FB4AED706EFC}" dt="2023-12-02T17:12:26.935" v="89" actId="20577"/>
          <ac:spMkLst>
            <pc:docMk/>
            <pc:sldMk cId="1017021988" sldId="726"/>
            <ac:spMk id="10" creationId="{C2F2B9DC-2E84-C0E9-5660-E5D56993764E}"/>
          </ac:spMkLst>
        </pc:spChg>
        <pc:spChg chg="mod">
          <ac:chgData name="Ruth Varley" userId="S::ruth.varley@saintjamesschool.co.uk::18bb3d3a-016c-4ee2-8245-664e67839578" providerId="AD" clId="Web-{CE6F41AE-BDD7-5725-89D4-FB4AED706EFC}" dt="2023-12-02T17:11:57.231" v="87" actId="20577"/>
          <ac:spMkLst>
            <pc:docMk/>
            <pc:sldMk cId="1017021988" sldId="726"/>
            <ac:spMk id="11" creationId="{AAF85491-CCCF-79EC-48B3-17C873100612}"/>
          </ac:spMkLst>
        </pc:spChg>
      </pc:sldChg>
      <pc:sldChg chg="delSp modSp">
        <pc:chgData name="Ruth Varley" userId="S::ruth.varley@saintjamesschool.co.uk::18bb3d3a-016c-4ee2-8245-664e67839578" providerId="AD" clId="Web-{CE6F41AE-BDD7-5725-89D4-FB4AED706EFC}" dt="2023-12-02T18:18:03.412" v="117" actId="20577"/>
        <pc:sldMkLst>
          <pc:docMk/>
          <pc:sldMk cId="2358376362" sldId="749"/>
        </pc:sldMkLst>
        <pc:spChg chg="mod">
          <ac:chgData name="Ruth Varley" userId="S::ruth.varley@saintjamesschool.co.uk::18bb3d3a-016c-4ee2-8245-664e67839578" providerId="AD" clId="Web-{CE6F41AE-BDD7-5725-89D4-FB4AED706EFC}" dt="2023-12-02T17:03:39.311" v="24" actId="20577"/>
          <ac:spMkLst>
            <pc:docMk/>
            <pc:sldMk cId="2358376362" sldId="749"/>
            <ac:spMk id="6" creationId="{9061D753-5392-EA5D-3775-BA755B9BE318}"/>
          </ac:spMkLst>
        </pc:spChg>
        <pc:spChg chg="mod">
          <ac:chgData name="Ruth Varley" userId="S::ruth.varley@saintjamesschool.co.uk::18bb3d3a-016c-4ee2-8245-664e67839578" providerId="AD" clId="Web-{CE6F41AE-BDD7-5725-89D4-FB4AED706EFC}" dt="2023-12-02T18:18:03.412" v="117" actId="20577"/>
          <ac:spMkLst>
            <pc:docMk/>
            <pc:sldMk cId="2358376362" sldId="749"/>
            <ac:spMk id="7" creationId="{94224547-0B87-B5E3-7F34-8E7F0DE5B58C}"/>
          </ac:spMkLst>
        </pc:spChg>
        <pc:spChg chg="mod">
          <ac:chgData name="Ruth Varley" userId="S::ruth.varley@saintjamesschool.co.uk::18bb3d3a-016c-4ee2-8245-664e67839578" providerId="AD" clId="Web-{CE6F41AE-BDD7-5725-89D4-FB4AED706EFC}" dt="2023-12-02T17:02:48.763" v="22" actId="20577"/>
          <ac:spMkLst>
            <pc:docMk/>
            <pc:sldMk cId="2358376362" sldId="749"/>
            <ac:spMk id="9" creationId="{F0BE11C3-076D-1A7C-1827-2BD14A56F76D}"/>
          </ac:spMkLst>
        </pc:spChg>
        <pc:spChg chg="mod">
          <ac:chgData name="Ruth Varley" userId="S::ruth.varley@saintjamesschool.co.uk::18bb3d3a-016c-4ee2-8245-664e67839578" providerId="AD" clId="Web-{CE6F41AE-BDD7-5725-89D4-FB4AED706EFC}" dt="2023-12-02T17:02:35.481" v="16" actId="20577"/>
          <ac:spMkLst>
            <pc:docMk/>
            <pc:sldMk cId="2358376362" sldId="749"/>
            <ac:spMk id="11" creationId="{0F9E120C-4D0A-8046-E754-50A8F0C33B4F}"/>
          </ac:spMkLst>
        </pc:spChg>
        <pc:picChg chg="del mod">
          <ac:chgData name="Ruth Varley" userId="S::ruth.varley@saintjamesschool.co.uk::18bb3d3a-016c-4ee2-8245-664e67839578" providerId="AD" clId="Web-{CE6F41AE-BDD7-5725-89D4-FB4AED706EFC}" dt="2023-12-02T17:02:21.059" v="14"/>
          <ac:picMkLst>
            <pc:docMk/>
            <pc:sldMk cId="2358376362" sldId="749"/>
            <ac:picMk id="12" creationId="{D70C2004-FB34-3E75-9530-9D2B5012B753}"/>
          </ac:picMkLst>
        </pc:picChg>
      </pc:sldChg>
      <pc:sldChg chg="delSp modSp">
        <pc:chgData name="Ruth Varley" userId="S::ruth.varley@saintjamesschool.co.uk::18bb3d3a-016c-4ee2-8245-664e67839578" providerId="AD" clId="Web-{CE6F41AE-BDD7-5725-89D4-FB4AED706EFC}" dt="2023-12-02T18:20:06.962" v="127" actId="20577"/>
        <pc:sldMkLst>
          <pc:docMk/>
          <pc:sldMk cId="3836006321" sldId="750"/>
        </pc:sldMkLst>
        <pc:spChg chg="mod">
          <ac:chgData name="Ruth Varley" userId="S::ruth.varley@saintjamesschool.co.uk::18bb3d3a-016c-4ee2-8245-664e67839578" providerId="AD" clId="Web-{CE6F41AE-BDD7-5725-89D4-FB4AED706EFC}" dt="2023-12-02T17:06:47.832" v="38" actId="20577"/>
          <ac:spMkLst>
            <pc:docMk/>
            <pc:sldMk cId="3836006321" sldId="750"/>
            <ac:spMk id="6" creationId="{9061D753-5392-EA5D-3775-BA755B9BE318}"/>
          </ac:spMkLst>
        </pc:spChg>
        <pc:spChg chg="mod">
          <ac:chgData name="Ruth Varley" userId="S::ruth.varley@saintjamesschool.co.uk::18bb3d3a-016c-4ee2-8245-664e67839578" providerId="AD" clId="Web-{CE6F41AE-BDD7-5725-89D4-FB4AED706EFC}" dt="2023-12-02T18:20:06.962" v="127" actId="20577"/>
          <ac:spMkLst>
            <pc:docMk/>
            <pc:sldMk cId="3836006321" sldId="750"/>
            <ac:spMk id="7" creationId="{94224547-0B87-B5E3-7F34-8E7F0DE5B58C}"/>
          </ac:spMkLst>
        </pc:spChg>
        <pc:spChg chg="mod">
          <ac:chgData name="Ruth Varley" userId="S::ruth.varley@saintjamesschool.co.uk::18bb3d3a-016c-4ee2-8245-664e67839578" providerId="AD" clId="Web-{CE6F41AE-BDD7-5725-89D4-FB4AED706EFC}" dt="2023-12-02T17:07:02.082" v="40" actId="20577"/>
          <ac:spMkLst>
            <pc:docMk/>
            <pc:sldMk cId="3836006321" sldId="750"/>
            <ac:spMk id="9" creationId="{F0BE11C3-076D-1A7C-1827-2BD14A56F76D}"/>
          </ac:spMkLst>
        </pc:spChg>
        <pc:spChg chg="mod">
          <ac:chgData name="Ruth Varley" userId="S::ruth.varley@saintjamesschool.co.uk::18bb3d3a-016c-4ee2-8245-664e67839578" providerId="AD" clId="Web-{CE6F41AE-BDD7-5725-89D4-FB4AED706EFC}" dt="2023-12-02T17:06:40.144" v="35" actId="20577"/>
          <ac:spMkLst>
            <pc:docMk/>
            <pc:sldMk cId="3836006321" sldId="750"/>
            <ac:spMk id="11" creationId="{0F9E120C-4D0A-8046-E754-50A8F0C33B4F}"/>
          </ac:spMkLst>
        </pc:spChg>
        <pc:picChg chg="del">
          <ac:chgData name="Ruth Varley" userId="S::ruth.varley@saintjamesschool.co.uk::18bb3d3a-016c-4ee2-8245-664e67839578" providerId="AD" clId="Web-{CE6F41AE-BDD7-5725-89D4-FB4AED706EFC}" dt="2023-12-02T17:06:22.800" v="30"/>
          <ac:picMkLst>
            <pc:docMk/>
            <pc:sldMk cId="3836006321" sldId="750"/>
            <ac:picMk id="12" creationId="{D70C2004-FB34-3E75-9530-9D2B5012B753}"/>
          </ac:picMkLst>
        </pc:picChg>
      </pc:sldChg>
      <pc:sldChg chg="delSp modSp">
        <pc:chgData name="Ruth Varley" userId="S::ruth.varley@saintjamesschool.co.uk::18bb3d3a-016c-4ee2-8245-664e67839578" providerId="AD" clId="Web-{CE6F41AE-BDD7-5725-89D4-FB4AED706EFC}" dt="2023-12-02T18:20:26.588" v="128" actId="20577"/>
        <pc:sldMkLst>
          <pc:docMk/>
          <pc:sldMk cId="3538070163" sldId="751"/>
        </pc:sldMkLst>
        <pc:spChg chg="mod">
          <ac:chgData name="Ruth Varley" userId="S::ruth.varley@saintjamesschool.co.uk::18bb3d3a-016c-4ee2-8245-664e67839578" providerId="AD" clId="Web-{CE6F41AE-BDD7-5725-89D4-FB4AED706EFC}" dt="2023-12-02T17:08:09.444" v="52" actId="20577"/>
          <ac:spMkLst>
            <pc:docMk/>
            <pc:sldMk cId="3538070163" sldId="751"/>
            <ac:spMk id="6" creationId="{9061D753-5392-EA5D-3775-BA755B9BE318}"/>
          </ac:spMkLst>
        </pc:spChg>
        <pc:spChg chg="mod">
          <ac:chgData name="Ruth Varley" userId="S::ruth.varley@saintjamesschool.co.uk::18bb3d3a-016c-4ee2-8245-664e67839578" providerId="AD" clId="Web-{CE6F41AE-BDD7-5725-89D4-FB4AED706EFC}" dt="2023-12-02T18:20:26.588" v="128" actId="20577"/>
          <ac:spMkLst>
            <pc:docMk/>
            <pc:sldMk cId="3538070163" sldId="751"/>
            <ac:spMk id="7" creationId="{94224547-0B87-B5E3-7F34-8E7F0DE5B58C}"/>
          </ac:spMkLst>
        </pc:spChg>
        <pc:spChg chg="mod">
          <ac:chgData name="Ruth Varley" userId="S::ruth.varley@saintjamesschool.co.uk::18bb3d3a-016c-4ee2-8245-664e67839578" providerId="AD" clId="Web-{CE6F41AE-BDD7-5725-89D4-FB4AED706EFC}" dt="2023-12-02T17:07:51.740" v="49" actId="20577"/>
          <ac:spMkLst>
            <pc:docMk/>
            <pc:sldMk cId="3538070163" sldId="751"/>
            <ac:spMk id="9" creationId="{F0BE11C3-076D-1A7C-1827-2BD14A56F76D}"/>
          </ac:spMkLst>
        </pc:spChg>
        <pc:spChg chg="mod">
          <ac:chgData name="Ruth Varley" userId="S::ruth.varley@saintjamesschool.co.uk::18bb3d3a-016c-4ee2-8245-664e67839578" providerId="AD" clId="Web-{CE6F41AE-BDD7-5725-89D4-FB4AED706EFC}" dt="2023-12-02T17:07:43.599" v="48" actId="20577"/>
          <ac:spMkLst>
            <pc:docMk/>
            <pc:sldMk cId="3538070163" sldId="751"/>
            <ac:spMk id="11" creationId="{0F9E120C-4D0A-8046-E754-50A8F0C33B4F}"/>
          </ac:spMkLst>
        </pc:spChg>
        <pc:picChg chg="del">
          <ac:chgData name="Ruth Varley" userId="S::ruth.varley@saintjamesschool.co.uk::18bb3d3a-016c-4ee2-8245-664e67839578" providerId="AD" clId="Web-{CE6F41AE-BDD7-5725-89D4-FB4AED706EFC}" dt="2023-12-02T17:07:29.536" v="46"/>
          <ac:picMkLst>
            <pc:docMk/>
            <pc:sldMk cId="3538070163" sldId="751"/>
            <ac:picMk id="12" creationId="{D70C2004-FB34-3E75-9530-9D2B5012B753}"/>
          </ac:picMkLst>
        </pc:picChg>
      </pc:sldChg>
      <pc:sldChg chg="addSp delSp modSp">
        <pc:chgData name="Ruth Varley" userId="S::ruth.varley@saintjamesschool.co.uk::18bb3d3a-016c-4ee2-8245-664e67839578" providerId="AD" clId="Web-{CE6F41AE-BDD7-5725-89D4-FB4AED706EFC}" dt="2023-12-02T18:21:07.964" v="129"/>
        <pc:sldMkLst>
          <pc:docMk/>
          <pc:sldMk cId="4074216342" sldId="752"/>
        </pc:sldMkLst>
        <pc:spChg chg="del">
          <ac:chgData name="Ruth Varley" userId="S::ruth.varley@saintjamesschool.co.uk::18bb3d3a-016c-4ee2-8245-664e67839578" providerId="AD" clId="Web-{CE6F41AE-BDD7-5725-89D4-FB4AED706EFC}" dt="2023-12-02T17:09:26.508" v="65"/>
          <ac:spMkLst>
            <pc:docMk/>
            <pc:sldMk cId="4074216342" sldId="752"/>
            <ac:spMk id="2" creationId="{B041DAEE-BA6C-989E-6FF1-BBDC794F92FE}"/>
          </ac:spMkLst>
        </pc:spChg>
        <pc:spChg chg="mod">
          <ac:chgData name="Ruth Varley" userId="S::ruth.varley@saintjamesschool.co.uk::18bb3d3a-016c-4ee2-8245-664e67839578" providerId="AD" clId="Web-{CE6F41AE-BDD7-5725-89D4-FB4AED706EFC}" dt="2023-12-02T17:10:11.400" v="71" actId="20577"/>
          <ac:spMkLst>
            <pc:docMk/>
            <pc:sldMk cId="4074216342" sldId="752"/>
            <ac:spMk id="6" creationId="{9061D753-5392-EA5D-3775-BA755B9BE318}"/>
          </ac:spMkLst>
        </pc:spChg>
        <pc:spChg chg="del">
          <ac:chgData name="Ruth Varley" userId="S::ruth.varley@saintjamesschool.co.uk::18bb3d3a-016c-4ee2-8245-664e67839578" providerId="AD" clId="Web-{CE6F41AE-BDD7-5725-89D4-FB4AED706EFC}" dt="2023-12-02T17:09:00.820" v="61"/>
          <ac:spMkLst>
            <pc:docMk/>
            <pc:sldMk cId="4074216342" sldId="752"/>
            <ac:spMk id="7" creationId="{E700607B-3902-5615-5E8C-78EB0D0F8306}"/>
          </ac:spMkLst>
        </pc:spChg>
        <pc:spChg chg="mod">
          <ac:chgData name="Ruth Varley" userId="S::ruth.varley@saintjamesschool.co.uk::18bb3d3a-016c-4ee2-8245-664e67839578" providerId="AD" clId="Web-{CE6F41AE-BDD7-5725-89D4-FB4AED706EFC}" dt="2023-12-02T17:09:17.227" v="63" actId="20577"/>
          <ac:spMkLst>
            <pc:docMk/>
            <pc:sldMk cId="4074216342" sldId="752"/>
            <ac:spMk id="9" creationId="{F0BE11C3-076D-1A7C-1827-2BD14A56F76D}"/>
          </ac:spMkLst>
        </pc:spChg>
        <pc:spChg chg="mod">
          <ac:chgData name="Ruth Varley" userId="S::ruth.varley@saintjamesschool.co.uk::18bb3d3a-016c-4ee2-8245-664e67839578" providerId="AD" clId="Web-{CE6F41AE-BDD7-5725-89D4-FB4AED706EFC}" dt="2023-12-02T17:09:11.945" v="62" actId="20577"/>
          <ac:spMkLst>
            <pc:docMk/>
            <pc:sldMk cId="4074216342" sldId="752"/>
            <ac:spMk id="10" creationId="{82A05835-5795-CA8A-A024-DB05E2C81362}"/>
          </ac:spMkLst>
        </pc:spChg>
        <pc:spChg chg="mod">
          <ac:chgData name="Ruth Varley" userId="S::ruth.varley@saintjamesschool.co.uk::18bb3d3a-016c-4ee2-8245-664e67839578" providerId="AD" clId="Web-{CE6F41AE-BDD7-5725-89D4-FB4AED706EFC}" dt="2023-12-02T17:09:23.258" v="64" actId="20577"/>
          <ac:spMkLst>
            <pc:docMk/>
            <pc:sldMk cId="4074216342" sldId="752"/>
            <ac:spMk id="11" creationId="{0F9E120C-4D0A-8046-E754-50A8F0C33B4F}"/>
          </ac:spMkLst>
        </pc:spChg>
        <pc:spChg chg="del">
          <ac:chgData name="Ruth Varley" userId="S::ruth.varley@saintjamesschool.co.uk::18bb3d3a-016c-4ee2-8245-664e67839578" providerId="AD" clId="Web-{CE6F41AE-BDD7-5725-89D4-FB4AED706EFC}" dt="2023-12-02T17:09:30.540" v="66"/>
          <ac:spMkLst>
            <pc:docMk/>
            <pc:sldMk cId="4074216342" sldId="752"/>
            <ac:spMk id="12" creationId="{2A32BC23-DCC7-00DC-1E3E-3514E539B8CF}"/>
          </ac:spMkLst>
        </pc:spChg>
        <pc:spChg chg="add mod">
          <ac:chgData name="Ruth Varley" userId="S::ruth.varley@saintjamesschool.co.uk::18bb3d3a-016c-4ee2-8245-664e67839578" providerId="AD" clId="Web-{CE6F41AE-BDD7-5725-89D4-FB4AED706EFC}" dt="2023-12-02T18:21:07.964" v="129"/>
          <ac:spMkLst>
            <pc:docMk/>
            <pc:sldMk cId="4074216342" sldId="752"/>
            <ac:spMk id="15" creationId="{9EED615B-772D-760D-629C-EC76D9C05AEF}"/>
          </ac:spMkLst>
        </pc:spChg>
        <pc:picChg chg="del">
          <ac:chgData name="Ruth Varley" userId="S::ruth.varley@saintjamesschool.co.uk::18bb3d3a-016c-4ee2-8245-664e67839578" providerId="AD" clId="Web-{CE6F41AE-BDD7-5725-89D4-FB4AED706EFC}" dt="2023-12-02T17:08:53.585" v="60"/>
          <ac:picMkLst>
            <pc:docMk/>
            <pc:sldMk cId="4074216342" sldId="752"/>
            <ac:picMk id="13" creationId="{B64A3801-7F61-2AE6-7DA8-1A3A5305CBC5}"/>
          </ac:picMkLst>
        </pc:picChg>
      </pc:sldChg>
      <pc:sldChg chg="delSp modSp">
        <pc:chgData name="Ruth Varley" userId="S::ruth.varley@saintjamesschool.co.uk::18bb3d3a-016c-4ee2-8245-664e67839578" providerId="AD" clId="Web-{CE6F41AE-BDD7-5725-89D4-FB4AED706EFC}" dt="2023-12-02T17:11:52.059" v="86" actId="20577"/>
        <pc:sldMkLst>
          <pc:docMk/>
          <pc:sldMk cId="959255244" sldId="753"/>
        </pc:sldMkLst>
        <pc:spChg chg="mod">
          <ac:chgData name="Ruth Varley" userId="S::ruth.varley@saintjamesschool.co.uk::18bb3d3a-016c-4ee2-8245-664e67839578" providerId="AD" clId="Web-{CE6F41AE-BDD7-5725-89D4-FB4AED706EFC}" dt="2023-12-02T17:11:12.277" v="83" actId="20577"/>
          <ac:spMkLst>
            <pc:docMk/>
            <pc:sldMk cId="959255244" sldId="753"/>
            <ac:spMk id="6" creationId="{9061D753-5392-EA5D-3775-BA755B9BE318}"/>
          </ac:spMkLst>
        </pc:spChg>
        <pc:spChg chg="mod">
          <ac:chgData name="Ruth Varley" userId="S::ruth.varley@saintjamesschool.co.uk::18bb3d3a-016c-4ee2-8245-664e67839578" providerId="AD" clId="Web-{CE6F41AE-BDD7-5725-89D4-FB4AED706EFC}" dt="2023-12-02T17:10:57.855" v="80" actId="20577"/>
          <ac:spMkLst>
            <pc:docMk/>
            <pc:sldMk cId="959255244" sldId="753"/>
            <ac:spMk id="7" creationId="{94224547-0B87-B5E3-7F34-8E7F0DE5B58C}"/>
          </ac:spMkLst>
        </pc:spChg>
        <pc:spChg chg="mod">
          <ac:chgData name="Ruth Varley" userId="S::ruth.varley@saintjamesschool.co.uk::18bb3d3a-016c-4ee2-8245-664e67839578" providerId="AD" clId="Web-{CE6F41AE-BDD7-5725-89D4-FB4AED706EFC}" dt="2023-12-02T17:11:52.059" v="86" actId="20577"/>
          <ac:spMkLst>
            <pc:docMk/>
            <pc:sldMk cId="959255244" sldId="753"/>
            <ac:spMk id="9" creationId="{F0BE11C3-076D-1A7C-1827-2BD14A56F76D}"/>
          </ac:spMkLst>
        </pc:spChg>
        <pc:spChg chg="mod">
          <ac:chgData name="Ruth Varley" userId="S::ruth.varley@saintjamesschool.co.uk::18bb3d3a-016c-4ee2-8245-664e67839578" providerId="AD" clId="Web-{CE6F41AE-BDD7-5725-89D4-FB4AED706EFC}" dt="2023-12-02T17:11:15.949" v="84" actId="20577"/>
          <ac:spMkLst>
            <pc:docMk/>
            <pc:sldMk cId="959255244" sldId="753"/>
            <ac:spMk id="10" creationId="{82A05835-5795-CA8A-A024-DB05E2C81362}"/>
          </ac:spMkLst>
        </pc:spChg>
        <pc:spChg chg="mod">
          <ac:chgData name="Ruth Varley" userId="S::ruth.varley@saintjamesschool.co.uk::18bb3d3a-016c-4ee2-8245-664e67839578" providerId="AD" clId="Web-{CE6F41AE-BDD7-5725-89D4-FB4AED706EFC}" dt="2023-12-02T17:11:05.433" v="81" actId="20577"/>
          <ac:spMkLst>
            <pc:docMk/>
            <pc:sldMk cId="959255244" sldId="753"/>
            <ac:spMk id="11" creationId="{0F9E120C-4D0A-8046-E754-50A8F0C33B4F}"/>
          </ac:spMkLst>
        </pc:spChg>
        <pc:picChg chg="del">
          <ac:chgData name="Ruth Varley" userId="S::ruth.varley@saintjamesschool.co.uk::18bb3d3a-016c-4ee2-8245-664e67839578" providerId="AD" clId="Web-{CE6F41AE-BDD7-5725-89D4-FB4AED706EFC}" dt="2023-12-02T17:10:53.089" v="79"/>
          <ac:picMkLst>
            <pc:docMk/>
            <pc:sldMk cId="959255244" sldId="753"/>
            <ac:picMk id="12" creationId="{4B258519-8B0A-FAA8-A02D-83BEE1E03AAE}"/>
          </ac:picMkLst>
        </pc:picChg>
      </pc:sldChg>
      <pc:sldChg chg="delSp modSp">
        <pc:chgData name="Ruth Varley" userId="S::ruth.varley@saintjamesschool.co.uk::18bb3d3a-016c-4ee2-8245-664e67839578" providerId="AD" clId="Web-{CE6F41AE-BDD7-5725-89D4-FB4AED706EFC}" dt="2023-12-02T18:22:50.374" v="132" actId="20577"/>
        <pc:sldMkLst>
          <pc:docMk/>
          <pc:sldMk cId="3970028557" sldId="754"/>
        </pc:sldMkLst>
        <pc:spChg chg="mod">
          <ac:chgData name="Ruth Varley" userId="S::ruth.varley@saintjamesschool.co.uk::18bb3d3a-016c-4ee2-8245-664e67839578" providerId="AD" clId="Web-{CE6F41AE-BDD7-5725-89D4-FB4AED706EFC}" dt="2023-12-02T18:22:50.374" v="132" actId="20577"/>
          <ac:spMkLst>
            <pc:docMk/>
            <pc:sldMk cId="3970028557" sldId="754"/>
            <ac:spMk id="2" creationId="{17E8C0FC-D97F-7A01-4DCD-F24756610C9C}"/>
          </ac:spMkLst>
        </pc:spChg>
        <pc:spChg chg="mod">
          <ac:chgData name="Ruth Varley" userId="S::ruth.varley@saintjamesschool.co.uk::18bb3d3a-016c-4ee2-8245-664e67839578" providerId="AD" clId="Web-{CE6F41AE-BDD7-5725-89D4-FB4AED706EFC}" dt="2023-12-02T17:13:10.249" v="96" actId="20577"/>
          <ac:spMkLst>
            <pc:docMk/>
            <pc:sldMk cId="3970028557" sldId="754"/>
            <ac:spMk id="6" creationId="{9061D753-5392-EA5D-3775-BA755B9BE318}"/>
          </ac:spMkLst>
        </pc:spChg>
        <pc:spChg chg="mod">
          <ac:chgData name="Ruth Varley" userId="S::ruth.varley@saintjamesschool.co.uk::18bb3d3a-016c-4ee2-8245-664e67839578" providerId="AD" clId="Web-{CE6F41AE-BDD7-5725-89D4-FB4AED706EFC}" dt="2023-12-02T17:13:59.610" v="102" actId="20577"/>
          <ac:spMkLst>
            <pc:docMk/>
            <pc:sldMk cId="3970028557" sldId="754"/>
            <ac:spMk id="9" creationId="{F0BE11C3-076D-1A7C-1827-2BD14A56F76D}"/>
          </ac:spMkLst>
        </pc:spChg>
        <pc:spChg chg="mod">
          <ac:chgData name="Ruth Varley" userId="S::ruth.varley@saintjamesschool.co.uk::18bb3d3a-016c-4ee2-8245-664e67839578" providerId="AD" clId="Web-{CE6F41AE-BDD7-5725-89D4-FB4AED706EFC}" dt="2023-12-02T17:13:24.656" v="100" actId="20577"/>
          <ac:spMkLst>
            <pc:docMk/>
            <pc:sldMk cId="3970028557" sldId="754"/>
            <ac:spMk id="10" creationId="{82A05835-5795-CA8A-A024-DB05E2C81362}"/>
          </ac:spMkLst>
        </pc:spChg>
        <pc:spChg chg="mod">
          <ac:chgData name="Ruth Varley" userId="S::ruth.varley@saintjamesschool.co.uk::18bb3d3a-016c-4ee2-8245-664e67839578" providerId="AD" clId="Web-{CE6F41AE-BDD7-5725-89D4-FB4AED706EFC}" dt="2023-12-02T17:13:12.202" v="97" actId="20577"/>
          <ac:spMkLst>
            <pc:docMk/>
            <pc:sldMk cId="3970028557" sldId="754"/>
            <ac:spMk id="11" creationId="{0F9E120C-4D0A-8046-E754-50A8F0C33B4F}"/>
          </ac:spMkLst>
        </pc:spChg>
        <pc:picChg chg="del">
          <ac:chgData name="Ruth Varley" userId="S::ruth.varley@saintjamesschool.co.uk::18bb3d3a-016c-4ee2-8245-664e67839578" providerId="AD" clId="Web-{CE6F41AE-BDD7-5725-89D4-FB4AED706EFC}" dt="2023-12-02T17:13:04.342" v="94"/>
          <ac:picMkLst>
            <pc:docMk/>
            <pc:sldMk cId="3970028557" sldId="754"/>
            <ac:picMk id="12" creationId="{29FFA924-734A-9467-D637-01ED94F3B901}"/>
          </ac:picMkLst>
        </pc:picChg>
      </pc:sldChg>
      <pc:sldChg chg="del">
        <pc:chgData name="Ruth Varley" userId="S::ruth.varley@saintjamesschool.co.uk::18bb3d3a-016c-4ee2-8245-664e67839578" providerId="AD" clId="Web-{CE6F41AE-BDD7-5725-89D4-FB4AED706EFC}" dt="2023-12-02T18:23:08.515" v="133"/>
        <pc:sldMkLst>
          <pc:docMk/>
          <pc:sldMk cId="251931046" sldId="755"/>
        </pc:sldMkLst>
      </pc:sldChg>
    </pc:docChg>
  </pc:docChgLst>
  <pc:docChgLst>
    <pc:chgData name="Guest User" userId="S::urn:spo:anon#2e41d4d7dd95a5593cd9cbedeaaacc62e6fc85a2b738856c1c1ae7b97eddfba9::" providerId="AD" clId="Web-{33AA125F-2791-DBB8-2164-6EB3C90093C3}"/>
    <pc:docChg chg="modSld">
      <pc:chgData name="Guest User" userId="S::urn:spo:anon#2e41d4d7dd95a5593cd9cbedeaaacc62e6fc85a2b738856c1c1ae7b97eddfba9::" providerId="AD" clId="Web-{33AA125F-2791-DBB8-2164-6EB3C90093C3}" dt="2023-12-06T13:55:35.535" v="4" actId="20577"/>
      <pc:docMkLst>
        <pc:docMk/>
      </pc:docMkLst>
      <pc:sldChg chg="modSp">
        <pc:chgData name="Guest User" userId="S::urn:spo:anon#2e41d4d7dd95a5593cd9cbedeaaacc62e6fc85a2b738856c1c1ae7b97eddfba9::" providerId="AD" clId="Web-{33AA125F-2791-DBB8-2164-6EB3C90093C3}" dt="2023-12-06T13:55:35.535" v="4" actId="20577"/>
        <pc:sldMkLst>
          <pc:docMk/>
          <pc:sldMk cId="3246106063" sldId="663"/>
        </pc:sldMkLst>
        <pc:spChg chg="mod">
          <ac:chgData name="Guest User" userId="S::urn:spo:anon#2e41d4d7dd95a5593cd9cbedeaaacc62e6fc85a2b738856c1c1ae7b97eddfba9::" providerId="AD" clId="Web-{33AA125F-2791-DBB8-2164-6EB3C90093C3}" dt="2023-12-06T13:55:35.535" v="4" actId="20577"/>
          <ac:spMkLst>
            <pc:docMk/>
            <pc:sldMk cId="3246106063" sldId="663"/>
            <ac:spMk id="7" creationId="{D3695D3E-C125-EF5F-32F6-B7E32E204520}"/>
          </ac:spMkLst>
        </pc:spChg>
      </pc:sldChg>
    </pc:docChg>
  </pc:docChgLst>
  <pc:docChgLst>
    <pc:chgData name="Cathrine O'Malley" userId="S::cathrineomalley@saintjamesschool.co.uk::006626d7-ead8-417e-a156-5b00f589232e" providerId="AD" clId="Web-{CFB83BD8-1058-A20F-1F8F-CEC82868B193}"/>
    <pc:docChg chg="addSld delSld modSld">
      <pc:chgData name="Cathrine O'Malley" userId="S::cathrineomalley@saintjamesschool.co.uk::006626d7-ead8-417e-a156-5b00f589232e" providerId="AD" clId="Web-{CFB83BD8-1058-A20F-1F8F-CEC82868B193}" dt="2023-12-07T20:49:15.928" v="117" actId="20577"/>
      <pc:docMkLst>
        <pc:docMk/>
      </pc:docMkLst>
      <pc:sldChg chg="modSp">
        <pc:chgData name="Cathrine O'Malley" userId="S::cathrineomalley@saintjamesschool.co.uk::006626d7-ead8-417e-a156-5b00f589232e" providerId="AD" clId="Web-{CFB83BD8-1058-A20F-1F8F-CEC82868B193}" dt="2023-12-07T20:46:26.266" v="99" actId="14100"/>
        <pc:sldMkLst>
          <pc:docMk/>
          <pc:sldMk cId="1102331421" sldId="756"/>
        </pc:sldMkLst>
        <pc:spChg chg="mod">
          <ac:chgData name="Cathrine O'Malley" userId="S::cathrineomalley@saintjamesschool.co.uk::006626d7-ead8-417e-a156-5b00f589232e" providerId="AD" clId="Web-{CFB83BD8-1058-A20F-1F8F-CEC82868B193}" dt="2023-12-07T20:45:10.122" v="17" actId="14100"/>
          <ac:spMkLst>
            <pc:docMk/>
            <pc:sldMk cId="1102331421" sldId="756"/>
            <ac:spMk id="2" creationId="{2FE46170-FA0F-FBA5-026E-DBFFF709D98C}"/>
          </ac:spMkLst>
        </pc:spChg>
        <pc:spChg chg="mod">
          <ac:chgData name="Cathrine O'Malley" userId="S::cathrineomalley@saintjamesschool.co.uk::006626d7-ead8-417e-a156-5b00f589232e" providerId="AD" clId="Web-{CFB83BD8-1058-A20F-1F8F-CEC82868B193}" dt="2023-12-07T20:46:26.266" v="99" actId="14100"/>
          <ac:spMkLst>
            <pc:docMk/>
            <pc:sldMk cId="1102331421" sldId="756"/>
            <ac:spMk id="5" creationId="{DA2A138E-5BA6-3D9F-0372-EFB31043A970}"/>
          </ac:spMkLst>
        </pc:spChg>
        <pc:spChg chg="mod">
          <ac:chgData name="Cathrine O'Malley" userId="S::cathrineomalley@saintjamesschool.co.uk::006626d7-ead8-417e-a156-5b00f589232e" providerId="AD" clId="Web-{CFB83BD8-1058-A20F-1F8F-CEC82868B193}" dt="2023-12-07T20:46:22.812" v="98" actId="14100"/>
          <ac:spMkLst>
            <pc:docMk/>
            <pc:sldMk cId="1102331421" sldId="756"/>
            <ac:spMk id="9" creationId="{4ADBF347-6500-75C1-7CB9-A9EED3C919E9}"/>
          </ac:spMkLst>
        </pc:spChg>
      </pc:sldChg>
      <pc:sldChg chg="del">
        <pc:chgData name="Cathrine O'Malley" userId="S::cathrineomalley@saintjamesschool.co.uk::006626d7-ead8-417e-a156-5b00f589232e" providerId="AD" clId="Web-{CFB83BD8-1058-A20F-1F8F-CEC82868B193}" dt="2023-12-07T20:47:24.002" v="103"/>
        <pc:sldMkLst>
          <pc:docMk/>
          <pc:sldMk cId="765753675" sldId="757"/>
        </pc:sldMkLst>
      </pc:sldChg>
      <pc:sldChg chg="del">
        <pc:chgData name="Cathrine O'Malley" userId="S::cathrineomalley@saintjamesschool.co.uk::006626d7-ead8-417e-a156-5b00f589232e" providerId="AD" clId="Web-{CFB83BD8-1058-A20F-1F8F-CEC82868B193}" dt="2023-12-07T20:47:47.097" v="106"/>
        <pc:sldMkLst>
          <pc:docMk/>
          <pc:sldMk cId="3946887555" sldId="758"/>
        </pc:sldMkLst>
      </pc:sldChg>
      <pc:sldChg chg="del">
        <pc:chgData name="Cathrine O'Malley" userId="S::cathrineomalley@saintjamesschool.co.uk::006626d7-ead8-417e-a156-5b00f589232e" providerId="AD" clId="Web-{CFB83BD8-1058-A20F-1F8F-CEC82868B193}" dt="2023-12-07T20:48:12.254" v="109"/>
        <pc:sldMkLst>
          <pc:docMk/>
          <pc:sldMk cId="341929482" sldId="759"/>
        </pc:sldMkLst>
      </pc:sldChg>
      <pc:sldChg chg="del">
        <pc:chgData name="Cathrine O'Malley" userId="S::cathrineomalley@saintjamesschool.co.uk::006626d7-ead8-417e-a156-5b00f589232e" providerId="AD" clId="Web-{CFB83BD8-1058-A20F-1F8F-CEC82868B193}" dt="2023-12-07T20:48:36.677" v="113"/>
        <pc:sldMkLst>
          <pc:docMk/>
          <pc:sldMk cId="2237932272" sldId="760"/>
        </pc:sldMkLst>
      </pc:sldChg>
      <pc:sldChg chg="modSp add del replId">
        <pc:chgData name="Cathrine O'Malley" userId="S::cathrineomalley@saintjamesschool.co.uk::006626d7-ead8-417e-a156-5b00f589232e" providerId="AD" clId="Web-{CFB83BD8-1058-A20F-1F8F-CEC82868B193}" dt="2023-12-07T20:47:30.065" v="104" actId="20577"/>
        <pc:sldMkLst>
          <pc:docMk/>
          <pc:sldMk cId="2639992549" sldId="794"/>
        </pc:sldMkLst>
        <pc:spChg chg="mod">
          <ac:chgData name="Cathrine O'Malley" userId="S::cathrineomalley@saintjamesschool.co.uk::006626d7-ead8-417e-a156-5b00f589232e" providerId="AD" clId="Web-{CFB83BD8-1058-A20F-1F8F-CEC82868B193}" dt="2023-12-07T20:47:30.065" v="104" actId="20577"/>
          <ac:spMkLst>
            <pc:docMk/>
            <pc:sldMk cId="2639992549" sldId="794"/>
            <ac:spMk id="2" creationId="{2FE46170-FA0F-FBA5-026E-DBFFF709D98C}"/>
          </ac:spMkLst>
        </pc:spChg>
      </pc:sldChg>
      <pc:sldChg chg="modSp add">
        <pc:chgData name="Cathrine O'Malley" userId="S::cathrineomalley@saintjamesschool.co.uk::006626d7-ead8-417e-a156-5b00f589232e" providerId="AD" clId="Web-{CFB83BD8-1058-A20F-1F8F-CEC82868B193}" dt="2023-12-07T20:47:53.597" v="107" actId="20577"/>
        <pc:sldMkLst>
          <pc:docMk/>
          <pc:sldMk cId="4093616739" sldId="795"/>
        </pc:sldMkLst>
        <pc:spChg chg="mod">
          <ac:chgData name="Cathrine O'Malley" userId="S::cathrineomalley@saintjamesschool.co.uk::006626d7-ead8-417e-a156-5b00f589232e" providerId="AD" clId="Web-{CFB83BD8-1058-A20F-1F8F-CEC82868B193}" dt="2023-12-07T20:47:53.597" v="107" actId="20577"/>
          <ac:spMkLst>
            <pc:docMk/>
            <pc:sldMk cId="4093616739" sldId="795"/>
            <ac:spMk id="2" creationId="{2FE46170-FA0F-FBA5-026E-DBFFF709D98C}"/>
          </ac:spMkLst>
        </pc:spChg>
      </pc:sldChg>
      <pc:sldChg chg="modSp add">
        <pc:chgData name="Cathrine O'Malley" userId="S::cathrineomalley@saintjamesschool.co.uk::006626d7-ead8-417e-a156-5b00f589232e" providerId="AD" clId="Web-{CFB83BD8-1058-A20F-1F8F-CEC82868B193}" dt="2023-12-07T20:48:16.785" v="111" actId="20577"/>
        <pc:sldMkLst>
          <pc:docMk/>
          <pc:sldMk cId="1456060965" sldId="796"/>
        </pc:sldMkLst>
        <pc:spChg chg="mod">
          <ac:chgData name="Cathrine O'Malley" userId="S::cathrineomalley@saintjamesschool.co.uk::006626d7-ead8-417e-a156-5b00f589232e" providerId="AD" clId="Web-{CFB83BD8-1058-A20F-1F8F-CEC82868B193}" dt="2023-12-07T20:48:16.785" v="111" actId="20577"/>
          <ac:spMkLst>
            <pc:docMk/>
            <pc:sldMk cId="1456060965" sldId="796"/>
            <ac:spMk id="2" creationId="{2FE46170-FA0F-FBA5-026E-DBFFF709D98C}"/>
          </ac:spMkLst>
        </pc:spChg>
      </pc:sldChg>
      <pc:sldChg chg="modSp add">
        <pc:chgData name="Cathrine O'Malley" userId="S::cathrineomalley@saintjamesschool.co.uk::006626d7-ead8-417e-a156-5b00f589232e" providerId="AD" clId="Web-{CFB83BD8-1058-A20F-1F8F-CEC82868B193}" dt="2023-12-07T20:48:41.177" v="115" actId="20577"/>
        <pc:sldMkLst>
          <pc:docMk/>
          <pc:sldMk cId="336432820" sldId="797"/>
        </pc:sldMkLst>
        <pc:spChg chg="mod">
          <ac:chgData name="Cathrine O'Malley" userId="S::cathrineomalley@saintjamesschool.co.uk::006626d7-ead8-417e-a156-5b00f589232e" providerId="AD" clId="Web-{CFB83BD8-1058-A20F-1F8F-CEC82868B193}" dt="2023-12-07T20:48:41.177" v="115" actId="20577"/>
          <ac:spMkLst>
            <pc:docMk/>
            <pc:sldMk cId="336432820" sldId="797"/>
            <ac:spMk id="2" creationId="{2FE46170-FA0F-FBA5-026E-DBFFF709D98C}"/>
          </ac:spMkLst>
        </pc:spChg>
      </pc:sldChg>
      <pc:sldChg chg="modSp add">
        <pc:chgData name="Cathrine O'Malley" userId="S::cathrineomalley@saintjamesschool.co.uk::006626d7-ead8-417e-a156-5b00f589232e" providerId="AD" clId="Web-{CFB83BD8-1058-A20F-1F8F-CEC82868B193}" dt="2023-12-07T20:49:15.928" v="117" actId="20577"/>
        <pc:sldMkLst>
          <pc:docMk/>
          <pc:sldMk cId="4279477740" sldId="798"/>
        </pc:sldMkLst>
        <pc:spChg chg="mod">
          <ac:chgData name="Cathrine O'Malley" userId="S::cathrineomalley@saintjamesschool.co.uk::006626d7-ead8-417e-a156-5b00f589232e" providerId="AD" clId="Web-{CFB83BD8-1058-A20F-1F8F-CEC82868B193}" dt="2023-12-07T20:49:15.928" v="117" actId="20577"/>
          <ac:spMkLst>
            <pc:docMk/>
            <pc:sldMk cId="4279477740" sldId="798"/>
            <ac:spMk id="2" creationId="{2FE46170-FA0F-FBA5-026E-DBFFF709D98C}"/>
          </ac:spMkLst>
        </pc:spChg>
      </pc:sldChg>
    </pc:docChg>
  </pc:docChgLst>
  <pc:docChgLst>
    <pc:chgData name="Ruth Varley" userId="S::ruth.varley@saintjamesschool.co.uk::18bb3d3a-016c-4ee2-8245-664e67839578" providerId="AD" clId="Web-{E99AAD57-36B0-7030-7E90-CE22559E346C}"/>
    <pc:docChg chg="modSld">
      <pc:chgData name="Ruth Varley" userId="S::ruth.varley@saintjamesschool.co.uk::18bb3d3a-016c-4ee2-8245-664e67839578" providerId="AD" clId="Web-{E99AAD57-36B0-7030-7E90-CE22559E346C}" dt="2024-02-01T20:26:30.410" v="141" actId="20577"/>
      <pc:docMkLst>
        <pc:docMk/>
      </pc:docMkLst>
      <pc:sldChg chg="modSp">
        <pc:chgData name="Ruth Varley" userId="S::ruth.varley@saintjamesschool.co.uk::18bb3d3a-016c-4ee2-8245-664e67839578" providerId="AD" clId="Web-{E99AAD57-36B0-7030-7E90-CE22559E346C}" dt="2024-02-01T20:24:55.532" v="138" actId="14100"/>
        <pc:sldMkLst>
          <pc:docMk/>
          <pc:sldMk cId="3461433631" sldId="336"/>
        </pc:sldMkLst>
        <pc:spChg chg="mod">
          <ac:chgData name="Ruth Varley" userId="S::ruth.varley@saintjamesschool.co.uk::18bb3d3a-016c-4ee2-8245-664e67839578" providerId="AD" clId="Web-{E99AAD57-36B0-7030-7E90-CE22559E346C}" dt="2024-02-01T20:24:48.860" v="137" actId="14100"/>
          <ac:spMkLst>
            <pc:docMk/>
            <pc:sldMk cId="3461433631" sldId="336"/>
            <ac:spMk id="7" creationId="{08863C72-F380-B512-3193-9A9289065174}"/>
          </ac:spMkLst>
        </pc:spChg>
        <pc:spChg chg="mod">
          <ac:chgData name="Ruth Varley" userId="S::ruth.varley@saintjamesschool.co.uk::18bb3d3a-016c-4ee2-8245-664e67839578" providerId="AD" clId="Web-{E99AAD57-36B0-7030-7E90-CE22559E346C}" dt="2024-02-01T20:17:58.114" v="25" actId="20577"/>
          <ac:spMkLst>
            <pc:docMk/>
            <pc:sldMk cId="3461433631" sldId="336"/>
            <ac:spMk id="8" creationId="{E25D31F8-02EA-7674-7ACD-3131A18D4051}"/>
          </ac:spMkLst>
        </pc:spChg>
        <pc:spChg chg="mod">
          <ac:chgData name="Ruth Varley" userId="S::ruth.varley@saintjamesschool.co.uk::18bb3d3a-016c-4ee2-8245-664e67839578" providerId="AD" clId="Web-{E99AAD57-36B0-7030-7E90-CE22559E346C}" dt="2024-02-01T20:24:55.532" v="138" actId="14100"/>
          <ac:spMkLst>
            <pc:docMk/>
            <pc:sldMk cId="3461433631" sldId="336"/>
            <ac:spMk id="10" creationId="{C2F2B9DC-2E84-C0E9-5660-E5D56993764E}"/>
          </ac:spMkLst>
        </pc:spChg>
      </pc:sldChg>
      <pc:sldChg chg="modSp">
        <pc:chgData name="Ruth Varley" userId="S::ruth.varley@saintjamesschool.co.uk::18bb3d3a-016c-4ee2-8245-664e67839578" providerId="AD" clId="Web-{E99AAD57-36B0-7030-7E90-CE22559E346C}" dt="2024-02-01T20:23:47.734" v="135" actId="20577"/>
        <pc:sldMkLst>
          <pc:docMk/>
          <pc:sldMk cId="2850713472" sldId="337"/>
        </pc:sldMkLst>
        <pc:spChg chg="mod">
          <ac:chgData name="Ruth Varley" userId="S::ruth.varley@saintjamesschool.co.uk::18bb3d3a-016c-4ee2-8245-664e67839578" providerId="AD" clId="Web-{E99AAD57-36B0-7030-7E90-CE22559E346C}" dt="2024-02-01T20:23:36.077" v="133" actId="1076"/>
          <ac:spMkLst>
            <pc:docMk/>
            <pc:sldMk cId="2850713472" sldId="337"/>
            <ac:spMk id="6" creationId="{689CD27C-1171-FA38-D068-E529FB5B4DC7}"/>
          </ac:spMkLst>
        </pc:spChg>
        <pc:spChg chg="mod">
          <ac:chgData name="Ruth Varley" userId="S::ruth.varley@saintjamesschool.co.uk::18bb3d3a-016c-4ee2-8245-664e67839578" providerId="AD" clId="Web-{E99AAD57-36B0-7030-7E90-CE22559E346C}" dt="2024-02-01T20:18:58.600" v="48" actId="20577"/>
          <ac:spMkLst>
            <pc:docMk/>
            <pc:sldMk cId="2850713472" sldId="337"/>
            <ac:spMk id="7" creationId="{77476E04-D0F7-63BA-5A39-4A4605792C9D}"/>
          </ac:spMkLst>
        </pc:spChg>
        <pc:spChg chg="mod">
          <ac:chgData name="Ruth Varley" userId="S::ruth.varley@saintjamesschool.co.uk::18bb3d3a-016c-4ee2-8245-664e67839578" providerId="AD" clId="Web-{E99AAD57-36B0-7030-7E90-CE22559E346C}" dt="2024-02-01T20:23:47.734" v="135" actId="20577"/>
          <ac:spMkLst>
            <pc:docMk/>
            <pc:sldMk cId="2850713472" sldId="337"/>
            <ac:spMk id="9" creationId="{40710614-5EB2-1B55-1600-8DFF199779CC}"/>
          </ac:spMkLst>
        </pc:spChg>
        <pc:spChg chg="mod">
          <ac:chgData name="Ruth Varley" userId="S::ruth.varley@saintjamesschool.co.uk::18bb3d3a-016c-4ee2-8245-664e67839578" providerId="AD" clId="Web-{E99AAD57-36B0-7030-7E90-CE22559E346C}" dt="2024-02-01T20:23:30.124" v="132" actId="14100"/>
          <ac:spMkLst>
            <pc:docMk/>
            <pc:sldMk cId="2850713472" sldId="337"/>
            <ac:spMk id="10" creationId="{2AABFA7E-D9EF-218A-3A35-401AA8D94F4F}"/>
          </ac:spMkLst>
        </pc:spChg>
      </pc:sldChg>
      <pc:sldChg chg="modSp">
        <pc:chgData name="Ruth Varley" userId="S::ruth.varley@saintjamesschool.co.uk::18bb3d3a-016c-4ee2-8245-664e67839578" providerId="AD" clId="Web-{E99AAD57-36B0-7030-7E90-CE22559E346C}" dt="2024-02-01T20:17:02.878" v="16" actId="14100"/>
        <pc:sldMkLst>
          <pc:docMk/>
          <pc:sldMk cId="1119316044" sldId="366"/>
        </pc:sldMkLst>
        <pc:spChg chg="mod">
          <ac:chgData name="Ruth Varley" userId="S::ruth.varley@saintjamesschool.co.uk::18bb3d3a-016c-4ee2-8245-664e67839578" providerId="AD" clId="Web-{E99AAD57-36B0-7030-7E90-CE22559E346C}" dt="2024-02-01T20:16:58.394" v="15" actId="20577"/>
          <ac:spMkLst>
            <pc:docMk/>
            <pc:sldMk cId="1119316044" sldId="366"/>
            <ac:spMk id="8" creationId="{3FAFAA9E-B513-3899-DAF2-BE6EDF00F7F1}"/>
          </ac:spMkLst>
        </pc:spChg>
        <pc:picChg chg="mod">
          <ac:chgData name="Ruth Varley" userId="S::ruth.varley@saintjamesschool.co.uk::18bb3d3a-016c-4ee2-8245-664e67839578" providerId="AD" clId="Web-{E99AAD57-36B0-7030-7E90-CE22559E346C}" dt="2024-02-01T20:17:02.878" v="16" actId="14100"/>
          <ac:picMkLst>
            <pc:docMk/>
            <pc:sldMk cId="1119316044" sldId="366"/>
            <ac:picMk id="13" creationId="{6CE1A72D-1FA1-BCFB-2916-394E893B083A}"/>
          </ac:picMkLst>
        </pc:picChg>
      </pc:sldChg>
      <pc:sldChg chg="modSp">
        <pc:chgData name="Ruth Varley" userId="S::ruth.varley@saintjamesschool.co.uk::18bb3d3a-016c-4ee2-8245-664e67839578" providerId="AD" clId="Web-{E99AAD57-36B0-7030-7E90-CE22559E346C}" dt="2024-02-01T20:18:36.193" v="27" actId="20577"/>
        <pc:sldMkLst>
          <pc:docMk/>
          <pc:sldMk cId="2528348253" sldId="368"/>
        </pc:sldMkLst>
        <pc:spChg chg="mod">
          <ac:chgData name="Ruth Varley" userId="S::ruth.varley@saintjamesschool.co.uk::18bb3d3a-016c-4ee2-8245-664e67839578" providerId="AD" clId="Web-{E99AAD57-36B0-7030-7E90-CE22559E346C}" dt="2024-02-01T20:18:36.193" v="27" actId="20577"/>
          <ac:spMkLst>
            <pc:docMk/>
            <pc:sldMk cId="2528348253" sldId="368"/>
            <ac:spMk id="7" creationId="{AE321C44-ED64-D0BB-E83E-14F446268F82}"/>
          </ac:spMkLst>
        </pc:spChg>
      </pc:sldChg>
      <pc:sldChg chg="modSp">
        <pc:chgData name="Ruth Varley" userId="S::ruth.varley@saintjamesschool.co.uk::18bb3d3a-016c-4ee2-8245-664e67839578" providerId="AD" clId="Web-{E99AAD57-36B0-7030-7E90-CE22559E346C}" dt="2024-02-01T20:19:16.695" v="57" actId="20577"/>
        <pc:sldMkLst>
          <pc:docMk/>
          <pc:sldMk cId="1524517388" sldId="369"/>
        </pc:sldMkLst>
        <pc:spChg chg="mod">
          <ac:chgData name="Ruth Varley" userId="S::ruth.varley@saintjamesschool.co.uk::18bb3d3a-016c-4ee2-8245-664e67839578" providerId="AD" clId="Web-{E99AAD57-36B0-7030-7E90-CE22559E346C}" dt="2024-02-01T20:19:16.695" v="57" actId="20577"/>
          <ac:spMkLst>
            <pc:docMk/>
            <pc:sldMk cId="1524517388" sldId="369"/>
            <ac:spMk id="7" creationId="{8B636961-8B5D-729F-7444-D97732431383}"/>
          </ac:spMkLst>
        </pc:spChg>
      </pc:sldChg>
      <pc:sldChg chg="modSp">
        <pc:chgData name="Ruth Varley" userId="S::ruth.varley@saintjamesschool.co.uk::18bb3d3a-016c-4ee2-8245-664e67839578" providerId="AD" clId="Web-{E99AAD57-36B0-7030-7E90-CE22559E346C}" dt="2024-02-01T20:20:07.087" v="95" actId="20577"/>
        <pc:sldMkLst>
          <pc:docMk/>
          <pc:sldMk cId="3333432907" sldId="370"/>
        </pc:sldMkLst>
        <pc:spChg chg="mod">
          <ac:chgData name="Ruth Varley" userId="S::ruth.varley@saintjamesschool.co.uk::18bb3d3a-016c-4ee2-8245-664e67839578" providerId="AD" clId="Web-{E99AAD57-36B0-7030-7E90-CE22559E346C}" dt="2024-02-01T20:20:07.087" v="95" actId="20577"/>
          <ac:spMkLst>
            <pc:docMk/>
            <pc:sldMk cId="3333432907" sldId="370"/>
            <ac:spMk id="7" creationId="{B1FB0D41-BC8E-E926-8B2D-802C3F8A49E8}"/>
          </ac:spMkLst>
        </pc:spChg>
      </pc:sldChg>
      <pc:sldChg chg="modSp">
        <pc:chgData name="Ruth Varley" userId="S::ruth.varley@saintjamesschool.co.uk::18bb3d3a-016c-4ee2-8245-664e67839578" providerId="AD" clId="Web-{E99AAD57-36B0-7030-7E90-CE22559E346C}" dt="2024-02-01T20:21:03.291" v="128" actId="20577"/>
        <pc:sldMkLst>
          <pc:docMk/>
          <pc:sldMk cId="882085934" sldId="371"/>
        </pc:sldMkLst>
        <pc:spChg chg="mod">
          <ac:chgData name="Ruth Varley" userId="S::ruth.varley@saintjamesschool.co.uk::18bb3d3a-016c-4ee2-8245-664e67839578" providerId="AD" clId="Web-{E99AAD57-36B0-7030-7E90-CE22559E346C}" dt="2024-02-01T20:21:03.291" v="128" actId="20577"/>
          <ac:spMkLst>
            <pc:docMk/>
            <pc:sldMk cId="882085934" sldId="371"/>
            <ac:spMk id="7" creationId="{B658EDB4-374B-F0F2-86D8-4F4B484B064F}"/>
          </ac:spMkLst>
        </pc:spChg>
      </pc:sldChg>
      <pc:sldChg chg="modSp">
        <pc:chgData name="Ruth Varley" userId="S::ruth.varley@saintjamesschool.co.uk::18bb3d3a-016c-4ee2-8245-664e67839578" providerId="AD" clId="Web-{E99AAD57-36B0-7030-7E90-CE22559E346C}" dt="2024-02-01T20:26:30.410" v="141" actId="20577"/>
        <pc:sldMkLst>
          <pc:docMk/>
          <pc:sldMk cId="127560863" sldId="567"/>
        </pc:sldMkLst>
        <pc:spChg chg="mod">
          <ac:chgData name="Ruth Varley" userId="S::ruth.varley@saintjamesschool.co.uk::18bb3d3a-016c-4ee2-8245-664e67839578" providerId="AD" clId="Web-{E99AAD57-36B0-7030-7E90-CE22559E346C}" dt="2024-02-01T20:26:30.410" v="141" actId="20577"/>
          <ac:spMkLst>
            <pc:docMk/>
            <pc:sldMk cId="127560863" sldId="567"/>
            <ac:spMk id="2" creationId="{379410D6-0009-FC63-528A-9073FAE2CC35}"/>
          </ac:spMkLst>
        </pc:spChg>
        <pc:spChg chg="mod">
          <ac:chgData name="Ruth Varley" userId="S::ruth.varley@saintjamesschool.co.uk::18bb3d3a-016c-4ee2-8245-664e67839578" providerId="AD" clId="Web-{E99AAD57-36B0-7030-7E90-CE22559E346C}" dt="2024-02-01T20:26:09.706" v="139" actId="20577"/>
          <ac:spMkLst>
            <pc:docMk/>
            <pc:sldMk cId="127560863" sldId="567"/>
            <ac:spMk id="15" creationId="{E2154D0B-197B-0AFF-577D-E287D75F8167}"/>
          </ac:spMkLst>
        </pc:spChg>
      </pc:sldChg>
      <pc:sldChg chg="modSp">
        <pc:chgData name="Ruth Varley" userId="S::ruth.varley@saintjamesschool.co.uk::18bb3d3a-016c-4ee2-8245-664e67839578" providerId="AD" clId="Web-{E99AAD57-36B0-7030-7E90-CE22559E346C}" dt="2024-02-01T20:21:17.979" v="129" actId="20577"/>
        <pc:sldMkLst>
          <pc:docMk/>
          <pc:sldMk cId="2818829019" sldId="800"/>
        </pc:sldMkLst>
        <pc:spChg chg="mod">
          <ac:chgData name="Ruth Varley" userId="S::ruth.varley@saintjamesschool.co.uk::18bb3d3a-016c-4ee2-8245-664e67839578" providerId="AD" clId="Web-{E99AAD57-36B0-7030-7E90-CE22559E346C}" dt="2024-02-01T20:19:39.789" v="85" actId="20577"/>
          <ac:spMkLst>
            <pc:docMk/>
            <pc:sldMk cId="2818829019" sldId="800"/>
            <ac:spMk id="7" creationId="{058E0E86-2E97-82FD-7717-8B92193317F4}"/>
          </ac:spMkLst>
        </pc:spChg>
        <pc:spChg chg="mod">
          <ac:chgData name="Ruth Varley" userId="S::ruth.varley@saintjamesschool.co.uk::18bb3d3a-016c-4ee2-8245-664e67839578" providerId="AD" clId="Web-{E99AAD57-36B0-7030-7E90-CE22559E346C}" dt="2024-02-01T20:21:17.979" v="129" actId="20577"/>
          <ac:spMkLst>
            <pc:docMk/>
            <pc:sldMk cId="2818829019" sldId="800"/>
            <ac:spMk id="9" creationId="{50E45BE1-8133-8702-3A56-EC3181B350B2}"/>
          </ac:spMkLst>
        </pc:spChg>
      </pc:sldChg>
      <pc:sldChg chg="modSp">
        <pc:chgData name="Ruth Varley" userId="S::ruth.varley@saintjamesschool.co.uk::18bb3d3a-016c-4ee2-8245-664e67839578" providerId="AD" clId="Web-{E99AAD57-36B0-7030-7E90-CE22559E346C}" dt="2024-02-01T20:22:08.465" v="131" actId="20577"/>
        <pc:sldMkLst>
          <pc:docMk/>
          <pc:sldMk cId="2321859371" sldId="801"/>
        </pc:sldMkLst>
        <pc:spChg chg="mod">
          <ac:chgData name="Ruth Varley" userId="S::ruth.varley@saintjamesschool.co.uk::18bb3d3a-016c-4ee2-8245-664e67839578" providerId="AD" clId="Web-{E99AAD57-36B0-7030-7E90-CE22559E346C}" dt="2024-02-01T20:20:29.275" v="119" actId="20577"/>
          <ac:spMkLst>
            <pc:docMk/>
            <pc:sldMk cId="2321859371" sldId="801"/>
            <ac:spMk id="7" creationId="{0E14CA5E-EC54-5367-0135-A3DA7CDC5B51}"/>
          </ac:spMkLst>
        </pc:spChg>
        <pc:spChg chg="mod">
          <ac:chgData name="Ruth Varley" userId="S::ruth.varley@saintjamesschool.co.uk::18bb3d3a-016c-4ee2-8245-664e67839578" providerId="AD" clId="Web-{E99AAD57-36B0-7030-7E90-CE22559E346C}" dt="2024-02-01T20:22:08.465" v="131" actId="20577"/>
          <ac:spMkLst>
            <pc:docMk/>
            <pc:sldMk cId="2321859371" sldId="801"/>
            <ac:spMk id="9" creationId="{F65FFBA8-D95B-61DB-300E-E47528DE5223}"/>
          </ac:spMkLst>
        </pc:spChg>
      </pc:sldChg>
    </pc:docChg>
  </pc:docChgLst>
  <pc:docChgLst>
    <pc:chgData name="Emily Thompson" userId="S::emily.thompson@saintjamesschool.co.uk::847d66e7-aa60-471f-94f4-86d3024f7327" providerId="AD" clId="Web-{0DF4D588-E670-E631-894B-884061F2BDF8}"/>
    <pc:docChg chg="addSld delSld modSld">
      <pc:chgData name="Emily Thompson" userId="S::emily.thompson@saintjamesschool.co.uk::847d66e7-aa60-471f-94f4-86d3024f7327" providerId="AD" clId="Web-{0DF4D588-E670-E631-894B-884061F2BDF8}" dt="2023-12-08T16:29:07.790" v="13"/>
      <pc:docMkLst>
        <pc:docMk/>
      </pc:docMkLst>
      <pc:sldChg chg="add">
        <pc:chgData name="Emily Thompson" userId="S::emily.thompson@saintjamesschool.co.uk::847d66e7-aa60-471f-94f4-86d3024f7327" providerId="AD" clId="Web-{0DF4D588-E670-E631-894B-884061F2BDF8}" dt="2023-12-08T16:26:48.410" v="3"/>
        <pc:sldMkLst>
          <pc:docMk/>
          <pc:sldMk cId="1226110791" sldId="320"/>
        </pc:sldMkLst>
      </pc:sldChg>
      <pc:sldChg chg="add">
        <pc:chgData name="Emily Thompson" userId="S::emily.thompson@saintjamesschool.co.uk::847d66e7-aa60-471f-94f4-86d3024f7327" providerId="AD" clId="Web-{0DF4D588-E670-E631-894B-884061F2BDF8}" dt="2023-12-08T16:27:47.443" v="7"/>
        <pc:sldMkLst>
          <pc:docMk/>
          <pc:sldMk cId="4110828932" sldId="326"/>
        </pc:sldMkLst>
      </pc:sldChg>
      <pc:sldChg chg="add">
        <pc:chgData name="Emily Thompson" userId="S::emily.thompson@saintjamesschool.co.uk::847d66e7-aa60-471f-94f4-86d3024f7327" providerId="AD" clId="Web-{0DF4D588-E670-E631-894B-884061F2BDF8}" dt="2023-12-08T16:28:40.804" v="11"/>
        <pc:sldMkLst>
          <pc:docMk/>
          <pc:sldMk cId="438743271" sldId="327"/>
        </pc:sldMkLst>
      </pc:sldChg>
      <pc:sldChg chg="add">
        <pc:chgData name="Emily Thompson" userId="S::emily.thompson@saintjamesschool.co.uk::847d66e7-aa60-471f-94f4-86d3024f7327" providerId="AD" clId="Web-{0DF4D588-E670-E631-894B-884061F2BDF8}" dt="2023-12-08T16:27:15.348" v="5"/>
        <pc:sldMkLst>
          <pc:docMk/>
          <pc:sldMk cId="397050153" sldId="328"/>
        </pc:sldMkLst>
      </pc:sldChg>
      <pc:sldChg chg="add">
        <pc:chgData name="Emily Thompson" userId="S::emily.thompson@saintjamesschool.co.uk::847d66e7-aa60-471f-94f4-86d3024f7327" providerId="AD" clId="Web-{0DF4D588-E670-E631-894B-884061F2BDF8}" dt="2023-12-08T16:28:19.022" v="9"/>
        <pc:sldMkLst>
          <pc:docMk/>
          <pc:sldMk cId="2256765886" sldId="329"/>
        </pc:sldMkLst>
      </pc:sldChg>
      <pc:sldChg chg="add">
        <pc:chgData name="Emily Thompson" userId="S::emily.thompson@saintjamesschool.co.uk::847d66e7-aa60-471f-94f4-86d3024f7327" providerId="AD" clId="Web-{0DF4D588-E670-E631-894B-884061F2BDF8}" dt="2023-12-08T16:29:07.790" v="13"/>
        <pc:sldMkLst>
          <pc:docMk/>
          <pc:sldMk cId="2875894124" sldId="330"/>
        </pc:sldMkLst>
      </pc:sldChg>
      <pc:sldChg chg="delSp modSp del">
        <pc:chgData name="Emily Thompson" userId="S::emily.thompson@saintjamesschool.co.uk::847d66e7-aa60-471f-94f4-86d3024f7327" providerId="AD" clId="Web-{0DF4D588-E670-E631-894B-884061F2BDF8}" dt="2023-12-08T16:26:35.097" v="2"/>
        <pc:sldMkLst>
          <pc:docMk/>
          <pc:sldMk cId="713125012" sldId="735"/>
        </pc:sldMkLst>
        <pc:spChg chg="del">
          <ac:chgData name="Emily Thompson" userId="S::emily.thompson@saintjamesschool.co.uk::847d66e7-aa60-471f-94f4-86d3024f7327" providerId="AD" clId="Web-{0DF4D588-E670-E631-894B-884061F2BDF8}" dt="2023-12-08T16:13:04.130" v="0"/>
          <ac:spMkLst>
            <pc:docMk/>
            <pc:sldMk cId="713125012" sldId="735"/>
            <ac:spMk id="7" creationId="{D3695D3E-C125-EF5F-32F6-B7E32E204520}"/>
          </ac:spMkLst>
        </pc:spChg>
        <pc:grpChg chg="mod">
          <ac:chgData name="Emily Thompson" userId="S::emily.thompson@saintjamesschool.co.uk::847d66e7-aa60-471f-94f4-86d3024f7327" providerId="AD" clId="Web-{0DF4D588-E670-E631-894B-884061F2BDF8}" dt="2023-12-08T16:13:09.302" v="1" actId="1076"/>
          <ac:grpSpMkLst>
            <pc:docMk/>
            <pc:sldMk cId="713125012" sldId="735"/>
            <ac:grpSpMk id="3" creationId="{0616985A-30BC-8B04-A629-071AFB32F629}"/>
          </ac:grpSpMkLst>
        </pc:grpChg>
      </pc:sldChg>
      <pc:sldChg chg="del">
        <pc:chgData name="Emily Thompson" userId="S::emily.thompson@saintjamesschool.co.uk::847d66e7-aa60-471f-94f4-86d3024f7327" providerId="AD" clId="Web-{0DF4D588-E670-E631-894B-884061F2BDF8}" dt="2023-12-08T16:27:03.676" v="4"/>
        <pc:sldMkLst>
          <pc:docMk/>
          <pc:sldMk cId="3770565867" sldId="736"/>
        </pc:sldMkLst>
      </pc:sldChg>
      <pc:sldChg chg="del">
        <pc:chgData name="Emily Thompson" userId="S::emily.thompson@saintjamesschool.co.uk::847d66e7-aa60-471f-94f4-86d3024f7327" providerId="AD" clId="Web-{0DF4D588-E670-E631-894B-884061F2BDF8}" dt="2023-12-08T16:27:33.521" v="6"/>
        <pc:sldMkLst>
          <pc:docMk/>
          <pc:sldMk cId="2727552342" sldId="737"/>
        </pc:sldMkLst>
      </pc:sldChg>
      <pc:sldChg chg="del">
        <pc:chgData name="Emily Thompson" userId="S::emily.thompson@saintjamesschool.co.uk::847d66e7-aa60-471f-94f4-86d3024f7327" providerId="AD" clId="Web-{0DF4D588-E670-E631-894B-884061F2BDF8}" dt="2023-12-08T16:28:06.428" v="8"/>
        <pc:sldMkLst>
          <pc:docMk/>
          <pc:sldMk cId="1200760766" sldId="738"/>
        </pc:sldMkLst>
      </pc:sldChg>
      <pc:sldChg chg="del">
        <pc:chgData name="Emily Thompson" userId="S::emily.thompson@saintjamesschool.co.uk::847d66e7-aa60-471f-94f4-86d3024f7327" providerId="AD" clId="Web-{0DF4D588-E670-E631-894B-884061F2BDF8}" dt="2023-12-08T16:28:36.460" v="10"/>
        <pc:sldMkLst>
          <pc:docMk/>
          <pc:sldMk cId="3786722638" sldId="739"/>
        </pc:sldMkLst>
      </pc:sldChg>
      <pc:sldChg chg="del">
        <pc:chgData name="Emily Thompson" userId="S::emily.thompson@saintjamesschool.co.uk::847d66e7-aa60-471f-94f4-86d3024f7327" providerId="AD" clId="Web-{0DF4D588-E670-E631-894B-884061F2BDF8}" dt="2023-12-08T16:28:55.836" v="12"/>
        <pc:sldMkLst>
          <pc:docMk/>
          <pc:sldMk cId="2606168102" sldId="740"/>
        </pc:sldMkLst>
      </pc:sldChg>
    </pc:docChg>
  </pc:docChgLst>
  <pc:docChgLst>
    <pc:chgData name="Kevin Chan" userId="d7f1e113-3f10-4d05-b890-7f01e0f820a4" providerId="ADAL" clId="{41633095-492C-4DA5-BF4D-FD5EFBEBEC07}"/>
    <pc:docChg chg="undo custSel addSld delSld modSld">
      <pc:chgData name="Kevin Chan" userId="d7f1e113-3f10-4d05-b890-7f01e0f820a4" providerId="ADAL" clId="{41633095-492C-4DA5-BF4D-FD5EFBEBEC07}" dt="2023-12-07T17:47:03.243" v="786" actId="20577"/>
      <pc:docMkLst>
        <pc:docMk/>
      </pc:docMkLst>
      <pc:sldChg chg="del">
        <pc:chgData name="Kevin Chan" userId="d7f1e113-3f10-4d05-b890-7f01e0f820a4" providerId="ADAL" clId="{41633095-492C-4DA5-BF4D-FD5EFBEBEC07}" dt="2023-12-07T17:04:38.586" v="6" actId="47"/>
        <pc:sldMkLst>
          <pc:docMk/>
          <pc:sldMk cId="3621434851" sldId="655"/>
        </pc:sldMkLst>
      </pc:sldChg>
      <pc:sldChg chg="del">
        <pc:chgData name="Kevin Chan" userId="d7f1e113-3f10-4d05-b890-7f01e0f820a4" providerId="ADAL" clId="{41633095-492C-4DA5-BF4D-FD5EFBEBEC07}" dt="2023-12-07T17:22:45.976" v="193" actId="47"/>
        <pc:sldMkLst>
          <pc:docMk/>
          <pc:sldMk cId="2945869014" sldId="656"/>
        </pc:sldMkLst>
      </pc:sldChg>
      <pc:sldChg chg="del">
        <pc:chgData name="Kevin Chan" userId="d7f1e113-3f10-4d05-b890-7f01e0f820a4" providerId="ADAL" clId="{41633095-492C-4DA5-BF4D-FD5EFBEBEC07}" dt="2023-12-07T17:28:00.494" v="295" actId="47"/>
        <pc:sldMkLst>
          <pc:docMk/>
          <pc:sldMk cId="520718404" sldId="657"/>
        </pc:sldMkLst>
      </pc:sldChg>
      <pc:sldChg chg="del">
        <pc:chgData name="Kevin Chan" userId="d7f1e113-3f10-4d05-b890-7f01e0f820a4" providerId="ADAL" clId="{41633095-492C-4DA5-BF4D-FD5EFBEBEC07}" dt="2023-12-07T17:02:14.878" v="1" actId="47"/>
        <pc:sldMkLst>
          <pc:docMk/>
          <pc:sldMk cId="2777964028" sldId="658"/>
        </pc:sldMkLst>
      </pc:sldChg>
      <pc:sldChg chg="del">
        <pc:chgData name="Kevin Chan" userId="d7f1e113-3f10-4d05-b890-7f01e0f820a4" providerId="ADAL" clId="{41633095-492C-4DA5-BF4D-FD5EFBEBEC07}" dt="2023-12-07T17:33:13.031" v="352" actId="47"/>
        <pc:sldMkLst>
          <pc:docMk/>
          <pc:sldMk cId="993199117" sldId="659"/>
        </pc:sldMkLst>
      </pc:sldChg>
      <pc:sldChg chg="del">
        <pc:chgData name="Kevin Chan" userId="d7f1e113-3f10-4d05-b890-7f01e0f820a4" providerId="ADAL" clId="{41633095-492C-4DA5-BF4D-FD5EFBEBEC07}" dt="2023-12-07T17:45:27.278" v="507" actId="47"/>
        <pc:sldMkLst>
          <pc:docMk/>
          <pc:sldMk cId="2330000521" sldId="660"/>
        </pc:sldMkLst>
      </pc:sldChg>
      <pc:sldChg chg="del">
        <pc:chgData name="Kevin Chan" userId="d7f1e113-3f10-4d05-b890-7f01e0f820a4" providerId="ADAL" clId="{41633095-492C-4DA5-BF4D-FD5EFBEBEC07}" dt="2023-12-07T17:04:37.627" v="5" actId="47"/>
        <pc:sldMkLst>
          <pc:docMk/>
          <pc:sldMk cId="2054120942" sldId="670"/>
        </pc:sldMkLst>
      </pc:sldChg>
      <pc:sldChg chg="del">
        <pc:chgData name="Kevin Chan" userId="d7f1e113-3f10-4d05-b890-7f01e0f820a4" providerId="ADAL" clId="{41633095-492C-4DA5-BF4D-FD5EFBEBEC07}" dt="2023-12-07T17:22:45.008" v="192" actId="47"/>
        <pc:sldMkLst>
          <pc:docMk/>
          <pc:sldMk cId="3412993419" sldId="671"/>
        </pc:sldMkLst>
      </pc:sldChg>
      <pc:sldChg chg="del">
        <pc:chgData name="Kevin Chan" userId="d7f1e113-3f10-4d05-b890-7f01e0f820a4" providerId="ADAL" clId="{41633095-492C-4DA5-BF4D-FD5EFBEBEC07}" dt="2023-12-07T17:27:59.808" v="294" actId="47"/>
        <pc:sldMkLst>
          <pc:docMk/>
          <pc:sldMk cId="4103457016" sldId="672"/>
        </pc:sldMkLst>
      </pc:sldChg>
      <pc:sldChg chg="del">
        <pc:chgData name="Kevin Chan" userId="d7f1e113-3f10-4d05-b890-7f01e0f820a4" providerId="ADAL" clId="{41633095-492C-4DA5-BF4D-FD5EFBEBEC07}" dt="2023-12-07T17:02:13.223" v="0" actId="47"/>
        <pc:sldMkLst>
          <pc:docMk/>
          <pc:sldMk cId="2509133359" sldId="673"/>
        </pc:sldMkLst>
      </pc:sldChg>
      <pc:sldChg chg="del">
        <pc:chgData name="Kevin Chan" userId="d7f1e113-3f10-4d05-b890-7f01e0f820a4" providerId="ADAL" clId="{41633095-492C-4DA5-BF4D-FD5EFBEBEC07}" dt="2023-12-07T17:33:11.715" v="351" actId="47"/>
        <pc:sldMkLst>
          <pc:docMk/>
          <pc:sldMk cId="2173817536" sldId="674"/>
        </pc:sldMkLst>
      </pc:sldChg>
      <pc:sldChg chg="modSp mod">
        <pc:chgData name="Kevin Chan" userId="d7f1e113-3f10-4d05-b890-7f01e0f820a4" providerId="ADAL" clId="{41633095-492C-4DA5-BF4D-FD5EFBEBEC07}" dt="2023-12-07T17:47:03.243" v="786" actId="20577"/>
        <pc:sldMkLst>
          <pc:docMk/>
          <pc:sldMk cId="3666986102" sldId="676"/>
        </pc:sldMkLst>
        <pc:spChg chg="mod">
          <ac:chgData name="Kevin Chan" userId="d7f1e113-3f10-4d05-b890-7f01e0f820a4" providerId="ADAL" clId="{41633095-492C-4DA5-BF4D-FD5EFBEBEC07}" dt="2023-12-07T17:45:42.071" v="521" actId="20577"/>
          <ac:spMkLst>
            <pc:docMk/>
            <pc:sldMk cId="3666986102" sldId="676"/>
            <ac:spMk id="2" creationId="{2FE46170-FA0F-FBA5-026E-DBFFF709D98C}"/>
          </ac:spMkLst>
        </pc:spChg>
        <pc:spChg chg="mod">
          <ac:chgData name="Kevin Chan" userId="d7f1e113-3f10-4d05-b890-7f01e0f820a4" providerId="ADAL" clId="{41633095-492C-4DA5-BF4D-FD5EFBEBEC07}" dt="2023-12-07T17:47:03.243" v="786" actId="20577"/>
          <ac:spMkLst>
            <pc:docMk/>
            <pc:sldMk cId="3666986102" sldId="676"/>
            <ac:spMk id="9" creationId="{4ADBF347-6500-75C1-7CB9-A9EED3C919E9}"/>
          </ac:spMkLst>
        </pc:spChg>
        <pc:spChg chg="mod">
          <ac:chgData name="Kevin Chan" userId="d7f1e113-3f10-4d05-b890-7f01e0f820a4" providerId="ADAL" clId="{41633095-492C-4DA5-BF4D-FD5EFBEBEC07}" dt="2023-12-07T17:46:48.327" v="758" actId="20577"/>
          <ac:spMkLst>
            <pc:docMk/>
            <pc:sldMk cId="3666986102" sldId="676"/>
            <ac:spMk id="10" creationId="{72DA49A5-8C5A-D2C8-56B8-CA739D43C8CD}"/>
          </ac:spMkLst>
        </pc:spChg>
        <pc:picChg chg="mod">
          <ac:chgData name="Kevin Chan" userId="d7f1e113-3f10-4d05-b890-7f01e0f820a4" providerId="ADAL" clId="{41633095-492C-4DA5-BF4D-FD5EFBEBEC07}" dt="2023-12-07T17:46:43.436" v="755" actId="1076"/>
          <ac:picMkLst>
            <pc:docMk/>
            <pc:sldMk cId="3666986102" sldId="676"/>
            <ac:picMk id="4" creationId="{C1B5CF2B-47EF-DF69-D6BF-28CD600CA803}"/>
          </ac:picMkLst>
        </pc:picChg>
      </pc:sldChg>
      <pc:sldChg chg="modSp add del mod">
        <pc:chgData name="Kevin Chan" userId="d7f1e113-3f10-4d05-b890-7f01e0f820a4" providerId="ADAL" clId="{41633095-492C-4DA5-BF4D-FD5EFBEBEC07}" dt="2023-12-07T17:33:54.810" v="360" actId="47"/>
        <pc:sldMkLst>
          <pc:docMk/>
          <pc:sldMk cId="2056791625" sldId="788"/>
        </pc:sldMkLst>
        <pc:spChg chg="mod">
          <ac:chgData name="Kevin Chan" userId="d7f1e113-3f10-4d05-b890-7f01e0f820a4" providerId="ADAL" clId="{41633095-492C-4DA5-BF4D-FD5EFBEBEC07}" dt="2023-12-07T17:33:44.827" v="358" actId="20577"/>
          <ac:spMkLst>
            <pc:docMk/>
            <pc:sldMk cId="2056791625" sldId="788"/>
            <ac:spMk id="2" creationId="{2FE46170-FA0F-FBA5-026E-DBFFF709D98C}"/>
          </ac:spMkLst>
        </pc:spChg>
      </pc:sldChg>
      <pc:sldChg chg="addSp delSp modSp add mod">
        <pc:chgData name="Kevin Chan" userId="d7f1e113-3f10-4d05-b890-7f01e0f820a4" providerId="ADAL" clId="{41633095-492C-4DA5-BF4D-FD5EFBEBEC07}" dt="2023-12-07T17:27:49.879" v="293"/>
        <pc:sldMkLst>
          <pc:docMk/>
          <pc:sldMk cId="4071898725" sldId="789"/>
        </pc:sldMkLst>
        <pc:spChg chg="mod">
          <ac:chgData name="Kevin Chan" userId="d7f1e113-3f10-4d05-b890-7f01e0f820a4" providerId="ADAL" clId="{41633095-492C-4DA5-BF4D-FD5EFBEBEC07}" dt="2023-12-07T17:04:48.155" v="9" actId="20577"/>
          <ac:spMkLst>
            <pc:docMk/>
            <pc:sldMk cId="4071898725" sldId="789"/>
            <ac:spMk id="2" creationId="{2FE46170-FA0F-FBA5-026E-DBFFF709D98C}"/>
          </ac:spMkLst>
        </pc:spChg>
        <pc:spChg chg="add mod">
          <ac:chgData name="Kevin Chan" userId="d7f1e113-3f10-4d05-b890-7f01e0f820a4" providerId="ADAL" clId="{41633095-492C-4DA5-BF4D-FD5EFBEBEC07}" dt="2023-12-07T17:27:49.879" v="293"/>
          <ac:spMkLst>
            <pc:docMk/>
            <pc:sldMk cId="4071898725" sldId="789"/>
            <ac:spMk id="7" creationId="{4E0601F5-D7C3-15B5-83D6-7DC37D3574E4}"/>
          </ac:spMkLst>
        </pc:spChg>
        <pc:spChg chg="mod">
          <ac:chgData name="Kevin Chan" userId="d7f1e113-3f10-4d05-b890-7f01e0f820a4" providerId="ADAL" clId="{41633095-492C-4DA5-BF4D-FD5EFBEBEC07}" dt="2023-12-07T17:21:51.714" v="150" actId="20577"/>
          <ac:spMkLst>
            <pc:docMk/>
            <pc:sldMk cId="4071898725" sldId="789"/>
            <ac:spMk id="9" creationId="{4ADBF347-6500-75C1-7CB9-A9EED3C919E9}"/>
          </ac:spMkLst>
        </pc:spChg>
        <pc:spChg chg="mod">
          <ac:chgData name="Kevin Chan" userId="d7f1e113-3f10-4d05-b890-7f01e0f820a4" providerId="ADAL" clId="{41633095-492C-4DA5-BF4D-FD5EFBEBEC07}" dt="2023-12-07T17:22:41.418" v="191" actId="20577"/>
          <ac:spMkLst>
            <pc:docMk/>
            <pc:sldMk cId="4071898725" sldId="789"/>
            <ac:spMk id="10" creationId="{72DA49A5-8C5A-D2C8-56B8-CA739D43C8CD}"/>
          </ac:spMkLst>
        </pc:spChg>
        <pc:picChg chg="add mod">
          <ac:chgData name="Kevin Chan" userId="d7f1e113-3f10-4d05-b890-7f01e0f820a4" providerId="ADAL" clId="{41633095-492C-4DA5-BF4D-FD5EFBEBEC07}" dt="2023-12-07T17:19:28.501" v="83" actId="1076"/>
          <ac:picMkLst>
            <pc:docMk/>
            <pc:sldMk cId="4071898725" sldId="789"/>
            <ac:picMk id="4" creationId="{E708CA78-89E8-5CAB-E0E9-00FF0C729864}"/>
          </ac:picMkLst>
        </pc:picChg>
        <pc:picChg chg="add mod">
          <ac:chgData name="Kevin Chan" userId="d7f1e113-3f10-4d05-b890-7f01e0f820a4" providerId="ADAL" clId="{41633095-492C-4DA5-BF4D-FD5EFBEBEC07}" dt="2023-12-07T17:20:53.671" v="105" actId="1076"/>
          <ac:picMkLst>
            <pc:docMk/>
            <pc:sldMk cId="4071898725" sldId="789"/>
            <ac:picMk id="1028" creationId="{6A928708-1725-3663-A305-62A60079361C}"/>
          </ac:picMkLst>
        </pc:picChg>
        <pc:picChg chg="add mod">
          <ac:chgData name="Kevin Chan" userId="d7f1e113-3f10-4d05-b890-7f01e0f820a4" providerId="ADAL" clId="{41633095-492C-4DA5-BF4D-FD5EFBEBEC07}" dt="2023-12-07T17:22:26.243" v="153" actId="1076"/>
          <ac:picMkLst>
            <pc:docMk/>
            <pc:sldMk cId="4071898725" sldId="789"/>
            <ac:picMk id="1030" creationId="{129843AF-956A-2CE8-4F22-828B7C9E86A2}"/>
          </ac:picMkLst>
        </pc:picChg>
        <pc:picChg chg="del">
          <ac:chgData name="Kevin Chan" userId="d7f1e113-3f10-4d05-b890-7f01e0f820a4" providerId="ADAL" clId="{41633095-492C-4DA5-BF4D-FD5EFBEBEC07}" dt="2023-12-07T17:17:59.128" v="78" actId="478"/>
          <ac:picMkLst>
            <pc:docMk/>
            <pc:sldMk cId="4071898725" sldId="789"/>
            <ac:picMk id="5122" creationId="{3470DD53-242A-8F60-4AC4-29C898EED255}"/>
          </ac:picMkLst>
        </pc:picChg>
        <pc:picChg chg="del">
          <ac:chgData name="Kevin Chan" userId="d7f1e113-3f10-4d05-b890-7f01e0f820a4" providerId="ADAL" clId="{41633095-492C-4DA5-BF4D-FD5EFBEBEC07}" dt="2023-12-07T17:17:59.583" v="79" actId="478"/>
          <ac:picMkLst>
            <pc:docMk/>
            <pc:sldMk cId="4071898725" sldId="789"/>
            <ac:picMk id="5124" creationId="{9A290999-A351-D803-F782-BDE22C1DCEAD}"/>
          </ac:picMkLst>
        </pc:picChg>
        <pc:picChg chg="del">
          <ac:chgData name="Kevin Chan" userId="d7f1e113-3f10-4d05-b890-7f01e0f820a4" providerId="ADAL" clId="{41633095-492C-4DA5-BF4D-FD5EFBEBEC07}" dt="2023-12-07T17:17:59.931" v="80" actId="478"/>
          <ac:picMkLst>
            <pc:docMk/>
            <pc:sldMk cId="4071898725" sldId="789"/>
            <ac:picMk id="5126" creationId="{83996B8B-821C-6D0C-E337-9A66D194C08D}"/>
          </ac:picMkLst>
        </pc:picChg>
      </pc:sldChg>
      <pc:sldChg chg="addSp delSp modSp add mod">
        <pc:chgData name="Kevin Chan" userId="d7f1e113-3f10-4d05-b890-7f01e0f820a4" providerId="ADAL" clId="{41633095-492C-4DA5-BF4D-FD5EFBEBEC07}" dt="2023-12-07T17:27:45.281" v="292" actId="1076"/>
        <pc:sldMkLst>
          <pc:docMk/>
          <pc:sldMk cId="591181093" sldId="790"/>
        </pc:sldMkLst>
        <pc:spChg chg="mod">
          <ac:chgData name="Kevin Chan" userId="d7f1e113-3f10-4d05-b890-7f01e0f820a4" providerId="ADAL" clId="{41633095-492C-4DA5-BF4D-FD5EFBEBEC07}" dt="2023-12-07T17:22:51.049" v="196" actId="20577"/>
          <ac:spMkLst>
            <pc:docMk/>
            <pc:sldMk cId="591181093" sldId="790"/>
            <ac:spMk id="2" creationId="{2FE46170-FA0F-FBA5-026E-DBFFF709D98C}"/>
          </ac:spMkLst>
        </pc:spChg>
        <pc:spChg chg="add mod">
          <ac:chgData name="Kevin Chan" userId="d7f1e113-3f10-4d05-b890-7f01e0f820a4" providerId="ADAL" clId="{41633095-492C-4DA5-BF4D-FD5EFBEBEC07}" dt="2023-12-07T17:26:30.902" v="286" actId="122"/>
          <ac:spMkLst>
            <pc:docMk/>
            <pc:sldMk cId="591181093" sldId="790"/>
            <ac:spMk id="7" creationId="{C403D4AB-406E-41FE-7D04-AD2C901DFB57}"/>
          </ac:spMkLst>
        </pc:spChg>
        <pc:spChg chg="mod">
          <ac:chgData name="Kevin Chan" userId="d7f1e113-3f10-4d05-b890-7f01e0f820a4" providerId="ADAL" clId="{41633095-492C-4DA5-BF4D-FD5EFBEBEC07}" dt="2023-12-07T17:23:13.354" v="226" actId="20577"/>
          <ac:spMkLst>
            <pc:docMk/>
            <pc:sldMk cId="591181093" sldId="790"/>
            <ac:spMk id="9" creationId="{4ADBF347-6500-75C1-7CB9-A9EED3C919E9}"/>
          </ac:spMkLst>
        </pc:spChg>
        <pc:picChg chg="del">
          <ac:chgData name="Kevin Chan" userId="d7f1e113-3f10-4d05-b890-7f01e0f820a4" providerId="ADAL" clId="{41633095-492C-4DA5-BF4D-FD5EFBEBEC07}" dt="2023-12-07T17:24:33.260" v="229" actId="478"/>
          <ac:picMkLst>
            <pc:docMk/>
            <pc:sldMk cId="591181093" sldId="790"/>
            <ac:picMk id="4" creationId="{E708CA78-89E8-5CAB-E0E9-00FF0C729864}"/>
          </ac:picMkLst>
        </pc:picChg>
        <pc:picChg chg="del">
          <ac:chgData name="Kevin Chan" userId="d7f1e113-3f10-4d05-b890-7f01e0f820a4" providerId="ADAL" clId="{41633095-492C-4DA5-BF4D-FD5EFBEBEC07}" dt="2023-12-07T17:24:32.848" v="228" actId="478"/>
          <ac:picMkLst>
            <pc:docMk/>
            <pc:sldMk cId="591181093" sldId="790"/>
            <ac:picMk id="1028" creationId="{6A928708-1725-3663-A305-62A60079361C}"/>
          </ac:picMkLst>
        </pc:picChg>
        <pc:picChg chg="del">
          <ac:chgData name="Kevin Chan" userId="d7f1e113-3f10-4d05-b890-7f01e0f820a4" providerId="ADAL" clId="{41633095-492C-4DA5-BF4D-FD5EFBEBEC07}" dt="2023-12-07T17:24:32.489" v="227" actId="478"/>
          <ac:picMkLst>
            <pc:docMk/>
            <pc:sldMk cId="591181093" sldId="790"/>
            <ac:picMk id="1030" creationId="{129843AF-956A-2CE8-4F22-828B7C9E86A2}"/>
          </ac:picMkLst>
        </pc:picChg>
        <pc:picChg chg="add mod">
          <ac:chgData name="Kevin Chan" userId="d7f1e113-3f10-4d05-b890-7f01e0f820a4" providerId="ADAL" clId="{41633095-492C-4DA5-BF4D-FD5EFBEBEC07}" dt="2023-12-07T17:27:32.762" v="288" actId="1076"/>
          <ac:picMkLst>
            <pc:docMk/>
            <pc:sldMk cId="591181093" sldId="790"/>
            <ac:picMk id="2050" creationId="{CF1C0789-EB1F-0C2A-D54F-EDCE336AC642}"/>
          </ac:picMkLst>
        </pc:picChg>
        <pc:picChg chg="add mod">
          <ac:chgData name="Kevin Chan" userId="d7f1e113-3f10-4d05-b890-7f01e0f820a4" providerId="ADAL" clId="{41633095-492C-4DA5-BF4D-FD5EFBEBEC07}" dt="2023-12-07T17:27:33.817" v="289" actId="1076"/>
          <ac:picMkLst>
            <pc:docMk/>
            <pc:sldMk cId="591181093" sldId="790"/>
            <ac:picMk id="2052" creationId="{667E5696-366B-BE13-4CB0-561118B24C8F}"/>
          </ac:picMkLst>
        </pc:picChg>
        <pc:picChg chg="add mod">
          <ac:chgData name="Kevin Chan" userId="d7f1e113-3f10-4d05-b890-7f01e0f820a4" providerId="ADAL" clId="{41633095-492C-4DA5-BF4D-FD5EFBEBEC07}" dt="2023-12-07T17:27:45.281" v="292" actId="1076"/>
          <ac:picMkLst>
            <pc:docMk/>
            <pc:sldMk cId="591181093" sldId="790"/>
            <ac:picMk id="2054" creationId="{3EF05991-39EF-60B9-E22B-EDFE57399299}"/>
          </ac:picMkLst>
        </pc:picChg>
      </pc:sldChg>
      <pc:sldChg chg="addSp delSp modSp add mod">
        <pc:chgData name="Kevin Chan" userId="d7f1e113-3f10-4d05-b890-7f01e0f820a4" providerId="ADAL" clId="{41633095-492C-4DA5-BF4D-FD5EFBEBEC07}" dt="2023-12-07T17:32:12.702" v="348" actId="14100"/>
        <pc:sldMkLst>
          <pc:docMk/>
          <pc:sldMk cId="3185879440" sldId="791"/>
        </pc:sldMkLst>
        <pc:spChg chg="mod">
          <ac:chgData name="Kevin Chan" userId="d7f1e113-3f10-4d05-b890-7f01e0f820a4" providerId="ADAL" clId="{41633095-492C-4DA5-BF4D-FD5EFBEBEC07}" dt="2023-12-07T17:28:05.162" v="300" actId="20577"/>
          <ac:spMkLst>
            <pc:docMk/>
            <pc:sldMk cId="3185879440" sldId="791"/>
            <ac:spMk id="2" creationId="{2FE46170-FA0F-FBA5-026E-DBFFF709D98C}"/>
          </ac:spMkLst>
        </pc:spChg>
        <pc:spChg chg="mod">
          <ac:chgData name="Kevin Chan" userId="d7f1e113-3f10-4d05-b890-7f01e0f820a4" providerId="ADAL" clId="{41633095-492C-4DA5-BF4D-FD5EFBEBEC07}" dt="2023-12-07T17:28:17.034" v="333" actId="20577"/>
          <ac:spMkLst>
            <pc:docMk/>
            <pc:sldMk cId="3185879440" sldId="791"/>
            <ac:spMk id="9" creationId="{4ADBF347-6500-75C1-7CB9-A9EED3C919E9}"/>
          </ac:spMkLst>
        </pc:spChg>
        <pc:picChg chg="del">
          <ac:chgData name="Kevin Chan" userId="d7f1e113-3f10-4d05-b890-7f01e0f820a4" providerId="ADAL" clId="{41633095-492C-4DA5-BF4D-FD5EFBEBEC07}" dt="2023-12-07T17:29:05.823" v="334" actId="478"/>
          <ac:picMkLst>
            <pc:docMk/>
            <pc:sldMk cId="3185879440" sldId="791"/>
            <ac:picMk id="2050" creationId="{CF1C0789-EB1F-0C2A-D54F-EDCE336AC642}"/>
          </ac:picMkLst>
        </pc:picChg>
        <pc:picChg chg="del">
          <ac:chgData name="Kevin Chan" userId="d7f1e113-3f10-4d05-b890-7f01e0f820a4" providerId="ADAL" clId="{41633095-492C-4DA5-BF4D-FD5EFBEBEC07}" dt="2023-12-07T17:29:06.193" v="335" actId="478"/>
          <ac:picMkLst>
            <pc:docMk/>
            <pc:sldMk cId="3185879440" sldId="791"/>
            <ac:picMk id="2052" creationId="{667E5696-366B-BE13-4CB0-561118B24C8F}"/>
          </ac:picMkLst>
        </pc:picChg>
        <pc:picChg chg="del">
          <ac:chgData name="Kevin Chan" userId="d7f1e113-3f10-4d05-b890-7f01e0f820a4" providerId="ADAL" clId="{41633095-492C-4DA5-BF4D-FD5EFBEBEC07}" dt="2023-12-07T17:29:06.710" v="336" actId="478"/>
          <ac:picMkLst>
            <pc:docMk/>
            <pc:sldMk cId="3185879440" sldId="791"/>
            <ac:picMk id="2054" creationId="{3EF05991-39EF-60B9-E22B-EDFE57399299}"/>
          </ac:picMkLst>
        </pc:picChg>
        <pc:picChg chg="add mod">
          <ac:chgData name="Kevin Chan" userId="d7f1e113-3f10-4d05-b890-7f01e0f820a4" providerId="ADAL" clId="{41633095-492C-4DA5-BF4D-FD5EFBEBEC07}" dt="2023-12-07T17:29:38.118" v="339" actId="1076"/>
          <ac:picMkLst>
            <pc:docMk/>
            <pc:sldMk cId="3185879440" sldId="791"/>
            <ac:picMk id="3074" creationId="{B2E0DF1F-40A2-25F9-8889-0395A303BB47}"/>
          </ac:picMkLst>
        </pc:picChg>
        <pc:picChg chg="add mod">
          <ac:chgData name="Kevin Chan" userId="d7f1e113-3f10-4d05-b890-7f01e0f820a4" providerId="ADAL" clId="{41633095-492C-4DA5-BF4D-FD5EFBEBEC07}" dt="2023-12-07T17:31:00.233" v="344" actId="1076"/>
          <ac:picMkLst>
            <pc:docMk/>
            <pc:sldMk cId="3185879440" sldId="791"/>
            <ac:picMk id="3076" creationId="{FEB41283-D293-FA28-DEDA-C53EF0E0238A}"/>
          </ac:picMkLst>
        </pc:picChg>
        <pc:picChg chg="add mod">
          <ac:chgData name="Kevin Chan" userId="d7f1e113-3f10-4d05-b890-7f01e0f820a4" providerId="ADAL" clId="{41633095-492C-4DA5-BF4D-FD5EFBEBEC07}" dt="2023-12-07T17:32:12.702" v="348" actId="14100"/>
          <ac:picMkLst>
            <pc:docMk/>
            <pc:sldMk cId="3185879440" sldId="791"/>
            <ac:picMk id="3078" creationId="{0993BC16-ECE2-07AF-520C-1DA7F74088E9}"/>
          </ac:picMkLst>
        </pc:picChg>
      </pc:sldChg>
      <pc:sldChg chg="addSp delSp modSp add mod">
        <pc:chgData name="Kevin Chan" userId="d7f1e113-3f10-4d05-b890-7f01e0f820a4" providerId="ADAL" clId="{41633095-492C-4DA5-BF4D-FD5EFBEBEC07}" dt="2023-12-07T17:45:12.199" v="506" actId="1076"/>
        <pc:sldMkLst>
          <pc:docMk/>
          <pc:sldMk cId="715819733" sldId="792"/>
        </pc:sldMkLst>
        <pc:spChg chg="mod">
          <ac:chgData name="Kevin Chan" userId="d7f1e113-3f10-4d05-b890-7f01e0f820a4" providerId="ADAL" clId="{41633095-492C-4DA5-BF4D-FD5EFBEBEC07}" dt="2023-12-07T17:39:59.275" v="429" actId="20577"/>
          <ac:spMkLst>
            <pc:docMk/>
            <pc:sldMk cId="715819733" sldId="792"/>
            <ac:spMk id="2" creationId="{2FE46170-FA0F-FBA5-026E-DBFFF709D98C}"/>
          </ac:spMkLst>
        </pc:spChg>
        <pc:spChg chg="mod">
          <ac:chgData name="Kevin Chan" userId="d7f1e113-3f10-4d05-b890-7f01e0f820a4" providerId="ADAL" clId="{41633095-492C-4DA5-BF4D-FD5EFBEBEC07}" dt="2023-12-07T17:42:48.084" v="496" actId="20577"/>
          <ac:spMkLst>
            <pc:docMk/>
            <pc:sldMk cId="715819733" sldId="792"/>
            <ac:spMk id="9" creationId="{4ADBF347-6500-75C1-7CB9-A9EED3C919E9}"/>
          </ac:spMkLst>
        </pc:spChg>
        <pc:spChg chg="add del">
          <ac:chgData name="Kevin Chan" userId="d7f1e113-3f10-4d05-b890-7f01e0f820a4" providerId="ADAL" clId="{41633095-492C-4DA5-BF4D-FD5EFBEBEC07}" dt="2023-12-07T17:43:30.469" v="498" actId="22"/>
          <ac:spMkLst>
            <pc:docMk/>
            <pc:sldMk cId="715819733" sldId="792"/>
            <ac:spMk id="11" creationId="{1687BB71-024C-59AF-19F9-807A80C54C08}"/>
          </ac:spMkLst>
        </pc:spChg>
        <pc:picChg chg="del">
          <ac:chgData name="Kevin Chan" userId="d7f1e113-3f10-4d05-b890-7f01e0f820a4" providerId="ADAL" clId="{41633095-492C-4DA5-BF4D-FD5EFBEBEC07}" dt="2023-12-07T17:41:20.005" v="462" actId="478"/>
          <ac:picMkLst>
            <pc:docMk/>
            <pc:sldMk cId="715819733" sldId="792"/>
            <ac:picMk id="3074" creationId="{B2E0DF1F-40A2-25F9-8889-0395A303BB47}"/>
          </ac:picMkLst>
        </pc:picChg>
        <pc:picChg chg="del">
          <ac:chgData name="Kevin Chan" userId="d7f1e113-3f10-4d05-b890-7f01e0f820a4" providerId="ADAL" clId="{41633095-492C-4DA5-BF4D-FD5EFBEBEC07}" dt="2023-12-07T17:41:20.406" v="463" actId="478"/>
          <ac:picMkLst>
            <pc:docMk/>
            <pc:sldMk cId="715819733" sldId="792"/>
            <ac:picMk id="3076" creationId="{FEB41283-D293-FA28-DEDA-C53EF0E0238A}"/>
          </ac:picMkLst>
        </pc:picChg>
        <pc:picChg chg="del">
          <ac:chgData name="Kevin Chan" userId="d7f1e113-3f10-4d05-b890-7f01e0f820a4" providerId="ADAL" clId="{41633095-492C-4DA5-BF4D-FD5EFBEBEC07}" dt="2023-12-07T17:41:20.707" v="464" actId="478"/>
          <ac:picMkLst>
            <pc:docMk/>
            <pc:sldMk cId="715819733" sldId="792"/>
            <ac:picMk id="3078" creationId="{0993BC16-ECE2-07AF-520C-1DA7F74088E9}"/>
          </ac:picMkLst>
        </pc:picChg>
        <pc:picChg chg="add mod">
          <ac:chgData name="Kevin Chan" userId="d7f1e113-3f10-4d05-b890-7f01e0f820a4" providerId="ADAL" clId="{41633095-492C-4DA5-BF4D-FD5EFBEBEC07}" dt="2023-12-07T17:42:13.264" v="468" actId="14100"/>
          <ac:picMkLst>
            <pc:docMk/>
            <pc:sldMk cId="715819733" sldId="792"/>
            <ac:picMk id="5122" creationId="{83D90A53-AC4C-915F-0880-1987F001EA73}"/>
          </ac:picMkLst>
        </pc:picChg>
        <pc:picChg chg="add mod">
          <ac:chgData name="Kevin Chan" userId="d7f1e113-3f10-4d05-b890-7f01e0f820a4" providerId="ADAL" clId="{41633095-492C-4DA5-BF4D-FD5EFBEBEC07}" dt="2023-12-07T17:43:39.144" v="501" actId="1076"/>
          <ac:picMkLst>
            <pc:docMk/>
            <pc:sldMk cId="715819733" sldId="792"/>
            <ac:picMk id="5124" creationId="{96504E16-9924-8284-438E-810122BCAD8B}"/>
          </ac:picMkLst>
        </pc:picChg>
        <pc:picChg chg="add mod">
          <ac:chgData name="Kevin Chan" userId="d7f1e113-3f10-4d05-b890-7f01e0f820a4" providerId="ADAL" clId="{41633095-492C-4DA5-BF4D-FD5EFBEBEC07}" dt="2023-12-07T17:45:12.199" v="506" actId="1076"/>
          <ac:picMkLst>
            <pc:docMk/>
            <pc:sldMk cId="715819733" sldId="792"/>
            <ac:picMk id="5126" creationId="{E06C4557-51FD-E6A8-7AD5-216D2684F338}"/>
          </ac:picMkLst>
        </pc:picChg>
      </pc:sldChg>
      <pc:sldChg chg="add del">
        <pc:chgData name="Kevin Chan" userId="d7f1e113-3f10-4d05-b890-7f01e0f820a4" providerId="ADAL" clId="{41633095-492C-4DA5-BF4D-FD5EFBEBEC07}" dt="2023-12-07T17:32:17.246" v="350"/>
        <pc:sldMkLst>
          <pc:docMk/>
          <pc:sldMk cId="4038440972" sldId="792"/>
        </pc:sldMkLst>
      </pc:sldChg>
      <pc:sldChg chg="addSp delSp modSp add mod">
        <pc:chgData name="Kevin Chan" userId="d7f1e113-3f10-4d05-b890-7f01e0f820a4" providerId="ADAL" clId="{41633095-492C-4DA5-BF4D-FD5EFBEBEC07}" dt="2023-12-07T17:39:40.623" v="428" actId="14100"/>
        <pc:sldMkLst>
          <pc:docMk/>
          <pc:sldMk cId="3820583385" sldId="793"/>
        </pc:sldMkLst>
        <pc:spChg chg="mod">
          <ac:chgData name="Kevin Chan" userId="d7f1e113-3f10-4d05-b890-7f01e0f820a4" providerId="ADAL" clId="{41633095-492C-4DA5-BF4D-FD5EFBEBEC07}" dt="2023-12-07T17:36:58.409" v="416" actId="20577"/>
          <ac:spMkLst>
            <pc:docMk/>
            <pc:sldMk cId="3820583385" sldId="793"/>
            <ac:spMk id="2" creationId="{2FE46170-FA0F-FBA5-026E-DBFFF709D98C}"/>
          </ac:spMkLst>
        </pc:spChg>
        <pc:spChg chg="mod">
          <ac:chgData name="Kevin Chan" userId="d7f1e113-3f10-4d05-b890-7f01e0f820a4" providerId="ADAL" clId="{41633095-492C-4DA5-BF4D-FD5EFBEBEC07}" dt="2023-12-07T17:34:13.621" v="404" actId="20577"/>
          <ac:spMkLst>
            <pc:docMk/>
            <pc:sldMk cId="3820583385" sldId="793"/>
            <ac:spMk id="9" creationId="{4ADBF347-6500-75C1-7CB9-A9EED3C919E9}"/>
          </ac:spMkLst>
        </pc:spChg>
        <pc:picChg chg="del">
          <ac:chgData name="Kevin Chan" userId="d7f1e113-3f10-4d05-b890-7f01e0f820a4" providerId="ADAL" clId="{41633095-492C-4DA5-BF4D-FD5EFBEBEC07}" dt="2023-12-07T17:34:59.867" v="405" actId="478"/>
          <ac:picMkLst>
            <pc:docMk/>
            <pc:sldMk cId="3820583385" sldId="793"/>
            <ac:picMk id="3074" creationId="{B2E0DF1F-40A2-25F9-8889-0395A303BB47}"/>
          </ac:picMkLst>
        </pc:picChg>
        <pc:picChg chg="del">
          <ac:chgData name="Kevin Chan" userId="d7f1e113-3f10-4d05-b890-7f01e0f820a4" providerId="ADAL" clId="{41633095-492C-4DA5-BF4D-FD5EFBEBEC07}" dt="2023-12-07T17:35:00.230" v="406" actId="478"/>
          <ac:picMkLst>
            <pc:docMk/>
            <pc:sldMk cId="3820583385" sldId="793"/>
            <ac:picMk id="3076" creationId="{FEB41283-D293-FA28-DEDA-C53EF0E0238A}"/>
          </ac:picMkLst>
        </pc:picChg>
        <pc:picChg chg="del">
          <ac:chgData name="Kevin Chan" userId="d7f1e113-3f10-4d05-b890-7f01e0f820a4" providerId="ADAL" clId="{41633095-492C-4DA5-BF4D-FD5EFBEBEC07}" dt="2023-12-07T17:35:00.515" v="407" actId="478"/>
          <ac:picMkLst>
            <pc:docMk/>
            <pc:sldMk cId="3820583385" sldId="793"/>
            <ac:picMk id="3078" creationId="{0993BC16-ECE2-07AF-520C-1DA7F74088E9}"/>
          </ac:picMkLst>
        </pc:picChg>
        <pc:picChg chg="add mod">
          <ac:chgData name="Kevin Chan" userId="d7f1e113-3f10-4d05-b890-7f01e0f820a4" providerId="ADAL" clId="{41633095-492C-4DA5-BF4D-FD5EFBEBEC07}" dt="2023-12-07T17:36:21.471" v="412" actId="1076"/>
          <ac:picMkLst>
            <pc:docMk/>
            <pc:sldMk cId="3820583385" sldId="793"/>
            <ac:picMk id="4098" creationId="{EC3EB5F5-21CE-4C92-8514-F02F00F798D0}"/>
          </ac:picMkLst>
        </pc:picChg>
        <pc:picChg chg="add mod">
          <ac:chgData name="Kevin Chan" userId="d7f1e113-3f10-4d05-b890-7f01e0f820a4" providerId="ADAL" clId="{41633095-492C-4DA5-BF4D-FD5EFBEBEC07}" dt="2023-12-07T17:39:29.677" v="424" actId="1076"/>
          <ac:picMkLst>
            <pc:docMk/>
            <pc:sldMk cId="3820583385" sldId="793"/>
            <ac:picMk id="4100" creationId="{4B88BC9C-F1F2-C621-AE65-ABC0C4A64AE2}"/>
          </ac:picMkLst>
        </pc:picChg>
        <pc:picChg chg="add mod">
          <ac:chgData name="Kevin Chan" userId="d7f1e113-3f10-4d05-b890-7f01e0f820a4" providerId="ADAL" clId="{41633095-492C-4DA5-BF4D-FD5EFBEBEC07}" dt="2023-12-07T17:39:40.623" v="428" actId="14100"/>
          <ac:picMkLst>
            <pc:docMk/>
            <pc:sldMk cId="3820583385" sldId="793"/>
            <ac:picMk id="4102" creationId="{80B6C4BD-CDED-FC72-B8B5-4BA699200A38}"/>
          </ac:picMkLst>
        </pc:picChg>
      </pc:sldChg>
    </pc:docChg>
  </pc:docChgLst>
  <pc:docChgLst>
    <pc:chgData name="Luca Downey" userId="S::luca.downey@saintjamesschool.co.uk::517d84de-2b31-4d76-85c6-3cd7894e9663" providerId="AD" clId="Web-{234CDCAD-90E5-8ED1-9CBD-9446FC8D5CFB}"/>
    <pc:docChg chg="addSld delSld modSld">
      <pc:chgData name="Luca Downey" userId="S::luca.downey@saintjamesschool.co.uk::517d84de-2b31-4d76-85c6-3cd7894e9663" providerId="AD" clId="Web-{234CDCAD-90E5-8ED1-9CBD-9446FC8D5CFB}" dt="2024-02-05T14:37:49.005" v="520"/>
      <pc:docMkLst>
        <pc:docMk/>
      </pc:docMkLst>
      <pc:sldChg chg="del">
        <pc:chgData name="Luca Downey" userId="S::luca.downey@saintjamesschool.co.uk::517d84de-2b31-4d76-85c6-3cd7894e9663" providerId="AD" clId="Web-{234CDCAD-90E5-8ED1-9CBD-9446FC8D5CFB}" dt="2024-02-05T13:02:14.113" v="510"/>
        <pc:sldMkLst>
          <pc:docMk/>
          <pc:sldMk cId="819376496" sldId="707"/>
        </pc:sldMkLst>
      </pc:sldChg>
      <pc:sldChg chg="del">
        <pc:chgData name="Luca Downey" userId="S::luca.downey@saintjamesschool.co.uk::517d84de-2b31-4d76-85c6-3cd7894e9663" providerId="AD" clId="Web-{234CDCAD-90E5-8ED1-9CBD-9446FC8D5CFB}" dt="2024-02-05T14:36:29.190" v="512"/>
        <pc:sldMkLst>
          <pc:docMk/>
          <pc:sldMk cId="486151489" sldId="783"/>
        </pc:sldMkLst>
      </pc:sldChg>
      <pc:sldChg chg="del">
        <pc:chgData name="Luca Downey" userId="S::luca.downey@saintjamesschool.co.uk::517d84de-2b31-4d76-85c6-3cd7894e9663" providerId="AD" clId="Web-{234CDCAD-90E5-8ED1-9CBD-9446FC8D5CFB}" dt="2024-02-05T14:36:49.034" v="514"/>
        <pc:sldMkLst>
          <pc:docMk/>
          <pc:sldMk cId="4171134242" sldId="784"/>
        </pc:sldMkLst>
      </pc:sldChg>
      <pc:sldChg chg="addSp delSp modSp del">
        <pc:chgData name="Luca Downey" userId="S::luca.downey@saintjamesschool.co.uk::517d84de-2b31-4d76-85c6-3cd7894e9663" providerId="AD" clId="Web-{234CDCAD-90E5-8ED1-9CBD-9446FC8D5CFB}" dt="2024-02-05T14:37:06.691" v="516"/>
        <pc:sldMkLst>
          <pc:docMk/>
          <pc:sldMk cId="4061728014" sldId="785"/>
        </pc:sldMkLst>
        <pc:spChg chg="mod">
          <ac:chgData name="Luca Downey" userId="S::luca.downey@saintjamesschool.co.uk::517d84de-2b31-4d76-85c6-3cd7894e9663" providerId="AD" clId="Web-{234CDCAD-90E5-8ED1-9CBD-9446FC8D5CFB}" dt="2024-02-05T13:01:34.626" v="508" actId="20577"/>
          <ac:spMkLst>
            <pc:docMk/>
            <pc:sldMk cId="4061728014" sldId="785"/>
            <ac:spMk id="6" creationId="{397DEE9C-A6FF-DFCB-82B1-E5E0D769EDC9}"/>
          </ac:spMkLst>
        </pc:spChg>
        <pc:spChg chg="del">
          <ac:chgData name="Luca Downey" userId="S::luca.downey@saintjamesschool.co.uk::517d84de-2b31-4d76-85c6-3cd7894e9663" providerId="AD" clId="Web-{234CDCAD-90E5-8ED1-9CBD-9446FC8D5CFB}" dt="2024-02-05T12:51:57.669" v="37"/>
          <ac:spMkLst>
            <pc:docMk/>
            <pc:sldMk cId="4061728014" sldId="785"/>
            <ac:spMk id="8" creationId="{24CEAAC1-BDE2-7132-F459-6B3C8194CAC5}"/>
          </ac:spMkLst>
        </pc:spChg>
        <pc:spChg chg="mod">
          <ac:chgData name="Luca Downey" userId="S::luca.downey@saintjamesschool.co.uk::517d84de-2b31-4d76-85c6-3cd7894e9663" providerId="AD" clId="Web-{234CDCAD-90E5-8ED1-9CBD-9446FC8D5CFB}" dt="2024-02-05T12:51:22.746" v="33" actId="20577"/>
          <ac:spMkLst>
            <pc:docMk/>
            <pc:sldMk cId="4061728014" sldId="785"/>
            <ac:spMk id="10" creationId="{4787AA7F-04F4-A3E5-E87C-558D8603E0BA}"/>
          </ac:spMkLst>
        </pc:spChg>
        <pc:grpChg chg="add del">
          <ac:chgData name="Luca Downey" userId="S::luca.downey@saintjamesschool.co.uk::517d84de-2b31-4d76-85c6-3cd7894e9663" providerId="AD" clId="Web-{234CDCAD-90E5-8ED1-9CBD-9446FC8D5CFB}" dt="2024-02-05T12:51:50.356" v="36"/>
          <ac:grpSpMkLst>
            <pc:docMk/>
            <pc:sldMk cId="4061728014" sldId="785"/>
            <ac:grpSpMk id="3" creationId="{B2959772-8BC6-FF57-4B63-EA6B3363B6FA}"/>
          </ac:grpSpMkLst>
        </pc:grpChg>
        <pc:graphicFrameChg chg="del mod modGraphic">
          <ac:chgData name="Luca Downey" userId="S::luca.downey@saintjamesschool.co.uk::517d84de-2b31-4d76-85c6-3cd7894e9663" providerId="AD" clId="Web-{234CDCAD-90E5-8ED1-9CBD-9446FC8D5CFB}" dt="2024-02-05T12:51:27.371" v="34"/>
          <ac:graphicFrameMkLst>
            <pc:docMk/>
            <pc:sldMk cId="4061728014" sldId="785"/>
            <ac:graphicFrameMk id="2" creationId="{37D6C929-561D-7FE4-B27E-2B33D8101DE6}"/>
          </ac:graphicFrameMkLst>
        </pc:graphicFrameChg>
      </pc:sldChg>
      <pc:sldChg chg="del">
        <pc:chgData name="Luca Downey" userId="S::luca.downey@saintjamesschool.co.uk::517d84de-2b31-4d76-85c6-3cd7894e9663" providerId="AD" clId="Web-{234CDCAD-90E5-8ED1-9CBD-9446FC8D5CFB}" dt="2024-02-05T14:37:30.035" v="518"/>
        <pc:sldMkLst>
          <pc:docMk/>
          <pc:sldMk cId="3605185897" sldId="786"/>
        </pc:sldMkLst>
      </pc:sldChg>
      <pc:sldChg chg="del">
        <pc:chgData name="Luca Downey" userId="S::luca.downey@saintjamesschool.co.uk::517d84de-2b31-4d76-85c6-3cd7894e9663" providerId="AD" clId="Web-{234CDCAD-90E5-8ED1-9CBD-9446FC8D5CFB}" dt="2024-02-05T14:37:49.005" v="520"/>
        <pc:sldMkLst>
          <pc:docMk/>
          <pc:sldMk cId="2526678368" sldId="787"/>
        </pc:sldMkLst>
      </pc:sldChg>
      <pc:sldChg chg="add replId">
        <pc:chgData name="Luca Downey" userId="S::luca.downey@saintjamesschool.co.uk::517d84de-2b31-4d76-85c6-3cd7894e9663" providerId="AD" clId="Web-{234CDCAD-90E5-8ED1-9CBD-9446FC8D5CFB}" dt="2024-02-05T13:02:09.816" v="509"/>
        <pc:sldMkLst>
          <pc:docMk/>
          <pc:sldMk cId="490451477" sldId="812"/>
        </pc:sldMkLst>
      </pc:sldChg>
      <pc:sldChg chg="add replId">
        <pc:chgData name="Luca Downey" userId="S::luca.downey@saintjamesschool.co.uk::517d84de-2b31-4d76-85c6-3cd7894e9663" providerId="AD" clId="Web-{234CDCAD-90E5-8ED1-9CBD-9446FC8D5CFB}" dt="2024-02-05T14:36:28.034" v="511"/>
        <pc:sldMkLst>
          <pc:docMk/>
          <pc:sldMk cId="648310862" sldId="813"/>
        </pc:sldMkLst>
      </pc:sldChg>
      <pc:sldChg chg="add replId">
        <pc:chgData name="Luca Downey" userId="S::luca.downey@saintjamesschool.co.uk::517d84de-2b31-4d76-85c6-3cd7894e9663" providerId="AD" clId="Web-{234CDCAD-90E5-8ED1-9CBD-9446FC8D5CFB}" dt="2024-02-05T14:36:47.190" v="513"/>
        <pc:sldMkLst>
          <pc:docMk/>
          <pc:sldMk cId="607820918" sldId="814"/>
        </pc:sldMkLst>
      </pc:sldChg>
      <pc:sldChg chg="add replId">
        <pc:chgData name="Luca Downey" userId="S::luca.downey@saintjamesschool.co.uk::517d84de-2b31-4d76-85c6-3cd7894e9663" providerId="AD" clId="Web-{234CDCAD-90E5-8ED1-9CBD-9446FC8D5CFB}" dt="2024-02-05T14:37:03.441" v="515"/>
        <pc:sldMkLst>
          <pc:docMk/>
          <pc:sldMk cId="515351025" sldId="815"/>
        </pc:sldMkLst>
      </pc:sldChg>
      <pc:sldChg chg="add replId">
        <pc:chgData name="Luca Downey" userId="S::luca.downey@saintjamesschool.co.uk::517d84de-2b31-4d76-85c6-3cd7894e9663" providerId="AD" clId="Web-{234CDCAD-90E5-8ED1-9CBD-9446FC8D5CFB}" dt="2024-02-05T14:37:29.348" v="517"/>
        <pc:sldMkLst>
          <pc:docMk/>
          <pc:sldMk cId="3165363194" sldId="816"/>
        </pc:sldMkLst>
      </pc:sldChg>
      <pc:sldChg chg="add replId">
        <pc:chgData name="Luca Downey" userId="S::luca.downey@saintjamesschool.co.uk::517d84de-2b31-4d76-85c6-3cd7894e9663" providerId="AD" clId="Web-{234CDCAD-90E5-8ED1-9CBD-9446FC8D5CFB}" dt="2024-02-05T14:37:45.817" v="519"/>
        <pc:sldMkLst>
          <pc:docMk/>
          <pc:sldMk cId="3792161549" sldId="817"/>
        </pc:sldMkLst>
      </pc:sldChg>
    </pc:docChg>
  </pc:docChgLst>
  <pc:docChgLst>
    <pc:chgData name="Christine Vickers" userId="S::christine.vickers@saintjamesschool.co.uk::0112ae7f-5c10-4c2d-8e78-bdba5907fc16" providerId="AD" clId="Web-{EF1AE9BD-B4BC-6E09-E037-20555892EDD1}"/>
    <pc:docChg chg="modSld">
      <pc:chgData name="Christine Vickers" userId="S::christine.vickers@saintjamesschool.co.uk::0112ae7f-5c10-4c2d-8e78-bdba5907fc16" providerId="AD" clId="Web-{EF1AE9BD-B4BC-6E09-E037-20555892EDD1}" dt="2024-02-01T16:39:22.357" v="731" actId="20577"/>
      <pc:docMkLst>
        <pc:docMk/>
      </pc:docMkLst>
      <pc:sldChg chg="modSp">
        <pc:chgData name="Christine Vickers" userId="S::christine.vickers@saintjamesschool.co.uk::0112ae7f-5c10-4c2d-8e78-bdba5907fc16" providerId="AD" clId="Web-{EF1AE9BD-B4BC-6E09-E037-20555892EDD1}" dt="2024-02-01T16:32:42.684" v="311" actId="20577"/>
        <pc:sldMkLst>
          <pc:docMk/>
          <pc:sldMk cId="2390295351" sldId="701"/>
        </pc:sldMkLst>
        <pc:spChg chg="mod">
          <ac:chgData name="Christine Vickers" userId="S::christine.vickers@saintjamesschool.co.uk::0112ae7f-5c10-4c2d-8e78-bdba5907fc16" providerId="AD" clId="Web-{EF1AE9BD-B4BC-6E09-E037-20555892EDD1}" dt="2024-02-01T16:23:01.795" v="0" actId="20577"/>
          <ac:spMkLst>
            <pc:docMk/>
            <pc:sldMk cId="2390295351" sldId="701"/>
            <ac:spMk id="2" creationId="{2FE46170-FA0F-FBA5-026E-DBFFF709D98C}"/>
          </ac:spMkLst>
        </pc:spChg>
        <pc:spChg chg="mod">
          <ac:chgData name="Christine Vickers" userId="S::christine.vickers@saintjamesschool.co.uk::0112ae7f-5c10-4c2d-8e78-bdba5907fc16" providerId="AD" clId="Web-{EF1AE9BD-B4BC-6E09-E037-20555892EDD1}" dt="2024-02-01T16:32:42.684" v="311" actId="20577"/>
          <ac:spMkLst>
            <pc:docMk/>
            <pc:sldMk cId="2390295351" sldId="701"/>
            <ac:spMk id="5" creationId="{DA2A138E-5BA6-3D9F-0372-EFB31043A970}"/>
          </ac:spMkLst>
        </pc:spChg>
        <pc:spChg chg="mod">
          <ac:chgData name="Christine Vickers" userId="S::christine.vickers@saintjamesschool.co.uk::0112ae7f-5c10-4c2d-8e78-bdba5907fc16" providerId="AD" clId="Web-{EF1AE9BD-B4BC-6E09-E037-20555892EDD1}" dt="2024-02-01T16:26:29.827" v="206" actId="20577"/>
          <ac:spMkLst>
            <pc:docMk/>
            <pc:sldMk cId="2390295351" sldId="701"/>
            <ac:spMk id="7" creationId="{D3695D3E-C125-EF5F-32F6-B7E32E204520}"/>
          </ac:spMkLst>
        </pc:spChg>
        <pc:spChg chg="mod">
          <ac:chgData name="Christine Vickers" userId="S::christine.vickers@saintjamesschool.co.uk::0112ae7f-5c10-4c2d-8e78-bdba5907fc16" providerId="AD" clId="Web-{EF1AE9BD-B4BC-6E09-E037-20555892EDD1}" dt="2024-02-01T16:23:21.531" v="35" actId="20577"/>
          <ac:spMkLst>
            <pc:docMk/>
            <pc:sldMk cId="2390295351" sldId="701"/>
            <ac:spMk id="9" creationId="{4ADBF347-6500-75C1-7CB9-A9EED3C919E9}"/>
          </ac:spMkLst>
        </pc:spChg>
      </pc:sldChg>
      <pc:sldChg chg="modSp">
        <pc:chgData name="Christine Vickers" userId="S::christine.vickers@saintjamesschool.co.uk::0112ae7f-5c10-4c2d-8e78-bdba5907fc16" providerId="AD" clId="Web-{EF1AE9BD-B4BC-6E09-E037-20555892EDD1}" dt="2024-02-01T16:39:22.357" v="731" actId="20577"/>
        <pc:sldMkLst>
          <pc:docMk/>
          <pc:sldMk cId="3951716329" sldId="702"/>
        </pc:sldMkLst>
        <pc:spChg chg="mod">
          <ac:chgData name="Christine Vickers" userId="S::christine.vickers@saintjamesschool.co.uk::0112ae7f-5c10-4c2d-8e78-bdba5907fc16" providerId="AD" clId="Web-{EF1AE9BD-B4BC-6E09-E037-20555892EDD1}" dt="2024-02-01T16:34:06.050" v="313" actId="20577"/>
          <ac:spMkLst>
            <pc:docMk/>
            <pc:sldMk cId="3951716329" sldId="702"/>
            <ac:spMk id="2" creationId="{2FE46170-FA0F-FBA5-026E-DBFFF709D98C}"/>
          </ac:spMkLst>
        </pc:spChg>
        <pc:spChg chg="mod">
          <ac:chgData name="Christine Vickers" userId="S::christine.vickers@saintjamesschool.co.uk::0112ae7f-5c10-4c2d-8e78-bdba5907fc16" providerId="AD" clId="Web-{EF1AE9BD-B4BC-6E09-E037-20555892EDD1}" dt="2024-02-01T16:39:22.357" v="731" actId="20577"/>
          <ac:spMkLst>
            <pc:docMk/>
            <pc:sldMk cId="3951716329" sldId="702"/>
            <ac:spMk id="4" creationId="{182FF42C-3AD1-F344-801B-A240C66B0FB0}"/>
          </ac:spMkLst>
        </pc:spChg>
        <pc:spChg chg="mod">
          <ac:chgData name="Christine Vickers" userId="S::christine.vickers@saintjamesschool.co.uk::0112ae7f-5c10-4c2d-8e78-bdba5907fc16" providerId="AD" clId="Web-{EF1AE9BD-B4BC-6E09-E037-20555892EDD1}" dt="2024-02-01T16:38:45.494" v="655" actId="20577"/>
          <ac:spMkLst>
            <pc:docMk/>
            <pc:sldMk cId="3951716329" sldId="702"/>
            <ac:spMk id="5" creationId="{DA2A138E-5BA6-3D9F-0372-EFB31043A970}"/>
          </ac:spMkLst>
        </pc:spChg>
        <pc:spChg chg="mod">
          <ac:chgData name="Christine Vickers" userId="S::christine.vickers@saintjamesschool.co.uk::0112ae7f-5c10-4c2d-8e78-bdba5907fc16" providerId="AD" clId="Web-{EF1AE9BD-B4BC-6E09-E037-20555892EDD1}" dt="2024-02-01T16:35:20.791" v="452" actId="20577"/>
          <ac:spMkLst>
            <pc:docMk/>
            <pc:sldMk cId="3951716329" sldId="702"/>
            <ac:spMk id="9" creationId="{4ADBF347-6500-75C1-7CB9-A9EED3C919E9}"/>
          </ac:spMkLst>
        </pc:spChg>
      </pc:sldChg>
    </pc:docChg>
  </pc:docChgLst>
  <pc:docChgLst>
    <pc:chgData name="Alistair Wilkinson" userId="S::alistair.wilkinson@saintjamesschool.co.uk::8ba8c0da-53dc-46b0-8dc2-32484224b744" providerId="AD" clId="Web-{F77F71BD-2F31-C250-C544-9CC519FB0A17}"/>
    <pc:docChg chg="modSld">
      <pc:chgData name="Alistair Wilkinson" userId="S::alistair.wilkinson@saintjamesschool.co.uk::8ba8c0da-53dc-46b0-8dc2-32484224b744" providerId="AD" clId="Web-{F77F71BD-2F31-C250-C544-9CC519FB0A17}" dt="2023-12-07T13:40:46.852" v="511" actId="20577"/>
      <pc:docMkLst>
        <pc:docMk/>
      </pc:docMkLst>
      <pc:sldChg chg="modSp">
        <pc:chgData name="Alistair Wilkinson" userId="S::alistair.wilkinson@saintjamesschool.co.uk::8ba8c0da-53dc-46b0-8dc2-32484224b744" providerId="AD" clId="Web-{F77F71BD-2F31-C250-C544-9CC519FB0A17}" dt="2023-12-07T13:40:46.852" v="511" actId="20577"/>
        <pc:sldMkLst>
          <pc:docMk/>
          <pc:sldMk cId="800057065" sldId="386"/>
        </pc:sldMkLst>
        <pc:spChg chg="mod">
          <ac:chgData name="Alistair Wilkinson" userId="S::alistair.wilkinson@saintjamesschool.co.uk::8ba8c0da-53dc-46b0-8dc2-32484224b744" providerId="AD" clId="Web-{F77F71BD-2F31-C250-C544-9CC519FB0A17}" dt="2023-12-07T13:23:34.527" v="0"/>
          <ac:spMkLst>
            <pc:docMk/>
            <pc:sldMk cId="800057065" sldId="386"/>
            <ac:spMk id="2" creationId="{2FE46170-FA0F-FBA5-026E-DBFFF709D98C}"/>
          </ac:spMkLst>
        </pc:spChg>
        <pc:spChg chg="mod">
          <ac:chgData name="Alistair Wilkinson" userId="S::alistair.wilkinson@saintjamesschool.co.uk::8ba8c0da-53dc-46b0-8dc2-32484224b744" providerId="AD" clId="Web-{F77F71BD-2F31-C250-C544-9CC519FB0A17}" dt="2023-12-07T13:39:13.658" v="369" actId="20577"/>
          <ac:spMkLst>
            <pc:docMk/>
            <pc:sldMk cId="800057065" sldId="386"/>
            <ac:spMk id="7" creationId="{D3695D3E-C125-EF5F-32F6-B7E32E204520}"/>
          </ac:spMkLst>
        </pc:spChg>
        <pc:spChg chg="mod">
          <ac:chgData name="Alistair Wilkinson" userId="S::alistair.wilkinson@saintjamesschool.co.uk::8ba8c0da-53dc-46b0-8dc2-32484224b744" providerId="AD" clId="Web-{F77F71BD-2F31-C250-C544-9CC519FB0A17}" dt="2023-12-07T13:40:46.852" v="511" actId="20577"/>
          <ac:spMkLst>
            <pc:docMk/>
            <pc:sldMk cId="800057065" sldId="386"/>
            <ac:spMk id="11" creationId="{38A54583-C5E1-773D-C272-C7C4920A8AD8}"/>
          </ac:spMkLst>
        </pc:spChg>
        <pc:graphicFrameChg chg="mod modGraphic">
          <ac:chgData name="Alistair Wilkinson" userId="S::alistair.wilkinson@saintjamesschool.co.uk::8ba8c0da-53dc-46b0-8dc2-32484224b744" providerId="AD" clId="Web-{F77F71BD-2F31-C250-C544-9CC519FB0A17}" dt="2023-12-07T13:39:38.113" v="437"/>
          <ac:graphicFrameMkLst>
            <pc:docMk/>
            <pc:sldMk cId="800057065" sldId="386"/>
            <ac:graphicFrameMk id="4" creationId="{218CFA3A-0A95-6B5B-92B6-C32DA95E3BC7}"/>
          </ac:graphicFrameMkLst>
        </pc:graphicFrameChg>
      </pc:sldChg>
      <pc:sldChg chg="modSp">
        <pc:chgData name="Alistair Wilkinson" userId="S::alistair.wilkinson@saintjamesschool.co.uk::8ba8c0da-53dc-46b0-8dc2-32484224b744" providerId="AD" clId="Web-{F77F71BD-2F31-C250-C544-9CC519FB0A17}" dt="2023-12-07T13:38:38.202" v="368" actId="20577"/>
        <pc:sldMkLst>
          <pc:docMk/>
          <pc:sldMk cId="333016540" sldId="387"/>
        </pc:sldMkLst>
        <pc:spChg chg="mod">
          <ac:chgData name="Alistair Wilkinson" userId="S::alistair.wilkinson@saintjamesschool.co.uk::8ba8c0da-53dc-46b0-8dc2-32484224b744" providerId="AD" clId="Web-{F77F71BD-2F31-C250-C544-9CC519FB0A17}" dt="2023-12-07T13:23:34.527" v="0"/>
          <ac:spMkLst>
            <pc:docMk/>
            <pc:sldMk cId="333016540" sldId="387"/>
            <ac:spMk id="2" creationId="{2FE46170-FA0F-FBA5-026E-DBFFF709D98C}"/>
          </ac:spMkLst>
        </pc:spChg>
        <pc:spChg chg="mod">
          <ac:chgData name="Alistair Wilkinson" userId="S::alistair.wilkinson@saintjamesschool.co.uk::8ba8c0da-53dc-46b0-8dc2-32484224b744" providerId="AD" clId="Web-{F77F71BD-2F31-C250-C544-9CC519FB0A17}" dt="2023-12-07T13:38:38.202" v="368" actId="20577"/>
          <ac:spMkLst>
            <pc:docMk/>
            <pc:sldMk cId="333016540" sldId="387"/>
            <ac:spMk id="11" creationId="{38A54583-C5E1-773D-C272-C7C4920A8AD8}"/>
          </ac:spMkLst>
        </pc:spChg>
        <pc:graphicFrameChg chg="mod modGraphic">
          <ac:chgData name="Alistair Wilkinson" userId="S::alistair.wilkinson@saintjamesschool.co.uk::8ba8c0da-53dc-46b0-8dc2-32484224b744" providerId="AD" clId="Web-{F77F71BD-2F31-C250-C544-9CC519FB0A17}" dt="2023-12-07T13:37:57.215" v="299"/>
          <ac:graphicFrameMkLst>
            <pc:docMk/>
            <pc:sldMk cId="333016540" sldId="387"/>
            <ac:graphicFrameMk id="4" creationId="{218CFA3A-0A95-6B5B-92B6-C32DA95E3BC7}"/>
          </ac:graphicFrameMkLst>
        </pc:graphicFrameChg>
      </pc:sldChg>
      <pc:sldChg chg="modSp">
        <pc:chgData name="Alistair Wilkinson" userId="S::alistair.wilkinson@saintjamesschool.co.uk::8ba8c0da-53dc-46b0-8dc2-32484224b744" providerId="AD" clId="Web-{F77F71BD-2F31-C250-C544-9CC519FB0A17}" dt="2023-12-07T13:37:37.838" v="283" actId="20577"/>
        <pc:sldMkLst>
          <pc:docMk/>
          <pc:sldMk cId="2114089914" sldId="388"/>
        </pc:sldMkLst>
        <pc:spChg chg="mod">
          <ac:chgData name="Alistair Wilkinson" userId="S::alistair.wilkinson@saintjamesschool.co.uk::8ba8c0da-53dc-46b0-8dc2-32484224b744" providerId="AD" clId="Web-{F77F71BD-2F31-C250-C544-9CC519FB0A17}" dt="2023-12-07T13:23:34.527" v="0"/>
          <ac:spMkLst>
            <pc:docMk/>
            <pc:sldMk cId="2114089914" sldId="388"/>
            <ac:spMk id="2" creationId="{2FE46170-FA0F-FBA5-026E-DBFFF709D98C}"/>
          </ac:spMkLst>
        </pc:spChg>
        <pc:spChg chg="mod">
          <ac:chgData name="Alistair Wilkinson" userId="S::alistair.wilkinson@saintjamesschool.co.uk::8ba8c0da-53dc-46b0-8dc2-32484224b744" providerId="AD" clId="Web-{F77F71BD-2F31-C250-C544-9CC519FB0A17}" dt="2023-12-07T13:37:37.838" v="283" actId="20577"/>
          <ac:spMkLst>
            <pc:docMk/>
            <pc:sldMk cId="2114089914" sldId="388"/>
            <ac:spMk id="11" creationId="{38A54583-C5E1-773D-C272-C7C4920A8AD8}"/>
          </ac:spMkLst>
        </pc:spChg>
      </pc:sldChg>
      <pc:sldChg chg="modSp">
        <pc:chgData name="Alistair Wilkinson" userId="S::alistair.wilkinson@saintjamesschool.co.uk::8ba8c0da-53dc-46b0-8dc2-32484224b744" providerId="AD" clId="Web-{F77F71BD-2F31-C250-C544-9CC519FB0A17}" dt="2023-12-07T13:36:09.488" v="244" actId="20577"/>
        <pc:sldMkLst>
          <pc:docMk/>
          <pc:sldMk cId="2327856627" sldId="389"/>
        </pc:sldMkLst>
        <pc:spChg chg="mod">
          <ac:chgData name="Alistair Wilkinson" userId="S::alistair.wilkinson@saintjamesschool.co.uk::8ba8c0da-53dc-46b0-8dc2-32484224b744" providerId="AD" clId="Web-{F77F71BD-2F31-C250-C544-9CC519FB0A17}" dt="2023-12-07T13:23:34.527" v="0"/>
          <ac:spMkLst>
            <pc:docMk/>
            <pc:sldMk cId="2327856627" sldId="389"/>
            <ac:spMk id="2" creationId="{2FE46170-FA0F-FBA5-026E-DBFFF709D98C}"/>
          </ac:spMkLst>
        </pc:spChg>
        <pc:spChg chg="mod">
          <ac:chgData name="Alistair Wilkinson" userId="S::alistair.wilkinson@saintjamesschool.co.uk::8ba8c0da-53dc-46b0-8dc2-32484224b744" providerId="AD" clId="Web-{F77F71BD-2F31-C250-C544-9CC519FB0A17}" dt="2023-12-07T13:36:09.488" v="244" actId="20577"/>
          <ac:spMkLst>
            <pc:docMk/>
            <pc:sldMk cId="2327856627" sldId="389"/>
            <ac:spMk id="11" creationId="{38A54583-C5E1-773D-C272-C7C4920A8AD8}"/>
          </ac:spMkLst>
        </pc:spChg>
      </pc:sldChg>
      <pc:sldChg chg="modSp">
        <pc:chgData name="Alistair Wilkinson" userId="S::alistair.wilkinson@saintjamesschool.co.uk::8ba8c0da-53dc-46b0-8dc2-32484224b744" providerId="AD" clId="Web-{F77F71BD-2F31-C250-C544-9CC519FB0A17}" dt="2023-12-07T13:30:59.809" v="216"/>
        <pc:sldMkLst>
          <pc:docMk/>
          <pc:sldMk cId="3367687556" sldId="390"/>
        </pc:sldMkLst>
        <pc:spChg chg="mod">
          <ac:chgData name="Alistair Wilkinson" userId="S::alistair.wilkinson@saintjamesschool.co.uk::8ba8c0da-53dc-46b0-8dc2-32484224b744" providerId="AD" clId="Web-{F77F71BD-2F31-C250-C544-9CC519FB0A17}" dt="2023-12-07T13:23:34.527" v="0"/>
          <ac:spMkLst>
            <pc:docMk/>
            <pc:sldMk cId="3367687556" sldId="390"/>
            <ac:spMk id="2" creationId="{2FE46170-FA0F-FBA5-026E-DBFFF709D98C}"/>
          </ac:spMkLst>
        </pc:spChg>
        <pc:spChg chg="mod">
          <ac:chgData name="Alistair Wilkinson" userId="S::alistair.wilkinson@saintjamesschool.co.uk::8ba8c0da-53dc-46b0-8dc2-32484224b744" providerId="AD" clId="Web-{F77F71BD-2F31-C250-C544-9CC519FB0A17}" dt="2023-12-07T13:27:44.014" v="102" actId="14100"/>
          <ac:spMkLst>
            <pc:docMk/>
            <pc:sldMk cId="3367687556" sldId="390"/>
            <ac:spMk id="5" creationId="{DA2A138E-5BA6-3D9F-0372-EFB31043A970}"/>
          </ac:spMkLst>
        </pc:spChg>
        <pc:spChg chg="mod">
          <ac:chgData name="Alistair Wilkinson" userId="S::alistair.wilkinson@saintjamesschool.co.uk::8ba8c0da-53dc-46b0-8dc2-32484224b744" providerId="AD" clId="Web-{F77F71BD-2F31-C250-C544-9CC519FB0A17}" dt="2023-12-07T13:27:47.530" v="103" actId="1076"/>
          <ac:spMkLst>
            <pc:docMk/>
            <pc:sldMk cId="3367687556" sldId="390"/>
            <ac:spMk id="7" creationId="{D3695D3E-C125-EF5F-32F6-B7E32E204520}"/>
          </ac:spMkLst>
        </pc:spChg>
        <pc:spChg chg="mod">
          <ac:chgData name="Alistair Wilkinson" userId="S::alistair.wilkinson@saintjamesschool.co.uk::8ba8c0da-53dc-46b0-8dc2-32484224b744" providerId="AD" clId="Web-{F77F71BD-2F31-C250-C544-9CC519FB0A17}" dt="2023-12-07T13:29:51.430" v="126" actId="20577"/>
          <ac:spMkLst>
            <pc:docMk/>
            <pc:sldMk cId="3367687556" sldId="390"/>
            <ac:spMk id="11" creationId="{38A54583-C5E1-773D-C272-C7C4920A8AD8}"/>
          </ac:spMkLst>
        </pc:spChg>
        <pc:graphicFrameChg chg="mod modGraphic">
          <ac:chgData name="Alistair Wilkinson" userId="S::alistair.wilkinson@saintjamesschool.co.uk::8ba8c0da-53dc-46b0-8dc2-32484224b744" providerId="AD" clId="Web-{F77F71BD-2F31-C250-C544-9CC519FB0A17}" dt="2023-12-07T13:30:59.809" v="216"/>
          <ac:graphicFrameMkLst>
            <pc:docMk/>
            <pc:sldMk cId="3367687556" sldId="390"/>
            <ac:graphicFrameMk id="4" creationId="{218CFA3A-0A95-6B5B-92B6-C32DA95E3BC7}"/>
          </ac:graphicFrameMkLst>
        </pc:graphicFrameChg>
      </pc:sldChg>
      <pc:sldChg chg="modSp">
        <pc:chgData name="Alistair Wilkinson" userId="S::alistair.wilkinson@saintjamesschool.co.uk::8ba8c0da-53dc-46b0-8dc2-32484224b744" providerId="AD" clId="Web-{F77F71BD-2F31-C250-C544-9CC519FB0A17}" dt="2023-12-07T13:26:46.588" v="32" actId="20577"/>
        <pc:sldMkLst>
          <pc:docMk/>
          <pc:sldMk cId="1948000082" sldId="391"/>
        </pc:sldMkLst>
        <pc:spChg chg="mod">
          <ac:chgData name="Alistair Wilkinson" userId="S::alistair.wilkinson@saintjamesschool.co.uk::8ba8c0da-53dc-46b0-8dc2-32484224b744" providerId="AD" clId="Web-{F77F71BD-2F31-C250-C544-9CC519FB0A17}" dt="2023-12-07T13:23:34.527" v="0"/>
          <ac:spMkLst>
            <pc:docMk/>
            <pc:sldMk cId="1948000082" sldId="391"/>
            <ac:spMk id="2" creationId="{2FE46170-FA0F-FBA5-026E-DBFFF709D98C}"/>
          </ac:spMkLst>
        </pc:spChg>
        <pc:spChg chg="mod">
          <ac:chgData name="Alistair Wilkinson" userId="S::alistair.wilkinson@saintjamesschool.co.uk::8ba8c0da-53dc-46b0-8dc2-32484224b744" providerId="AD" clId="Web-{F77F71BD-2F31-C250-C544-9CC519FB0A17}" dt="2023-12-07T13:26:46.588" v="32" actId="20577"/>
          <ac:spMkLst>
            <pc:docMk/>
            <pc:sldMk cId="1948000082" sldId="391"/>
            <ac:spMk id="11" creationId="{38A54583-C5E1-773D-C272-C7C4920A8AD8}"/>
          </ac:spMkLst>
        </pc:spChg>
      </pc:sldChg>
      <pc:sldChg chg="modSp">
        <pc:chgData name="Alistair Wilkinson" userId="S::alistair.wilkinson@saintjamesschool.co.uk::8ba8c0da-53dc-46b0-8dc2-32484224b744" providerId="AD" clId="Web-{F77F71BD-2F31-C250-C544-9CC519FB0A17}" dt="2023-12-07T13:23:34.527" v="0"/>
        <pc:sldMkLst>
          <pc:docMk/>
          <pc:sldMk cId="3621434851" sldId="655"/>
        </pc:sldMkLst>
        <pc:spChg chg="mod">
          <ac:chgData name="Alistair Wilkinson" userId="S::alistair.wilkinson@saintjamesschool.co.uk::8ba8c0da-53dc-46b0-8dc2-32484224b744" providerId="AD" clId="Web-{F77F71BD-2F31-C250-C544-9CC519FB0A17}" dt="2023-12-07T13:23:34.527" v="0"/>
          <ac:spMkLst>
            <pc:docMk/>
            <pc:sldMk cId="3621434851" sldId="655"/>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945869014" sldId="656"/>
        </pc:sldMkLst>
        <pc:spChg chg="mod">
          <ac:chgData name="Alistair Wilkinson" userId="S::alistair.wilkinson@saintjamesschool.co.uk::8ba8c0da-53dc-46b0-8dc2-32484224b744" providerId="AD" clId="Web-{F77F71BD-2F31-C250-C544-9CC519FB0A17}" dt="2023-12-07T13:23:34.527" v="0"/>
          <ac:spMkLst>
            <pc:docMk/>
            <pc:sldMk cId="2945869014" sldId="656"/>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520718404" sldId="657"/>
        </pc:sldMkLst>
        <pc:spChg chg="mod">
          <ac:chgData name="Alistair Wilkinson" userId="S::alistair.wilkinson@saintjamesschool.co.uk::8ba8c0da-53dc-46b0-8dc2-32484224b744" providerId="AD" clId="Web-{F77F71BD-2F31-C250-C544-9CC519FB0A17}" dt="2023-12-07T13:23:34.527" v="0"/>
          <ac:spMkLst>
            <pc:docMk/>
            <pc:sldMk cId="520718404" sldId="657"/>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777964028" sldId="658"/>
        </pc:sldMkLst>
        <pc:spChg chg="mod">
          <ac:chgData name="Alistair Wilkinson" userId="S::alistair.wilkinson@saintjamesschool.co.uk::8ba8c0da-53dc-46b0-8dc2-32484224b744" providerId="AD" clId="Web-{F77F71BD-2F31-C250-C544-9CC519FB0A17}" dt="2023-12-07T13:23:34.527" v="0"/>
          <ac:spMkLst>
            <pc:docMk/>
            <pc:sldMk cId="2777964028" sldId="658"/>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993199117" sldId="659"/>
        </pc:sldMkLst>
        <pc:spChg chg="mod">
          <ac:chgData name="Alistair Wilkinson" userId="S::alistair.wilkinson@saintjamesschool.co.uk::8ba8c0da-53dc-46b0-8dc2-32484224b744" providerId="AD" clId="Web-{F77F71BD-2F31-C250-C544-9CC519FB0A17}" dt="2023-12-07T13:23:34.527" v="0"/>
          <ac:spMkLst>
            <pc:docMk/>
            <pc:sldMk cId="993199117" sldId="659"/>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330000521" sldId="660"/>
        </pc:sldMkLst>
        <pc:spChg chg="mod">
          <ac:chgData name="Alistair Wilkinson" userId="S::alistair.wilkinson@saintjamesschool.co.uk::8ba8c0da-53dc-46b0-8dc2-32484224b744" providerId="AD" clId="Web-{F77F71BD-2F31-C250-C544-9CC519FB0A17}" dt="2023-12-07T13:23:34.527" v="0"/>
          <ac:spMkLst>
            <pc:docMk/>
            <pc:sldMk cId="2330000521" sldId="660"/>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054120942" sldId="670"/>
        </pc:sldMkLst>
        <pc:spChg chg="mod">
          <ac:chgData name="Alistair Wilkinson" userId="S::alistair.wilkinson@saintjamesschool.co.uk::8ba8c0da-53dc-46b0-8dc2-32484224b744" providerId="AD" clId="Web-{F77F71BD-2F31-C250-C544-9CC519FB0A17}" dt="2023-12-07T13:23:34.527" v="0"/>
          <ac:spMkLst>
            <pc:docMk/>
            <pc:sldMk cId="2054120942" sldId="670"/>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3412993419" sldId="671"/>
        </pc:sldMkLst>
        <pc:spChg chg="mod">
          <ac:chgData name="Alistair Wilkinson" userId="S::alistair.wilkinson@saintjamesschool.co.uk::8ba8c0da-53dc-46b0-8dc2-32484224b744" providerId="AD" clId="Web-{F77F71BD-2F31-C250-C544-9CC519FB0A17}" dt="2023-12-07T13:23:34.527" v="0"/>
          <ac:spMkLst>
            <pc:docMk/>
            <pc:sldMk cId="3412993419" sldId="671"/>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4103457016" sldId="672"/>
        </pc:sldMkLst>
        <pc:spChg chg="mod">
          <ac:chgData name="Alistair Wilkinson" userId="S::alistair.wilkinson@saintjamesschool.co.uk::8ba8c0da-53dc-46b0-8dc2-32484224b744" providerId="AD" clId="Web-{F77F71BD-2F31-C250-C544-9CC519FB0A17}" dt="2023-12-07T13:23:34.527" v="0"/>
          <ac:spMkLst>
            <pc:docMk/>
            <pc:sldMk cId="4103457016" sldId="672"/>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509133359" sldId="673"/>
        </pc:sldMkLst>
        <pc:spChg chg="mod">
          <ac:chgData name="Alistair Wilkinson" userId="S::alistair.wilkinson@saintjamesschool.co.uk::8ba8c0da-53dc-46b0-8dc2-32484224b744" providerId="AD" clId="Web-{F77F71BD-2F31-C250-C544-9CC519FB0A17}" dt="2023-12-07T13:23:34.527" v="0"/>
          <ac:spMkLst>
            <pc:docMk/>
            <pc:sldMk cId="2509133359" sldId="673"/>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173817536" sldId="674"/>
        </pc:sldMkLst>
        <pc:spChg chg="mod">
          <ac:chgData name="Alistair Wilkinson" userId="S::alistair.wilkinson@saintjamesschool.co.uk::8ba8c0da-53dc-46b0-8dc2-32484224b744" providerId="AD" clId="Web-{F77F71BD-2F31-C250-C544-9CC519FB0A17}" dt="2023-12-07T13:23:34.527" v="0"/>
          <ac:spMkLst>
            <pc:docMk/>
            <pc:sldMk cId="2173817536" sldId="674"/>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3250729737" sldId="675"/>
        </pc:sldMkLst>
        <pc:spChg chg="mod">
          <ac:chgData name="Alistair Wilkinson" userId="S::alistair.wilkinson@saintjamesschool.co.uk::8ba8c0da-53dc-46b0-8dc2-32484224b744" providerId="AD" clId="Web-{F77F71BD-2F31-C250-C544-9CC519FB0A17}" dt="2023-12-07T13:23:34.527" v="0"/>
          <ac:spMkLst>
            <pc:docMk/>
            <pc:sldMk cId="3250729737" sldId="675"/>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3666986102" sldId="676"/>
        </pc:sldMkLst>
        <pc:spChg chg="mod">
          <ac:chgData name="Alistair Wilkinson" userId="S::alistair.wilkinson@saintjamesschool.co.uk::8ba8c0da-53dc-46b0-8dc2-32484224b744" providerId="AD" clId="Web-{F77F71BD-2F31-C250-C544-9CC519FB0A17}" dt="2023-12-07T13:23:34.527" v="0"/>
          <ac:spMkLst>
            <pc:docMk/>
            <pc:sldMk cId="3666986102" sldId="676"/>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390295351" sldId="701"/>
        </pc:sldMkLst>
        <pc:spChg chg="mod">
          <ac:chgData name="Alistair Wilkinson" userId="S::alistair.wilkinson@saintjamesschool.co.uk::8ba8c0da-53dc-46b0-8dc2-32484224b744" providerId="AD" clId="Web-{F77F71BD-2F31-C250-C544-9CC519FB0A17}" dt="2023-12-07T13:23:34.527" v="0"/>
          <ac:spMkLst>
            <pc:docMk/>
            <pc:sldMk cId="2390295351" sldId="701"/>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3951716329" sldId="702"/>
        </pc:sldMkLst>
        <pc:spChg chg="mod">
          <ac:chgData name="Alistair Wilkinson" userId="S::alistair.wilkinson@saintjamesschool.co.uk::8ba8c0da-53dc-46b0-8dc2-32484224b744" providerId="AD" clId="Web-{F77F71BD-2F31-C250-C544-9CC519FB0A17}" dt="2023-12-07T13:23:34.527" v="0"/>
          <ac:spMkLst>
            <pc:docMk/>
            <pc:sldMk cId="3951716329" sldId="702"/>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4281869216" sldId="703"/>
        </pc:sldMkLst>
        <pc:spChg chg="mod">
          <ac:chgData name="Alistair Wilkinson" userId="S::alistair.wilkinson@saintjamesschool.co.uk::8ba8c0da-53dc-46b0-8dc2-32484224b744" providerId="AD" clId="Web-{F77F71BD-2F31-C250-C544-9CC519FB0A17}" dt="2023-12-07T13:23:34.527" v="0"/>
          <ac:spMkLst>
            <pc:docMk/>
            <pc:sldMk cId="4281869216" sldId="703"/>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450849649" sldId="704"/>
        </pc:sldMkLst>
        <pc:spChg chg="mod">
          <ac:chgData name="Alistair Wilkinson" userId="S::alistair.wilkinson@saintjamesschool.co.uk::8ba8c0da-53dc-46b0-8dc2-32484224b744" providerId="AD" clId="Web-{F77F71BD-2F31-C250-C544-9CC519FB0A17}" dt="2023-12-07T13:23:34.527" v="0"/>
          <ac:spMkLst>
            <pc:docMk/>
            <pc:sldMk cId="450849649" sldId="704"/>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601176052" sldId="705"/>
        </pc:sldMkLst>
        <pc:spChg chg="mod">
          <ac:chgData name="Alistair Wilkinson" userId="S::alistair.wilkinson@saintjamesschool.co.uk::8ba8c0da-53dc-46b0-8dc2-32484224b744" providerId="AD" clId="Web-{F77F71BD-2F31-C250-C544-9CC519FB0A17}" dt="2023-12-07T13:23:34.527" v="0"/>
          <ac:spMkLst>
            <pc:docMk/>
            <pc:sldMk cId="2601176052" sldId="705"/>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730469255" sldId="706"/>
        </pc:sldMkLst>
        <pc:spChg chg="mod">
          <ac:chgData name="Alistair Wilkinson" userId="S::alistair.wilkinson@saintjamesschool.co.uk::8ba8c0da-53dc-46b0-8dc2-32484224b744" providerId="AD" clId="Web-{F77F71BD-2F31-C250-C544-9CC519FB0A17}" dt="2023-12-07T13:23:34.527" v="0"/>
          <ac:spMkLst>
            <pc:docMk/>
            <pc:sldMk cId="730469255" sldId="706"/>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819376496" sldId="707"/>
        </pc:sldMkLst>
        <pc:spChg chg="mod">
          <ac:chgData name="Alistair Wilkinson" userId="S::alistair.wilkinson@saintjamesschool.co.uk::8ba8c0da-53dc-46b0-8dc2-32484224b744" providerId="AD" clId="Web-{F77F71BD-2F31-C250-C544-9CC519FB0A17}" dt="2023-12-07T13:23:34.527" v="0"/>
          <ac:spMkLst>
            <pc:docMk/>
            <pc:sldMk cId="819376496" sldId="707"/>
            <ac:spMk id="5" creationId="{4913BD5C-9DD6-9B5E-A6B8-BC774D0AB24E}"/>
          </ac:spMkLst>
        </pc:spChg>
      </pc:sldChg>
      <pc:sldChg chg="modSp">
        <pc:chgData name="Alistair Wilkinson" userId="S::alistair.wilkinson@saintjamesschool.co.uk::8ba8c0da-53dc-46b0-8dc2-32484224b744" providerId="AD" clId="Web-{F77F71BD-2F31-C250-C544-9CC519FB0A17}" dt="2023-12-07T13:23:34.527" v="0"/>
        <pc:sldMkLst>
          <pc:docMk/>
          <pc:sldMk cId="2201396050" sldId="715"/>
        </pc:sldMkLst>
        <pc:spChg chg="mod">
          <ac:chgData name="Alistair Wilkinson" userId="S::alistair.wilkinson@saintjamesschool.co.uk::8ba8c0da-53dc-46b0-8dc2-32484224b744" providerId="AD" clId="Web-{F77F71BD-2F31-C250-C544-9CC519FB0A17}" dt="2023-12-07T13:23:34.527" v="0"/>
          <ac:spMkLst>
            <pc:docMk/>
            <pc:sldMk cId="2201396050" sldId="715"/>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3826796613" sldId="716"/>
        </pc:sldMkLst>
        <pc:spChg chg="mod">
          <ac:chgData name="Alistair Wilkinson" userId="S::alistair.wilkinson@saintjamesschool.co.uk::8ba8c0da-53dc-46b0-8dc2-32484224b744" providerId="AD" clId="Web-{F77F71BD-2F31-C250-C544-9CC519FB0A17}" dt="2023-12-07T13:23:34.527" v="0"/>
          <ac:spMkLst>
            <pc:docMk/>
            <pc:sldMk cId="3826796613" sldId="716"/>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469773371" sldId="717"/>
        </pc:sldMkLst>
        <pc:spChg chg="mod">
          <ac:chgData name="Alistair Wilkinson" userId="S::alistair.wilkinson@saintjamesschool.co.uk::8ba8c0da-53dc-46b0-8dc2-32484224b744" providerId="AD" clId="Web-{F77F71BD-2F31-C250-C544-9CC519FB0A17}" dt="2023-12-07T13:23:34.527" v="0"/>
          <ac:spMkLst>
            <pc:docMk/>
            <pc:sldMk cId="2469773371" sldId="717"/>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957894720" sldId="718"/>
        </pc:sldMkLst>
        <pc:spChg chg="mod">
          <ac:chgData name="Alistair Wilkinson" userId="S::alistair.wilkinson@saintjamesschool.co.uk::8ba8c0da-53dc-46b0-8dc2-32484224b744" providerId="AD" clId="Web-{F77F71BD-2F31-C250-C544-9CC519FB0A17}" dt="2023-12-07T13:23:34.527" v="0"/>
          <ac:spMkLst>
            <pc:docMk/>
            <pc:sldMk cId="957894720" sldId="718"/>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616414107" sldId="719"/>
        </pc:sldMkLst>
        <pc:spChg chg="mod">
          <ac:chgData name="Alistair Wilkinson" userId="S::alistair.wilkinson@saintjamesschool.co.uk::8ba8c0da-53dc-46b0-8dc2-32484224b744" providerId="AD" clId="Web-{F77F71BD-2F31-C250-C544-9CC519FB0A17}" dt="2023-12-07T13:23:34.527" v="0"/>
          <ac:spMkLst>
            <pc:docMk/>
            <pc:sldMk cId="2616414107" sldId="719"/>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776938912" sldId="720"/>
        </pc:sldMkLst>
        <pc:spChg chg="mod">
          <ac:chgData name="Alistair Wilkinson" userId="S::alistair.wilkinson@saintjamesschool.co.uk::8ba8c0da-53dc-46b0-8dc2-32484224b744" providerId="AD" clId="Web-{F77F71BD-2F31-C250-C544-9CC519FB0A17}" dt="2023-12-07T13:23:34.527" v="0"/>
          <ac:spMkLst>
            <pc:docMk/>
            <pc:sldMk cId="2776938912" sldId="720"/>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713125012" sldId="735"/>
        </pc:sldMkLst>
        <pc:spChg chg="mod">
          <ac:chgData name="Alistair Wilkinson" userId="S::alistair.wilkinson@saintjamesschool.co.uk::8ba8c0da-53dc-46b0-8dc2-32484224b744" providerId="AD" clId="Web-{F77F71BD-2F31-C250-C544-9CC519FB0A17}" dt="2023-12-07T13:23:34.527" v="0"/>
          <ac:spMkLst>
            <pc:docMk/>
            <pc:sldMk cId="713125012" sldId="735"/>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3770565867" sldId="736"/>
        </pc:sldMkLst>
        <pc:spChg chg="mod">
          <ac:chgData name="Alistair Wilkinson" userId="S::alistair.wilkinson@saintjamesschool.co.uk::8ba8c0da-53dc-46b0-8dc2-32484224b744" providerId="AD" clId="Web-{F77F71BD-2F31-C250-C544-9CC519FB0A17}" dt="2023-12-07T13:23:34.527" v="0"/>
          <ac:spMkLst>
            <pc:docMk/>
            <pc:sldMk cId="3770565867" sldId="736"/>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727552342" sldId="737"/>
        </pc:sldMkLst>
        <pc:spChg chg="mod">
          <ac:chgData name="Alistair Wilkinson" userId="S::alistair.wilkinson@saintjamesschool.co.uk::8ba8c0da-53dc-46b0-8dc2-32484224b744" providerId="AD" clId="Web-{F77F71BD-2F31-C250-C544-9CC519FB0A17}" dt="2023-12-07T13:23:34.527" v="0"/>
          <ac:spMkLst>
            <pc:docMk/>
            <pc:sldMk cId="2727552342" sldId="737"/>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1200760766" sldId="738"/>
        </pc:sldMkLst>
        <pc:spChg chg="mod">
          <ac:chgData name="Alistair Wilkinson" userId="S::alistair.wilkinson@saintjamesschool.co.uk::8ba8c0da-53dc-46b0-8dc2-32484224b744" providerId="AD" clId="Web-{F77F71BD-2F31-C250-C544-9CC519FB0A17}" dt="2023-12-07T13:23:34.527" v="0"/>
          <ac:spMkLst>
            <pc:docMk/>
            <pc:sldMk cId="1200760766" sldId="738"/>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3786722638" sldId="739"/>
        </pc:sldMkLst>
        <pc:spChg chg="mod">
          <ac:chgData name="Alistair Wilkinson" userId="S::alistair.wilkinson@saintjamesschool.co.uk::8ba8c0da-53dc-46b0-8dc2-32484224b744" providerId="AD" clId="Web-{F77F71BD-2F31-C250-C544-9CC519FB0A17}" dt="2023-12-07T13:23:34.527" v="0"/>
          <ac:spMkLst>
            <pc:docMk/>
            <pc:sldMk cId="3786722638" sldId="739"/>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2606168102" sldId="740"/>
        </pc:sldMkLst>
        <pc:spChg chg="mod">
          <ac:chgData name="Alistair Wilkinson" userId="S::alistair.wilkinson@saintjamesschool.co.uk::8ba8c0da-53dc-46b0-8dc2-32484224b744" providerId="AD" clId="Web-{F77F71BD-2F31-C250-C544-9CC519FB0A17}" dt="2023-12-07T13:23:34.527" v="0"/>
          <ac:spMkLst>
            <pc:docMk/>
            <pc:sldMk cId="2606168102" sldId="740"/>
            <ac:spMk id="2" creationId="{2FE46170-FA0F-FBA5-026E-DBFFF709D98C}"/>
          </ac:spMkLst>
        </pc:spChg>
      </pc:sldChg>
      <pc:sldChg chg="modSp">
        <pc:chgData name="Alistair Wilkinson" userId="S::alistair.wilkinson@saintjamesschool.co.uk::8ba8c0da-53dc-46b0-8dc2-32484224b744" providerId="AD" clId="Web-{F77F71BD-2F31-C250-C544-9CC519FB0A17}" dt="2023-12-07T13:23:34.527" v="0"/>
        <pc:sldMkLst>
          <pc:docMk/>
          <pc:sldMk cId="3887079697" sldId="777"/>
        </pc:sldMkLst>
        <pc:spChg chg="mod">
          <ac:chgData name="Alistair Wilkinson" userId="S::alistair.wilkinson@saintjamesschool.co.uk::8ba8c0da-53dc-46b0-8dc2-32484224b744" providerId="AD" clId="Web-{F77F71BD-2F31-C250-C544-9CC519FB0A17}" dt="2023-12-07T13:23:34.527" v="0"/>
          <ac:spMkLst>
            <pc:docMk/>
            <pc:sldMk cId="3887079697" sldId="777"/>
            <ac:spMk id="6" creationId="{9061D753-5392-EA5D-3775-BA755B9BE318}"/>
          </ac:spMkLst>
        </pc:spChg>
      </pc:sldChg>
      <pc:sldChg chg="modSp">
        <pc:chgData name="Alistair Wilkinson" userId="S::alistair.wilkinson@saintjamesschool.co.uk::8ba8c0da-53dc-46b0-8dc2-32484224b744" providerId="AD" clId="Web-{F77F71BD-2F31-C250-C544-9CC519FB0A17}" dt="2023-12-07T13:23:34.527" v="0"/>
        <pc:sldMkLst>
          <pc:docMk/>
          <pc:sldMk cId="3699806124" sldId="778"/>
        </pc:sldMkLst>
        <pc:spChg chg="mod">
          <ac:chgData name="Alistair Wilkinson" userId="S::alistair.wilkinson@saintjamesschool.co.uk::8ba8c0da-53dc-46b0-8dc2-32484224b744" providerId="AD" clId="Web-{F77F71BD-2F31-C250-C544-9CC519FB0A17}" dt="2023-12-07T13:23:34.527" v="0"/>
          <ac:spMkLst>
            <pc:docMk/>
            <pc:sldMk cId="3699806124" sldId="778"/>
            <ac:spMk id="6" creationId="{9061D753-5392-EA5D-3775-BA755B9BE318}"/>
          </ac:spMkLst>
        </pc:spChg>
      </pc:sldChg>
      <pc:sldChg chg="modSp">
        <pc:chgData name="Alistair Wilkinson" userId="S::alistair.wilkinson@saintjamesschool.co.uk::8ba8c0da-53dc-46b0-8dc2-32484224b744" providerId="AD" clId="Web-{F77F71BD-2F31-C250-C544-9CC519FB0A17}" dt="2023-12-07T13:23:34.527" v="0"/>
        <pc:sldMkLst>
          <pc:docMk/>
          <pc:sldMk cId="486151489" sldId="783"/>
        </pc:sldMkLst>
        <pc:spChg chg="mod">
          <ac:chgData name="Alistair Wilkinson" userId="S::alistair.wilkinson@saintjamesschool.co.uk::8ba8c0da-53dc-46b0-8dc2-32484224b744" providerId="AD" clId="Web-{F77F71BD-2F31-C250-C544-9CC519FB0A17}" dt="2023-12-07T13:23:34.527" v="0"/>
          <ac:spMkLst>
            <pc:docMk/>
            <pc:sldMk cId="486151489" sldId="783"/>
            <ac:spMk id="5" creationId="{4913BD5C-9DD6-9B5E-A6B8-BC774D0AB24E}"/>
          </ac:spMkLst>
        </pc:spChg>
      </pc:sldChg>
      <pc:sldChg chg="modSp">
        <pc:chgData name="Alistair Wilkinson" userId="S::alistair.wilkinson@saintjamesschool.co.uk::8ba8c0da-53dc-46b0-8dc2-32484224b744" providerId="AD" clId="Web-{F77F71BD-2F31-C250-C544-9CC519FB0A17}" dt="2023-12-07T13:23:34.527" v="0"/>
        <pc:sldMkLst>
          <pc:docMk/>
          <pc:sldMk cId="4171134242" sldId="784"/>
        </pc:sldMkLst>
        <pc:spChg chg="mod">
          <ac:chgData name="Alistair Wilkinson" userId="S::alistair.wilkinson@saintjamesschool.co.uk::8ba8c0da-53dc-46b0-8dc2-32484224b744" providerId="AD" clId="Web-{F77F71BD-2F31-C250-C544-9CC519FB0A17}" dt="2023-12-07T13:23:34.527" v="0"/>
          <ac:spMkLst>
            <pc:docMk/>
            <pc:sldMk cId="4171134242" sldId="784"/>
            <ac:spMk id="5" creationId="{4913BD5C-9DD6-9B5E-A6B8-BC774D0AB24E}"/>
          </ac:spMkLst>
        </pc:spChg>
      </pc:sldChg>
      <pc:sldChg chg="modSp">
        <pc:chgData name="Alistair Wilkinson" userId="S::alistair.wilkinson@saintjamesschool.co.uk::8ba8c0da-53dc-46b0-8dc2-32484224b744" providerId="AD" clId="Web-{F77F71BD-2F31-C250-C544-9CC519FB0A17}" dt="2023-12-07T13:23:34.527" v="0"/>
        <pc:sldMkLst>
          <pc:docMk/>
          <pc:sldMk cId="4061728014" sldId="785"/>
        </pc:sldMkLst>
        <pc:spChg chg="mod">
          <ac:chgData name="Alistair Wilkinson" userId="S::alistair.wilkinson@saintjamesschool.co.uk::8ba8c0da-53dc-46b0-8dc2-32484224b744" providerId="AD" clId="Web-{F77F71BD-2F31-C250-C544-9CC519FB0A17}" dt="2023-12-07T13:23:34.527" v="0"/>
          <ac:spMkLst>
            <pc:docMk/>
            <pc:sldMk cId="4061728014" sldId="785"/>
            <ac:spMk id="5" creationId="{4913BD5C-9DD6-9B5E-A6B8-BC774D0AB24E}"/>
          </ac:spMkLst>
        </pc:spChg>
      </pc:sldChg>
      <pc:sldChg chg="modSp">
        <pc:chgData name="Alistair Wilkinson" userId="S::alistair.wilkinson@saintjamesschool.co.uk::8ba8c0da-53dc-46b0-8dc2-32484224b744" providerId="AD" clId="Web-{F77F71BD-2F31-C250-C544-9CC519FB0A17}" dt="2023-12-07T13:23:34.527" v="0"/>
        <pc:sldMkLst>
          <pc:docMk/>
          <pc:sldMk cId="3605185897" sldId="786"/>
        </pc:sldMkLst>
        <pc:spChg chg="mod">
          <ac:chgData name="Alistair Wilkinson" userId="S::alistair.wilkinson@saintjamesschool.co.uk::8ba8c0da-53dc-46b0-8dc2-32484224b744" providerId="AD" clId="Web-{F77F71BD-2F31-C250-C544-9CC519FB0A17}" dt="2023-12-07T13:23:34.527" v="0"/>
          <ac:spMkLst>
            <pc:docMk/>
            <pc:sldMk cId="3605185897" sldId="786"/>
            <ac:spMk id="5" creationId="{4913BD5C-9DD6-9B5E-A6B8-BC774D0AB24E}"/>
          </ac:spMkLst>
        </pc:spChg>
      </pc:sldChg>
      <pc:sldChg chg="modSp">
        <pc:chgData name="Alistair Wilkinson" userId="S::alistair.wilkinson@saintjamesschool.co.uk::8ba8c0da-53dc-46b0-8dc2-32484224b744" providerId="AD" clId="Web-{F77F71BD-2F31-C250-C544-9CC519FB0A17}" dt="2023-12-07T13:23:34.527" v="0"/>
        <pc:sldMkLst>
          <pc:docMk/>
          <pc:sldMk cId="2526678368" sldId="787"/>
        </pc:sldMkLst>
        <pc:spChg chg="mod">
          <ac:chgData name="Alistair Wilkinson" userId="S::alistair.wilkinson@saintjamesschool.co.uk::8ba8c0da-53dc-46b0-8dc2-32484224b744" providerId="AD" clId="Web-{F77F71BD-2F31-C250-C544-9CC519FB0A17}" dt="2023-12-07T13:23:34.527" v="0"/>
          <ac:spMkLst>
            <pc:docMk/>
            <pc:sldMk cId="2526678368" sldId="787"/>
            <ac:spMk id="5" creationId="{4913BD5C-9DD6-9B5E-A6B8-BC774D0AB24E}"/>
          </ac:spMkLst>
        </pc:spChg>
      </pc:sldChg>
    </pc:docChg>
  </pc:docChgLst>
  <pc:docChgLst>
    <pc:chgData name="Alistair Wilkinson" userId="S::alistair.wilkinson@saintjamesschool.co.uk::8ba8c0da-53dc-46b0-8dc2-32484224b744" providerId="AD" clId="Web-{66E1D80A-C30E-59A4-2441-7253AD9EBE00}"/>
    <pc:docChg chg="modSld">
      <pc:chgData name="Alistair Wilkinson" userId="S::alistair.wilkinson@saintjamesschool.co.uk::8ba8c0da-53dc-46b0-8dc2-32484224b744" providerId="AD" clId="Web-{66E1D80A-C30E-59A4-2441-7253AD9EBE00}" dt="2024-02-04T10:08:09.284" v="33" actId="20577"/>
      <pc:docMkLst>
        <pc:docMk/>
      </pc:docMkLst>
      <pc:sldChg chg="modSp">
        <pc:chgData name="Alistair Wilkinson" userId="S::alistair.wilkinson@saintjamesschool.co.uk::8ba8c0da-53dc-46b0-8dc2-32484224b744" providerId="AD" clId="Web-{66E1D80A-C30E-59A4-2441-7253AD9EBE00}" dt="2024-02-04T09:57:30.982" v="0"/>
        <pc:sldMkLst>
          <pc:docMk/>
          <pc:sldMk cId="4110828932" sldId="326"/>
        </pc:sldMkLst>
        <pc:spChg chg="mod">
          <ac:chgData name="Alistair Wilkinson" userId="S::alistair.wilkinson@saintjamesschool.co.uk::8ba8c0da-53dc-46b0-8dc2-32484224b744" providerId="AD" clId="Web-{66E1D80A-C30E-59A4-2441-7253AD9EBE00}" dt="2024-02-04T09:57:30.982" v="0"/>
          <ac:spMkLst>
            <pc:docMk/>
            <pc:sldMk cId="4110828932" sldId="326"/>
            <ac:spMk id="2" creationId="{2FE46170-FA0F-FBA5-026E-DBFFF709D98C}"/>
          </ac:spMkLst>
        </pc:spChg>
      </pc:sldChg>
      <pc:sldChg chg="modSp">
        <pc:chgData name="Alistair Wilkinson" userId="S::alistair.wilkinson@saintjamesschool.co.uk::8ba8c0da-53dc-46b0-8dc2-32484224b744" providerId="AD" clId="Web-{66E1D80A-C30E-59A4-2441-7253AD9EBE00}" dt="2024-02-04T10:08:09.284" v="33" actId="20577"/>
        <pc:sldMkLst>
          <pc:docMk/>
          <pc:sldMk cId="800057065" sldId="386"/>
        </pc:sldMkLst>
        <pc:spChg chg="mod">
          <ac:chgData name="Alistair Wilkinson" userId="S::alistair.wilkinson@saintjamesschool.co.uk::8ba8c0da-53dc-46b0-8dc2-32484224b744" providerId="AD" clId="Web-{66E1D80A-C30E-59A4-2441-7253AD9EBE00}" dt="2024-02-04T09:57:30.982" v="0"/>
          <ac:spMkLst>
            <pc:docMk/>
            <pc:sldMk cId="800057065" sldId="386"/>
            <ac:spMk id="2" creationId="{2FE46170-FA0F-FBA5-026E-DBFFF709D98C}"/>
          </ac:spMkLst>
        </pc:spChg>
        <pc:spChg chg="mod">
          <ac:chgData name="Alistair Wilkinson" userId="S::alistair.wilkinson@saintjamesschool.co.uk::8ba8c0da-53dc-46b0-8dc2-32484224b744" providerId="AD" clId="Web-{66E1D80A-C30E-59A4-2441-7253AD9EBE00}" dt="2024-02-04T10:08:09.284" v="33" actId="20577"/>
          <ac:spMkLst>
            <pc:docMk/>
            <pc:sldMk cId="800057065" sldId="386"/>
            <ac:spMk id="11" creationId="{38A54583-C5E1-773D-C272-C7C4920A8AD8}"/>
          </ac:spMkLst>
        </pc:spChg>
      </pc:sldChg>
      <pc:sldChg chg="modSp">
        <pc:chgData name="Alistair Wilkinson" userId="S::alistair.wilkinson@saintjamesschool.co.uk::8ba8c0da-53dc-46b0-8dc2-32484224b744" providerId="AD" clId="Web-{66E1D80A-C30E-59A4-2441-7253AD9EBE00}" dt="2024-02-04T10:07:58.518" v="31" actId="20577"/>
        <pc:sldMkLst>
          <pc:docMk/>
          <pc:sldMk cId="333016540" sldId="387"/>
        </pc:sldMkLst>
        <pc:spChg chg="mod">
          <ac:chgData name="Alistair Wilkinson" userId="S::alistair.wilkinson@saintjamesschool.co.uk::8ba8c0da-53dc-46b0-8dc2-32484224b744" providerId="AD" clId="Web-{66E1D80A-C30E-59A4-2441-7253AD9EBE00}" dt="2024-02-04T09:57:30.982" v="0"/>
          <ac:spMkLst>
            <pc:docMk/>
            <pc:sldMk cId="333016540" sldId="387"/>
            <ac:spMk id="2" creationId="{2FE46170-FA0F-FBA5-026E-DBFFF709D98C}"/>
          </ac:spMkLst>
        </pc:spChg>
        <pc:spChg chg="mod">
          <ac:chgData name="Alistair Wilkinson" userId="S::alistair.wilkinson@saintjamesschool.co.uk::8ba8c0da-53dc-46b0-8dc2-32484224b744" providerId="AD" clId="Web-{66E1D80A-C30E-59A4-2441-7253AD9EBE00}" dt="2024-02-04T10:07:58.518" v="31" actId="20577"/>
          <ac:spMkLst>
            <pc:docMk/>
            <pc:sldMk cId="333016540" sldId="387"/>
            <ac:spMk id="11" creationId="{38A54583-C5E1-773D-C272-C7C4920A8AD8}"/>
          </ac:spMkLst>
        </pc:spChg>
      </pc:sldChg>
      <pc:sldChg chg="modSp">
        <pc:chgData name="Alistair Wilkinson" userId="S::alistair.wilkinson@saintjamesschool.co.uk::8ba8c0da-53dc-46b0-8dc2-32484224b744" providerId="AD" clId="Web-{66E1D80A-C30E-59A4-2441-7253AD9EBE00}" dt="2024-02-04T10:04:19.292" v="28" actId="20577"/>
        <pc:sldMkLst>
          <pc:docMk/>
          <pc:sldMk cId="2114089914" sldId="388"/>
        </pc:sldMkLst>
        <pc:spChg chg="mod">
          <ac:chgData name="Alistair Wilkinson" userId="S::alistair.wilkinson@saintjamesschool.co.uk::8ba8c0da-53dc-46b0-8dc2-32484224b744" providerId="AD" clId="Web-{66E1D80A-C30E-59A4-2441-7253AD9EBE00}" dt="2024-02-04T09:57:30.982" v="0"/>
          <ac:spMkLst>
            <pc:docMk/>
            <pc:sldMk cId="2114089914" sldId="388"/>
            <ac:spMk id="2" creationId="{2FE46170-FA0F-FBA5-026E-DBFFF709D98C}"/>
          </ac:spMkLst>
        </pc:spChg>
        <pc:spChg chg="mod">
          <ac:chgData name="Alistair Wilkinson" userId="S::alistair.wilkinson@saintjamesschool.co.uk::8ba8c0da-53dc-46b0-8dc2-32484224b744" providerId="AD" clId="Web-{66E1D80A-C30E-59A4-2441-7253AD9EBE00}" dt="2024-02-04T10:04:19.292" v="28" actId="20577"/>
          <ac:spMkLst>
            <pc:docMk/>
            <pc:sldMk cId="2114089914" sldId="388"/>
            <ac:spMk id="11" creationId="{38A54583-C5E1-773D-C272-C7C4920A8AD8}"/>
          </ac:spMkLst>
        </pc:spChg>
      </pc:sldChg>
      <pc:sldChg chg="modSp">
        <pc:chgData name="Alistair Wilkinson" userId="S::alistair.wilkinson@saintjamesschool.co.uk::8ba8c0da-53dc-46b0-8dc2-32484224b744" providerId="AD" clId="Web-{66E1D80A-C30E-59A4-2441-7253AD9EBE00}" dt="2024-02-04T09:57:30.982" v="0"/>
        <pc:sldMkLst>
          <pc:docMk/>
          <pc:sldMk cId="2327856627" sldId="389"/>
        </pc:sldMkLst>
        <pc:spChg chg="mod">
          <ac:chgData name="Alistair Wilkinson" userId="S::alistair.wilkinson@saintjamesschool.co.uk::8ba8c0da-53dc-46b0-8dc2-32484224b744" providerId="AD" clId="Web-{66E1D80A-C30E-59A4-2441-7253AD9EBE00}" dt="2024-02-04T09:57:30.982" v="0"/>
          <ac:spMkLst>
            <pc:docMk/>
            <pc:sldMk cId="2327856627" sldId="389"/>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3367687556" sldId="390"/>
        </pc:sldMkLst>
        <pc:spChg chg="mod">
          <ac:chgData name="Alistair Wilkinson" userId="S::alistair.wilkinson@saintjamesschool.co.uk::8ba8c0da-53dc-46b0-8dc2-32484224b744" providerId="AD" clId="Web-{66E1D80A-C30E-59A4-2441-7253AD9EBE00}" dt="2024-02-04T09:57:30.982" v="0"/>
          <ac:spMkLst>
            <pc:docMk/>
            <pc:sldMk cId="3367687556" sldId="390"/>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1948000082" sldId="391"/>
        </pc:sldMkLst>
        <pc:spChg chg="mod">
          <ac:chgData name="Alistair Wilkinson" userId="S::alistair.wilkinson@saintjamesschool.co.uk::8ba8c0da-53dc-46b0-8dc2-32484224b744" providerId="AD" clId="Web-{66E1D80A-C30E-59A4-2441-7253AD9EBE00}" dt="2024-02-04T09:57:30.982" v="0"/>
          <ac:spMkLst>
            <pc:docMk/>
            <pc:sldMk cId="1948000082" sldId="391"/>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3250729737" sldId="675"/>
        </pc:sldMkLst>
        <pc:spChg chg="mod">
          <ac:chgData name="Alistair Wilkinson" userId="S::alistair.wilkinson@saintjamesschool.co.uk::8ba8c0da-53dc-46b0-8dc2-32484224b744" providerId="AD" clId="Web-{66E1D80A-C30E-59A4-2441-7253AD9EBE00}" dt="2024-02-04T09:57:30.982" v="0"/>
          <ac:spMkLst>
            <pc:docMk/>
            <pc:sldMk cId="3250729737" sldId="675"/>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3666986102" sldId="676"/>
        </pc:sldMkLst>
        <pc:spChg chg="mod">
          <ac:chgData name="Alistair Wilkinson" userId="S::alistair.wilkinson@saintjamesschool.co.uk::8ba8c0da-53dc-46b0-8dc2-32484224b744" providerId="AD" clId="Web-{66E1D80A-C30E-59A4-2441-7253AD9EBE00}" dt="2024-02-04T09:57:30.982" v="0"/>
          <ac:spMkLst>
            <pc:docMk/>
            <pc:sldMk cId="3666986102" sldId="676"/>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450849649" sldId="704"/>
        </pc:sldMkLst>
        <pc:spChg chg="mod">
          <ac:chgData name="Alistair Wilkinson" userId="S::alistair.wilkinson@saintjamesschool.co.uk::8ba8c0da-53dc-46b0-8dc2-32484224b744" providerId="AD" clId="Web-{66E1D80A-C30E-59A4-2441-7253AD9EBE00}" dt="2024-02-04T09:57:30.982" v="0"/>
          <ac:spMkLst>
            <pc:docMk/>
            <pc:sldMk cId="450849649" sldId="704"/>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730469255" sldId="706"/>
        </pc:sldMkLst>
        <pc:spChg chg="mod">
          <ac:chgData name="Alistair Wilkinson" userId="S::alistair.wilkinson@saintjamesschool.co.uk::8ba8c0da-53dc-46b0-8dc2-32484224b744" providerId="AD" clId="Web-{66E1D80A-C30E-59A4-2441-7253AD9EBE00}" dt="2024-02-04T09:57:30.982" v="0"/>
          <ac:spMkLst>
            <pc:docMk/>
            <pc:sldMk cId="730469255" sldId="706"/>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819376496" sldId="707"/>
        </pc:sldMkLst>
        <pc:spChg chg="mod">
          <ac:chgData name="Alistair Wilkinson" userId="S::alistair.wilkinson@saintjamesschool.co.uk::8ba8c0da-53dc-46b0-8dc2-32484224b744" providerId="AD" clId="Web-{66E1D80A-C30E-59A4-2441-7253AD9EBE00}" dt="2024-02-04T09:57:30.982" v="0"/>
          <ac:spMkLst>
            <pc:docMk/>
            <pc:sldMk cId="819376496" sldId="707"/>
            <ac:spMk id="5" creationId="{4913BD5C-9DD6-9B5E-A6B8-BC774D0AB24E}"/>
          </ac:spMkLst>
        </pc:spChg>
      </pc:sldChg>
      <pc:sldChg chg="modSp">
        <pc:chgData name="Alistair Wilkinson" userId="S::alistair.wilkinson@saintjamesschool.co.uk::8ba8c0da-53dc-46b0-8dc2-32484224b744" providerId="AD" clId="Web-{66E1D80A-C30E-59A4-2441-7253AD9EBE00}" dt="2024-02-04T09:57:30.982" v="0"/>
        <pc:sldMkLst>
          <pc:docMk/>
          <pc:sldMk cId="2201396050" sldId="715"/>
        </pc:sldMkLst>
        <pc:spChg chg="mod">
          <ac:chgData name="Alistair Wilkinson" userId="S::alistair.wilkinson@saintjamesschool.co.uk::8ba8c0da-53dc-46b0-8dc2-32484224b744" providerId="AD" clId="Web-{66E1D80A-C30E-59A4-2441-7253AD9EBE00}" dt="2024-02-04T09:57:30.982" v="0"/>
          <ac:spMkLst>
            <pc:docMk/>
            <pc:sldMk cId="2201396050" sldId="715"/>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486151489" sldId="783"/>
        </pc:sldMkLst>
        <pc:spChg chg="mod">
          <ac:chgData name="Alistair Wilkinson" userId="S::alistair.wilkinson@saintjamesschool.co.uk::8ba8c0da-53dc-46b0-8dc2-32484224b744" providerId="AD" clId="Web-{66E1D80A-C30E-59A4-2441-7253AD9EBE00}" dt="2024-02-04T09:57:30.982" v="0"/>
          <ac:spMkLst>
            <pc:docMk/>
            <pc:sldMk cId="486151489" sldId="783"/>
            <ac:spMk id="5" creationId="{4913BD5C-9DD6-9B5E-A6B8-BC774D0AB24E}"/>
          </ac:spMkLst>
        </pc:spChg>
      </pc:sldChg>
      <pc:sldChg chg="modSp">
        <pc:chgData name="Alistair Wilkinson" userId="S::alistair.wilkinson@saintjamesschool.co.uk::8ba8c0da-53dc-46b0-8dc2-32484224b744" providerId="AD" clId="Web-{66E1D80A-C30E-59A4-2441-7253AD9EBE00}" dt="2024-02-04T09:57:30.982" v="0"/>
        <pc:sldMkLst>
          <pc:docMk/>
          <pc:sldMk cId="4171134242" sldId="784"/>
        </pc:sldMkLst>
        <pc:spChg chg="mod">
          <ac:chgData name="Alistair Wilkinson" userId="S::alistair.wilkinson@saintjamesschool.co.uk::8ba8c0da-53dc-46b0-8dc2-32484224b744" providerId="AD" clId="Web-{66E1D80A-C30E-59A4-2441-7253AD9EBE00}" dt="2024-02-04T09:57:30.982" v="0"/>
          <ac:spMkLst>
            <pc:docMk/>
            <pc:sldMk cId="4171134242" sldId="784"/>
            <ac:spMk id="5" creationId="{4913BD5C-9DD6-9B5E-A6B8-BC774D0AB24E}"/>
          </ac:spMkLst>
        </pc:spChg>
      </pc:sldChg>
      <pc:sldChg chg="modSp">
        <pc:chgData name="Alistair Wilkinson" userId="S::alistair.wilkinson@saintjamesschool.co.uk::8ba8c0da-53dc-46b0-8dc2-32484224b744" providerId="AD" clId="Web-{66E1D80A-C30E-59A4-2441-7253AD9EBE00}" dt="2024-02-04T09:57:30.982" v="0"/>
        <pc:sldMkLst>
          <pc:docMk/>
          <pc:sldMk cId="4061728014" sldId="785"/>
        </pc:sldMkLst>
        <pc:spChg chg="mod">
          <ac:chgData name="Alistair Wilkinson" userId="S::alistair.wilkinson@saintjamesschool.co.uk::8ba8c0da-53dc-46b0-8dc2-32484224b744" providerId="AD" clId="Web-{66E1D80A-C30E-59A4-2441-7253AD9EBE00}" dt="2024-02-04T09:57:30.982" v="0"/>
          <ac:spMkLst>
            <pc:docMk/>
            <pc:sldMk cId="4061728014" sldId="785"/>
            <ac:spMk id="5" creationId="{4913BD5C-9DD6-9B5E-A6B8-BC774D0AB24E}"/>
          </ac:spMkLst>
        </pc:spChg>
      </pc:sldChg>
      <pc:sldChg chg="modSp">
        <pc:chgData name="Alistair Wilkinson" userId="S::alistair.wilkinson@saintjamesschool.co.uk::8ba8c0da-53dc-46b0-8dc2-32484224b744" providerId="AD" clId="Web-{66E1D80A-C30E-59A4-2441-7253AD9EBE00}" dt="2024-02-04T09:57:30.982" v="0"/>
        <pc:sldMkLst>
          <pc:docMk/>
          <pc:sldMk cId="3605185897" sldId="786"/>
        </pc:sldMkLst>
        <pc:spChg chg="mod">
          <ac:chgData name="Alistair Wilkinson" userId="S::alistair.wilkinson@saintjamesschool.co.uk::8ba8c0da-53dc-46b0-8dc2-32484224b744" providerId="AD" clId="Web-{66E1D80A-C30E-59A4-2441-7253AD9EBE00}" dt="2024-02-04T09:57:30.982" v="0"/>
          <ac:spMkLst>
            <pc:docMk/>
            <pc:sldMk cId="3605185897" sldId="786"/>
            <ac:spMk id="5" creationId="{4913BD5C-9DD6-9B5E-A6B8-BC774D0AB24E}"/>
          </ac:spMkLst>
        </pc:spChg>
      </pc:sldChg>
      <pc:sldChg chg="modSp">
        <pc:chgData name="Alistair Wilkinson" userId="S::alistair.wilkinson@saintjamesschool.co.uk::8ba8c0da-53dc-46b0-8dc2-32484224b744" providerId="AD" clId="Web-{66E1D80A-C30E-59A4-2441-7253AD9EBE00}" dt="2024-02-04T09:57:30.982" v="0"/>
        <pc:sldMkLst>
          <pc:docMk/>
          <pc:sldMk cId="2526678368" sldId="787"/>
        </pc:sldMkLst>
        <pc:spChg chg="mod">
          <ac:chgData name="Alistair Wilkinson" userId="S::alistair.wilkinson@saintjamesschool.co.uk::8ba8c0da-53dc-46b0-8dc2-32484224b744" providerId="AD" clId="Web-{66E1D80A-C30E-59A4-2441-7253AD9EBE00}" dt="2024-02-04T09:57:30.982" v="0"/>
          <ac:spMkLst>
            <pc:docMk/>
            <pc:sldMk cId="2526678368" sldId="787"/>
            <ac:spMk id="5" creationId="{4913BD5C-9DD6-9B5E-A6B8-BC774D0AB24E}"/>
          </ac:spMkLst>
        </pc:spChg>
      </pc:sldChg>
      <pc:sldChg chg="modSp">
        <pc:chgData name="Alistair Wilkinson" userId="S::alistair.wilkinson@saintjamesschool.co.uk::8ba8c0da-53dc-46b0-8dc2-32484224b744" providerId="AD" clId="Web-{66E1D80A-C30E-59A4-2441-7253AD9EBE00}" dt="2024-02-04T09:57:30.982" v="0"/>
        <pc:sldMkLst>
          <pc:docMk/>
          <pc:sldMk cId="4071898725" sldId="789"/>
        </pc:sldMkLst>
        <pc:spChg chg="mod">
          <ac:chgData name="Alistair Wilkinson" userId="S::alistair.wilkinson@saintjamesschool.co.uk::8ba8c0da-53dc-46b0-8dc2-32484224b744" providerId="AD" clId="Web-{66E1D80A-C30E-59A4-2441-7253AD9EBE00}" dt="2024-02-04T09:57:30.982" v="0"/>
          <ac:spMkLst>
            <pc:docMk/>
            <pc:sldMk cId="4071898725" sldId="789"/>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591181093" sldId="790"/>
        </pc:sldMkLst>
        <pc:spChg chg="mod">
          <ac:chgData name="Alistair Wilkinson" userId="S::alistair.wilkinson@saintjamesschool.co.uk::8ba8c0da-53dc-46b0-8dc2-32484224b744" providerId="AD" clId="Web-{66E1D80A-C30E-59A4-2441-7253AD9EBE00}" dt="2024-02-04T09:57:30.982" v="0"/>
          <ac:spMkLst>
            <pc:docMk/>
            <pc:sldMk cId="591181093" sldId="790"/>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3185879440" sldId="791"/>
        </pc:sldMkLst>
        <pc:spChg chg="mod">
          <ac:chgData name="Alistair Wilkinson" userId="S::alistair.wilkinson@saintjamesschool.co.uk::8ba8c0da-53dc-46b0-8dc2-32484224b744" providerId="AD" clId="Web-{66E1D80A-C30E-59A4-2441-7253AD9EBE00}" dt="2024-02-04T09:57:30.982" v="0"/>
          <ac:spMkLst>
            <pc:docMk/>
            <pc:sldMk cId="3185879440" sldId="791"/>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715819733" sldId="792"/>
        </pc:sldMkLst>
        <pc:spChg chg="mod">
          <ac:chgData name="Alistair Wilkinson" userId="S::alistair.wilkinson@saintjamesschool.co.uk::8ba8c0da-53dc-46b0-8dc2-32484224b744" providerId="AD" clId="Web-{66E1D80A-C30E-59A4-2441-7253AD9EBE00}" dt="2024-02-04T09:57:30.982" v="0"/>
          <ac:spMkLst>
            <pc:docMk/>
            <pc:sldMk cId="715819733" sldId="792"/>
            <ac:spMk id="2" creationId="{2FE46170-FA0F-FBA5-026E-DBFFF709D98C}"/>
          </ac:spMkLst>
        </pc:spChg>
      </pc:sldChg>
      <pc:sldChg chg="modSp">
        <pc:chgData name="Alistair Wilkinson" userId="S::alistair.wilkinson@saintjamesschool.co.uk::8ba8c0da-53dc-46b0-8dc2-32484224b744" providerId="AD" clId="Web-{66E1D80A-C30E-59A4-2441-7253AD9EBE00}" dt="2024-02-04T09:57:30.982" v="0"/>
        <pc:sldMkLst>
          <pc:docMk/>
          <pc:sldMk cId="3820583385" sldId="793"/>
        </pc:sldMkLst>
        <pc:spChg chg="mod">
          <ac:chgData name="Alistair Wilkinson" userId="S::alistair.wilkinson@saintjamesschool.co.uk::8ba8c0da-53dc-46b0-8dc2-32484224b744" providerId="AD" clId="Web-{66E1D80A-C30E-59A4-2441-7253AD9EBE00}" dt="2024-02-04T09:57:30.982" v="0"/>
          <ac:spMkLst>
            <pc:docMk/>
            <pc:sldMk cId="3820583385" sldId="793"/>
            <ac:spMk id="2" creationId="{2FE46170-FA0F-FBA5-026E-DBFFF709D98C}"/>
          </ac:spMkLst>
        </pc:spChg>
      </pc:sldChg>
    </pc:docChg>
  </pc:docChgLst>
  <pc:docChgLst>
    <pc:chgData name="Guest User" userId="S::urn:spo:anon#5fe46e963c44362eb2c50e4c55d9c973fd2bedaf529ffe851a14c9305201d136::" providerId="AD" clId="Web-{6CAC2110-35AD-09D0-7FB4-085D9EF43616}"/>
    <pc:docChg chg="addSld delSld modSld">
      <pc:chgData name="Guest User" userId="S::urn:spo:anon#5fe46e963c44362eb2c50e4c55d9c973fd2bedaf529ffe851a14c9305201d136::" providerId="AD" clId="Web-{6CAC2110-35AD-09D0-7FB4-085D9EF43616}" dt="2024-01-28T16:04:06.073" v="1210" actId="14100"/>
      <pc:docMkLst>
        <pc:docMk/>
      </pc:docMkLst>
      <pc:sldChg chg="modSp add del">
        <pc:chgData name="Guest User" userId="S::urn:spo:anon#5fe46e963c44362eb2c50e4c55d9c973fd2bedaf529ffe851a14c9305201d136::" providerId="AD" clId="Web-{6CAC2110-35AD-09D0-7FB4-085D9EF43616}" dt="2024-01-28T15:15:10.370" v="212" actId="20577"/>
        <pc:sldMkLst>
          <pc:docMk/>
          <pc:sldMk cId="3461433631" sldId="336"/>
        </pc:sldMkLst>
        <pc:spChg chg="mod">
          <ac:chgData name="Guest User" userId="S::urn:spo:anon#5fe46e963c44362eb2c50e4c55d9c973fd2bedaf529ffe851a14c9305201d136::" providerId="AD" clId="Web-{6CAC2110-35AD-09D0-7FB4-085D9EF43616}" dt="2024-01-28T15:15:10.370" v="212" actId="20577"/>
          <ac:spMkLst>
            <pc:docMk/>
            <pc:sldMk cId="3461433631" sldId="336"/>
            <ac:spMk id="6" creationId="{1F649610-FAB0-0664-8BD8-A5850BBABF78}"/>
          </ac:spMkLst>
        </pc:spChg>
        <pc:spChg chg="mod">
          <ac:chgData name="Guest User" userId="S::urn:spo:anon#5fe46e963c44362eb2c50e4c55d9c973fd2bedaf529ffe851a14c9305201d136::" providerId="AD" clId="Web-{6CAC2110-35AD-09D0-7FB4-085D9EF43616}" dt="2024-01-28T14:33:27.568" v="26" actId="20577"/>
          <ac:spMkLst>
            <pc:docMk/>
            <pc:sldMk cId="3461433631" sldId="336"/>
            <ac:spMk id="11" creationId="{AAF85491-CCCF-79EC-48B3-17C873100612}"/>
          </ac:spMkLst>
        </pc:spChg>
      </pc:sldChg>
      <pc:sldChg chg="modSp add del">
        <pc:chgData name="Guest User" userId="S::urn:spo:anon#5fe46e963c44362eb2c50e4c55d9c973fd2bedaf529ffe851a14c9305201d136::" providerId="AD" clId="Web-{6CAC2110-35AD-09D0-7FB4-085D9EF43616}" dt="2024-01-28T15:22:47.022" v="224" actId="20577"/>
        <pc:sldMkLst>
          <pc:docMk/>
          <pc:sldMk cId="2850713472" sldId="337"/>
        </pc:sldMkLst>
        <pc:spChg chg="mod">
          <ac:chgData name="Guest User" userId="S::urn:spo:anon#5fe46e963c44362eb2c50e4c55d9c973fd2bedaf529ffe851a14c9305201d136::" providerId="AD" clId="Web-{6CAC2110-35AD-09D0-7FB4-085D9EF43616}" dt="2024-01-28T15:20:57.411" v="220" actId="20577"/>
          <ac:spMkLst>
            <pc:docMk/>
            <pc:sldMk cId="2850713472" sldId="337"/>
            <ac:spMk id="5" creationId="{8F53887E-AB38-4F3B-116F-3608182067D1}"/>
          </ac:spMkLst>
        </pc:spChg>
        <pc:spChg chg="mod">
          <ac:chgData name="Guest User" userId="S::urn:spo:anon#5fe46e963c44362eb2c50e4c55d9c973fd2bedaf529ffe851a14c9305201d136::" providerId="AD" clId="Web-{6CAC2110-35AD-09D0-7FB4-085D9EF43616}" dt="2024-01-28T15:22:47.022" v="224" actId="20577"/>
          <ac:spMkLst>
            <pc:docMk/>
            <pc:sldMk cId="2850713472" sldId="337"/>
            <ac:spMk id="10" creationId="{2AABFA7E-D9EF-218A-3A35-401AA8D94F4F}"/>
          </ac:spMkLst>
        </pc:spChg>
      </pc:sldChg>
      <pc:sldChg chg="add del">
        <pc:chgData name="Guest User" userId="S::urn:spo:anon#5fe46e963c44362eb2c50e4c55d9c973fd2bedaf529ffe851a14c9305201d136::" providerId="AD" clId="Web-{6CAC2110-35AD-09D0-7FB4-085D9EF43616}" dt="2024-01-28T15:18:28.298" v="215"/>
        <pc:sldMkLst>
          <pc:docMk/>
          <pc:sldMk cId="596701547" sldId="338"/>
        </pc:sldMkLst>
      </pc:sldChg>
      <pc:sldChg chg="add del">
        <pc:chgData name="Guest User" userId="S::urn:spo:anon#5fe46e963c44362eb2c50e4c55d9c973fd2bedaf529ffe851a14c9305201d136::" providerId="AD" clId="Web-{6CAC2110-35AD-09D0-7FB4-085D9EF43616}" dt="2024-01-28T15:18:58.018" v="216"/>
        <pc:sldMkLst>
          <pc:docMk/>
          <pc:sldMk cId="1869539441" sldId="339"/>
        </pc:sldMkLst>
      </pc:sldChg>
      <pc:sldChg chg="modSp add del">
        <pc:chgData name="Guest User" userId="S::urn:spo:anon#5fe46e963c44362eb2c50e4c55d9c973fd2bedaf529ffe851a14c9305201d136::" providerId="AD" clId="Web-{6CAC2110-35AD-09D0-7FB4-085D9EF43616}" dt="2024-01-28T15:35:13.569" v="228"/>
        <pc:sldMkLst>
          <pc:docMk/>
          <pc:sldMk cId="2791975248" sldId="340"/>
        </pc:sldMkLst>
        <pc:spChg chg="mod">
          <ac:chgData name="Guest User" userId="S::urn:spo:anon#5fe46e963c44362eb2c50e4c55d9c973fd2bedaf529ffe851a14c9305201d136::" providerId="AD" clId="Web-{6CAC2110-35AD-09D0-7FB4-085D9EF43616}" dt="2024-01-28T15:34:29.474" v="225" actId="20577"/>
          <ac:spMkLst>
            <pc:docMk/>
            <pc:sldMk cId="2791975248" sldId="340"/>
            <ac:spMk id="10" creationId="{9EA9C732-0F6D-523B-AD8D-1FDAB5991744}"/>
          </ac:spMkLst>
        </pc:spChg>
      </pc:sldChg>
      <pc:sldChg chg="add del">
        <pc:chgData name="Guest User" userId="S::urn:spo:anon#5fe46e963c44362eb2c50e4c55d9c973fd2bedaf529ffe851a14c9305201d136::" providerId="AD" clId="Web-{6CAC2110-35AD-09D0-7FB4-085D9EF43616}" dt="2024-01-28T15:40:19.232" v="357"/>
        <pc:sldMkLst>
          <pc:docMk/>
          <pc:sldMk cId="3052865652" sldId="341"/>
        </pc:sldMkLst>
      </pc:sldChg>
      <pc:sldChg chg="addSp delSp modSp add">
        <pc:chgData name="Guest User" userId="S::urn:spo:anon#5fe46e963c44362eb2c50e4c55d9c973fd2bedaf529ffe851a14c9305201d136::" providerId="AD" clId="Web-{6CAC2110-35AD-09D0-7FB4-085D9EF43616}" dt="2024-01-28T15:44:52.300" v="418" actId="20577"/>
        <pc:sldMkLst>
          <pc:docMk/>
          <pc:sldMk cId="1119316044" sldId="366"/>
        </pc:sldMkLst>
        <pc:spChg chg="mod">
          <ac:chgData name="Guest User" userId="S::urn:spo:anon#5fe46e963c44362eb2c50e4c55d9c973fd2bedaf529ffe851a14c9305201d136::" providerId="AD" clId="Web-{6CAC2110-35AD-09D0-7FB4-085D9EF43616}" dt="2024-01-28T15:44:52.300" v="418" actId="20577"/>
          <ac:spMkLst>
            <pc:docMk/>
            <pc:sldMk cId="1119316044" sldId="366"/>
            <ac:spMk id="7" creationId="{94224547-0B87-B5E3-7F34-8E7F0DE5B58C}"/>
          </ac:spMkLst>
        </pc:spChg>
        <pc:spChg chg="mod">
          <ac:chgData name="Guest User" userId="S::urn:spo:anon#5fe46e963c44362eb2c50e4c55d9c973fd2bedaf529ffe851a14c9305201d136::" providerId="AD" clId="Web-{6CAC2110-35AD-09D0-7FB4-085D9EF43616}" dt="2024-01-28T15:44:08.549" v="386" actId="20577"/>
          <ac:spMkLst>
            <pc:docMk/>
            <pc:sldMk cId="1119316044" sldId="366"/>
            <ac:spMk id="11" creationId="{0F9E120C-4D0A-8046-E754-50A8F0C33B4F}"/>
          </ac:spMkLst>
        </pc:spChg>
        <pc:spChg chg="add del">
          <ac:chgData name="Guest User" userId="S::urn:spo:anon#5fe46e963c44362eb2c50e4c55d9c973fd2bedaf529ffe851a14c9305201d136::" providerId="AD" clId="Web-{6CAC2110-35AD-09D0-7FB4-085D9EF43616}" dt="2024-01-28T14:45:16.770" v="30"/>
          <ac:spMkLst>
            <pc:docMk/>
            <pc:sldMk cId="1119316044" sldId="366"/>
            <ac:spMk id="12" creationId="{8DA48488-153E-8DD6-5466-77482834DD4A}"/>
          </ac:spMkLst>
        </pc:spChg>
        <pc:picChg chg="add mod">
          <ac:chgData name="Guest User" userId="S::urn:spo:anon#5fe46e963c44362eb2c50e4c55d9c973fd2bedaf529ffe851a14c9305201d136::" providerId="AD" clId="Web-{6CAC2110-35AD-09D0-7FB4-085D9EF43616}" dt="2024-01-28T14:45:48.474" v="35" actId="1076"/>
          <ac:picMkLst>
            <pc:docMk/>
            <pc:sldMk cId="1119316044" sldId="366"/>
            <ac:picMk id="13" creationId="{6CE1A72D-1FA1-BCFB-2916-394E893B083A}"/>
          </ac:picMkLst>
        </pc:picChg>
        <pc:picChg chg="add mod">
          <ac:chgData name="Guest User" userId="S::urn:spo:anon#5fe46e963c44362eb2c50e4c55d9c973fd2bedaf529ffe851a14c9305201d136::" providerId="AD" clId="Web-{6CAC2110-35AD-09D0-7FB4-085D9EF43616}" dt="2024-01-28T15:44:30.737" v="408" actId="1076"/>
          <ac:picMkLst>
            <pc:docMk/>
            <pc:sldMk cId="1119316044" sldId="366"/>
            <ac:picMk id="14" creationId="{A5BD869F-6488-B8BD-7848-CD5B65D01A96}"/>
          </ac:picMkLst>
        </pc:picChg>
      </pc:sldChg>
      <pc:sldChg chg="addSp modSp add">
        <pc:chgData name="Guest User" userId="S::urn:spo:anon#5fe46e963c44362eb2c50e4c55d9c973fd2bedaf529ffe851a14c9305201d136::" providerId="AD" clId="Web-{6CAC2110-35AD-09D0-7FB4-085D9EF43616}" dt="2024-01-28T15:45:26.863" v="437" actId="20577"/>
        <pc:sldMkLst>
          <pc:docMk/>
          <pc:sldMk cId="4242899494" sldId="367"/>
        </pc:sldMkLst>
        <pc:spChg chg="mod">
          <ac:chgData name="Guest User" userId="S::urn:spo:anon#5fe46e963c44362eb2c50e4c55d9c973fd2bedaf529ffe851a14c9305201d136::" providerId="AD" clId="Web-{6CAC2110-35AD-09D0-7FB4-085D9EF43616}" dt="2024-01-28T15:45:26.863" v="437" actId="20577"/>
          <ac:spMkLst>
            <pc:docMk/>
            <pc:sldMk cId="4242899494" sldId="367"/>
            <ac:spMk id="6" creationId="{DFCB69CF-48FD-C38A-28D4-A763665D1A16}"/>
          </ac:spMkLst>
        </pc:spChg>
        <pc:spChg chg="mod">
          <ac:chgData name="Guest User" userId="S::urn:spo:anon#5fe46e963c44362eb2c50e4c55d9c973fd2bedaf529ffe851a14c9305201d136::" providerId="AD" clId="Web-{6CAC2110-35AD-09D0-7FB4-085D9EF43616}" dt="2024-01-28T14:58:50.334" v="148" actId="20577"/>
          <ac:spMkLst>
            <pc:docMk/>
            <pc:sldMk cId="4242899494" sldId="367"/>
            <ac:spMk id="10" creationId="{31CEB276-8CA4-8B02-E8B4-F56C91A31170}"/>
          </ac:spMkLst>
        </pc:spChg>
        <pc:picChg chg="add mod">
          <ac:chgData name="Guest User" userId="S::urn:spo:anon#5fe46e963c44362eb2c50e4c55d9c973fd2bedaf529ffe851a14c9305201d136::" providerId="AD" clId="Web-{6CAC2110-35AD-09D0-7FB4-085D9EF43616}" dt="2024-01-28T14:59:02.741" v="151" actId="1076"/>
          <ac:picMkLst>
            <pc:docMk/>
            <pc:sldMk cId="4242899494" sldId="367"/>
            <ac:picMk id="11" creationId="{911E5EB7-AB15-B192-7297-40B8B845C24C}"/>
          </ac:picMkLst>
        </pc:picChg>
        <pc:picChg chg="add mod">
          <ac:chgData name="Guest User" userId="S::urn:spo:anon#5fe46e963c44362eb2c50e4c55d9c973fd2bedaf529ffe851a14c9305201d136::" providerId="AD" clId="Web-{6CAC2110-35AD-09D0-7FB4-085D9EF43616}" dt="2024-01-28T15:06:23.937" v="181" actId="1076"/>
          <ac:picMkLst>
            <pc:docMk/>
            <pc:sldMk cId="4242899494" sldId="367"/>
            <ac:picMk id="13" creationId="{A04D0DA2-61AE-A794-8480-0CFF27A59804}"/>
          </ac:picMkLst>
        </pc:picChg>
      </pc:sldChg>
      <pc:sldChg chg="modSp add">
        <pc:chgData name="Guest User" userId="S::urn:spo:anon#5fe46e963c44362eb2c50e4c55d9c973fd2bedaf529ffe851a14c9305201d136::" providerId="AD" clId="Web-{6CAC2110-35AD-09D0-7FB4-085D9EF43616}" dt="2024-01-28T15:47:32.928" v="440" actId="20577"/>
        <pc:sldMkLst>
          <pc:docMk/>
          <pc:sldMk cId="2528348253" sldId="368"/>
        </pc:sldMkLst>
        <pc:spChg chg="mod">
          <ac:chgData name="Guest User" userId="S::urn:spo:anon#5fe46e963c44362eb2c50e4c55d9c973fd2bedaf529ffe851a14c9305201d136::" providerId="AD" clId="Web-{6CAC2110-35AD-09D0-7FB4-085D9EF43616}" dt="2024-01-28T15:47:32.928" v="440" actId="20577"/>
          <ac:spMkLst>
            <pc:docMk/>
            <pc:sldMk cId="2528348253" sldId="368"/>
            <ac:spMk id="6" creationId="{146C07C8-B3FF-F54F-424F-66A18F5EC702}"/>
          </ac:spMkLst>
        </pc:spChg>
      </pc:sldChg>
      <pc:sldChg chg="add">
        <pc:chgData name="Guest User" userId="S::urn:spo:anon#5fe46e963c44362eb2c50e4c55d9c973fd2bedaf529ffe851a14c9305201d136::" providerId="AD" clId="Web-{6CAC2110-35AD-09D0-7FB4-085D9EF43616}" dt="2024-01-28T14:29:38.111" v="19"/>
        <pc:sldMkLst>
          <pc:docMk/>
          <pc:sldMk cId="1524517388" sldId="369"/>
        </pc:sldMkLst>
      </pc:sldChg>
      <pc:sldChg chg="add">
        <pc:chgData name="Guest User" userId="S::urn:spo:anon#5fe46e963c44362eb2c50e4c55d9c973fd2bedaf529ffe851a14c9305201d136::" providerId="AD" clId="Web-{6CAC2110-35AD-09D0-7FB4-085D9EF43616}" dt="2024-01-28T14:30:14.189" v="21"/>
        <pc:sldMkLst>
          <pc:docMk/>
          <pc:sldMk cId="3333432907" sldId="370"/>
        </pc:sldMkLst>
      </pc:sldChg>
      <pc:sldChg chg="add">
        <pc:chgData name="Guest User" userId="S::urn:spo:anon#5fe46e963c44362eb2c50e4c55d9c973fd2bedaf529ffe851a14c9305201d136::" providerId="AD" clId="Web-{6CAC2110-35AD-09D0-7FB4-085D9EF43616}" dt="2024-01-28T14:30:53.925" v="23"/>
        <pc:sldMkLst>
          <pc:docMk/>
          <pc:sldMk cId="882085934" sldId="371"/>
        </pc:sldMkLst>
      </pc:sldChg>
      <pc:sldChg chg="modSp add">
        <pc:chgData name="Guest User" userId="S::urn:spo:anon#5fe46e963c44362eb2c50e4c55d9c973fd2bedaf529ffe851a14c9305201d136::" providerId="AD" clId="Web-{6CAC2110-35AD-09D0-7FB4-085D9EF43616}" dt="2024-01-28T15:12:08.210" v="200" actId="20577"/>
        <pc:sldMkLst>
          <pc:docMk/>
          <pc:sldMk cId="127560863" sldId="567"/>
        </pc:sldMkLst>
        <pc:spChg chg="mod">
          <ac:chgData name="Guest User" userId="S::urn:spo:anon#5fe46e963c44362eb2c50e4c55d9c973fd2bedaf529ffe851a14c9305201d136::" providerId="AD" clId="Web-{6CAC2110-35AD-09D0-7FB4-085D9EF43616}" dt="2024-01-28T15:12:08.210" v="200" actId="20577"/>
          <ac:spMkLst>
            <pc:docMk/>
            <pc:sldMk cId="127560863" sldId="567"/>
            <ac:spMk id="6" creationId="{1F649610-FAB0-0664-8BD8-A5850BBABF78}"/>
          </ac:spMkLst>
        </pc:spChg>
      </pc:sldChg>
      <pc:sldChg chg="del">
        <pc:chgData name="Guest User" userId="S::urn:spo:anon#5fe46e963c44362eb2c50e4c55d9c973fd2bedaf529ffe851a14c9305201d136::" providerId="AD" clId="Web-{6CAC2110-35AD-09D0-7FB4-085D9EF43616}" dt="2024-01-28T14:22:55.868" v="0"/>
        <pc:sldMkLst>
          <pc:docMk/>
          <pc:sldMk cId="2459802154" sldId="721"/>
        </pc:sldMkLst>
      </pc:sldChg>
      <pc:sldChg chg="del">
        <pc:chgData name="Guest User" userId="S::urn:spo:anon#5fe46e963c44362eb2c50e4c55d9c973fd2bedaf529ffe851a14c9305201d136::" providerId="AD" clId="Web-{6CAC2110-35AD-09D0-7FB4-085D9EF43616}" dt="2024-01-28T14:23:25.572" v="2"/>
        <pc:sldMkLst>
          <pc:docMk/>
          <pc:sldMk cId="2750709687" sldId="722"/>
        </pc:sldMkLst>
      </pc:sldChg>
      <pc:sldChg chg="del">
        <pc:chgData name="Guest User" userId="S::urn:spo:anon#5fe46e963c44362eb2c50e4c55d9c973fd2bedaf529ffe851a14c9305201d136::" providerId="AD" clId="Web-{6CAC2110-35AD-09D0-7FB4-085D9EF43616}" dt="2024-01-28T14:24:02.119" v="4"/>
        <pc:sldMkLst>
          <pc:docMk/>
          <pc:sldMk cId="1033371521" sldId="723"/>
        </pc:sldMkLst>
      </pc:sldChg>
      <pc:sldChg chg="del">
        <pc:chgData name="Guest User" userId="S::urn:spo:anon#5fe46e963c44362eb2c50e4c55d9c973fd2bedaf529ffe851a14c9305201d136::" providerId="AD" clId="Web-{6CAC2110-35AD-09D0-7FB4-085D9EF43616}" dt="2024-01-28T14:25:02.324" v="6"/>
        <pc:sldMkLst>
          <pc:docMk/>
          <pc:sldMk cId="2972801812" sldId="724"/>
        </pc:sldMkLst>
      </pc:sldChg>
      <pc:sldChg chg="del">
        <pc:chgData name="Guest User" userId="S::urn:spo:anon#5fe46e963c44362eb2c50e4c55d9c973fd2bedaf529ffe851a14c9305201d136::" providerId="AD" clId="Web-{6CAC2110-35AD-09D0-7FB4-085D9EF43616}" dt="2024-01-28T14:25:44.778" v="8"/>
        <pc:sldMkLst>
          <pc:docMk/>
          <pc:sldMk cId="2539580110" sldId="725"/>
        </pc:sldMkLst>
      </pc:sldChg>
      <pc:sldChg chg="del">
        <pc:chgData name="Guest User" userId="S::urn:spo:anon#5fe46e963c44362eb2c50e4c55d9c973fd2bedaf529ffe851a14c9305201d136::" providerId="AD" clId="Web-{6CAC2110-35AD-09D0-7FB4-085D9EF43616}" dt="2024-01-28T14:26:43.951" v="10"/>
        <pc:sldMkLst>
          <pc:docMk/>
          <pc:sldMk cId="1017021988" sldId="726"/>
        </pc:sldMkLst>
      </pc:sldChg>
      <pc:sldChg chg="del">
        <pc:chgData name="Guest User" userId="S::urn:spo:anon#5fe46e963c44362eb2c50e4c55d9c973fd2bedaf529ffe851a14c9305201d136::" providerId="AD" clId="Web-{6CAC2110-35AD-09D0-7FB4-085D9EF43616}" dt="2024-01-28T14:27:18.920" v="12"/>
        <pc:sldMkLst>
          <pc:docMk/>
          <pc:sldMk cId="2358376362" sldId="749"/>
        </pc:sldMkLst>
      </pc:sldChg>
      <pc:sldChg chg="del">
        <pc:chgData name="Guest User" userId="S::urn:spo:anon#5fe46e963c44362eb2c50e4c55d9c973fd2bedaf529ffe851a14c9305201d136::" providerId="AD" clId="Web-{6CAC2110-35AD-09D0-7FB4-085D9EF43616}" dt="2024-01-28T14:28:04.593" v="14"/>
        <pc:sldMkLst>
          <pc:docMk/>
          <pc:sldMk cId="3836006321" sldId="750"/>
        </pc:sldMkLst>
      </pc:sldChg>
      <pc:sldChg chg="del">
        <pc:chgData name="Guest User" userId="S::urn:spo:anon#5fe46e963c44362eb2c50e4c55d9c973fd2bedaf529ffe851a14c9305201d136::" providerId="AD" clId="Web-{6CAC2110-35AD-09D0-7FB4-085D9EF43616}" dt="2024-01-28T14:28:35.812" v="16"/>
        <pc:sldMkLst>
          <pc:docMk/>
          <pc:sldMk cId="3538070163" sldId="751"/>
        </pc:sldMkLst>
      </pc:sldChg>
      <pc:sldChg chg="del">
        <pc:chgData name="Guest User" userId="S::urn:spo:anon#5fe46e963c44362eb2c50e4c55d9c973fd2bedaf529ffe851a14c9305201d136::" providerId="AD" clId="Web-{6CAC2110-35AD-09D0-7FB4-085D9EF43616}" dt="2024-01-28T14:29:08.282" v="18"/>
        <pc:sldMkLst>
          <pc:docMk/>
          <pc:sldMk cId="4074216342" sldId="752"/>
        </pc:sldMkLst>
      </pc:sldChg>
      <pc:sldChg chg="del">
        <pc:chgData name="Guest User" userId="S::urn:spo:anon#5fe46e963c44362eb2c50e4c55d9c973fd2bedaf529ffe851a14c9305201d136::" providerId="AD" clId="Web-{6CAC2110-35AD-09D0-7FB4-085D9EF43616}" dt="2024-01-28T14:29:49.673" v="20"/>
        <pc:sldMkLst>
          <pc:docMk/>
          <pc:sldMk cId="959255244" sldId="753"/>
        </pc:sldMkLst>
      </pc:sldChg>
      <pc:sldChg chg="del">
        <pc:chgData name="Guest User" userId="S::urn:spo:anon#5fe46e963c44362eb2c50e4c55d9c973fd2bedaf529ffe851a14c9305201d136::" providerId="AD" clId="Web-{6CAC2110-35AD-09D0-7FB4-085D9EF43616}" dt="2024-01-28T14:30:28.862" v="22"/>
        <pc:sldMkLst>
          <pc:docMk/>
          <pc:sldMk cId="3970028557" sldId="754"/>
        </pc:sldMkLst>
      </pc:sldChg>
      <pc:sldChg chg="modSp add del">
        <pc:chgData name="Guest User" userId="S::urn:spo:anon#5fe46e963c44362eb2c50e4c55d9c973fd2bedaf529ffe851a14c9305201d136::" providerId="AD" clId="Web-{6CAC2110-35AD-09D0-7FB4-085D9EF43616}" dt="2024-01-28T15:17:50.654" v="214"/>
        <pc:sldMkLst>
          <pc:docMk/>
          <pc:sldMk cId="1241894704" sldId="799"/>
        </pc:sldMkLst>
        <pc:spChg chg="mod">
          <ac:chgData name="Guest User" userId="S::urn:spo:anon#5fe46e963c44362eb2c50e4c55d9c973fd2bedaf529ffe851a14c9305201d136::" providerId="AD" clId="Web-{6CAC2110-35AD-09D0-7FB4-085D9EF43616}" dt="2024-01-28T15:12:43.132" v="205" actId="20577"/>
          <ac:spMkLst>
            <pc:docMk/>
            <pc:sldMk cId="1241894704" sldId="799"/>
            <ac:spMk id="6" creationId="{1F649610-FAB0-0664-8BD8-A5850BBABF78}"/>
          </ac:spMkLst>
        </pc:spChg>
      </pc:sldChg>
      <pc:sldChg chg="addSp delSp modSp add replId">
        <pc:chgData name="Guest User" userId="S::urn:spo:anon#5fe46e963c44362eb2c50e4c55d9c973fd2bedaf529ffe851a14c9305201d136::" providerId="AD" clId="Web-{6CAC2110-35AD-09D0-7FB4-085D9EF43616}" dt="2024-01-28T15:58:50.786" v="893" actId="20577"/>
        <pc:sldMkLst>
          <pc:docMk/>
          <pc:sldMk cId="2818829019" sldId="800"/>
        </pc:sldMkLst>
        <pc:spChg chg="mod">
          <ac:chgData name="Guest User" userId="S::urn:spo:anon#5fe46e963c44362eb2c50e4c55d9c973fd2bedaf529ffe851a14c9305201d136::" providerId="AD" clId="Web-{6CAC2110-35AD-09D0-7FB4-085D9EF43616}" dt="2024-01-28T15:35:09.788" v="227" actId="20577"/>
          <ac:spMkLst>
            <pc:docMk/>
            <pc:sldMk cId="2818829019" sldId="800"/>
            <ac:spMk id="5" creationId="{2406EB83-45C3-B2D7-4B34-B6A41AFBB7E5}"/>
          </ac:spMkLst>
        </pc:spChg>
        <pc:spChg chg="mod">
          <ac:chgData name="Guest User" userId="S::urn:spo:anon#5fe46e963c44362eb2c50e4c55d9c973fd2bedaf529ffe851a14c9305201d136::" providerId="AD" clId="Web-{6CAC2110-35AD-09D0-7FB4-085D9EF43616}" dt="2024-01-28T15:51:52.793" v="702" actId="20577"/>
          <ac:spMkLst>
            <pc:docMk/>
            <pc:sldMk cId="2818829019" sldId="800"/>
            <ac:spMk id="6" creationId="{DA32C4C3-C1BB-5F1C-0377-8FDD7D5A7AAE}"/>
          </ac:spMkLst>
        </pc:spChg>
        <pc:spChg chg="mod">
          <ac:chgData name="Guest User" userId="S::urn:spo:anon#5fe46e963c44362eb2c50e4c55d9c973fd2bedaf529ffe851a14c9305201d136::" providerId="AD" clId="Web-{6CAC2110-35AD-09D0-7FB4-085D9EF43616}" dt="2024-01-28T15:39:26.137" v="342" actId="20577"/>
          <ac:spMkLst>
            <pc:docMk/>
            <pc:sldMk cId="2818829019" sldId="800"/>
            <ac:spMk id="8" creationId="{77913157-B15E-D105-1D89-38013954ADCF}"/>
          </ac:spMkLst>
        </pc:spChg>
        <pc:spChg chg="mod">
          <ac:chgData name="Guest User" userId="S::urn:spo:anon#5fe46e963c44362eb2c50e4c55d9c973fd2bedaf529ffe851a14c9305201d136::" providerId="AD" clId="Web-{6CAC2110-35AD-09D0-7FB4-085D9EF43616}" dt="2024-01-28T15:58:50.786" v="893" actId="20577"/>
          <ac:spMkLst>
            <pc:docMk/>
            <pc:sldMk cId="2818829019" sldId="800"/>
            <ac:spMk id="9" creationId="{50E45BE1-8133-8702-3A56-EC3181B350B2}"/>
          </ac:spMkLst>
        </pc:spChg>
        <pc:spChg chg="mod">
          <ac:chgData name="Guest User" userId="S::urn:spo:anon#5fe46e963c44362eb2c50e4c55d9c973fd2bedaf529ffe851a14c9305201d136::" providerId="AD" clId="Web-{6CAC2110-35AD-09D0-7FB4-085D9EF43616}" dt="2024-01-28T15:39:50.762" v="356" actId="20577"/>
          <ac:spMkLst>
            <pc:docMk/>
            <pc:sldMk cId="2818829019" sldId="800"/>
            <ac:spMk id="10" creationId="{D6D65200-752F-F445-1EE0-B7702926FE47}"/>
          </ac:spMkLst>
        </pc:spChg>
        <pc:picChg chg="del">
          <ac:chgData name="Guest User" userId="S::urn:spo:anon#5fe46e963c44362eb2c50e4c55d9c973fd2bedaf529ffe851a14c9305201d136::" providerId="AD" clId="Web-{6CAC2110-35AD-09D0-7FB4-085D9EF43616}" dt="2024-01-28T15:37:28.884" v="331"/>
          <ac:picMkLst>
            <pc:docMk/>
            <pc:sldMk cId="2818829019" sldId="800"/>
            <ac:picMk id="11" creationId="{C81522A9-762A-53EE-5A43-581962BE7AA1}"/>
          </ac:picMkLst>
        </pc:picChg>
        <pc:picChg chg="add mod">
          <ac:chgData name="Guest User" userId="S::urn:spo:anon#5fe46e963c44362eb2c50e4c55d9c973fd2bedaf529ffe851a14c9305201d136::" providerId="AD" clId="Web-{6CAC2110-35AD-09D0-7FB4-085D9EF43616}" dt="2024-01-28T15:38:05.651" v="338" actId="1076"/>
          <ac:picMkLst>
            <pc:docMk/>
            <pc:sldMk cId="2818829019" sldId="800"/>
            <ac:picMk id="12" creationId="{1C930D07-8B9C-B687-81ED-97A654D4ABB0}"/>
          </ac:picMkLst>
        </pc:picChg>
      </pc:sldChg>
      <pc:sldChg chg="addSp delSp modSp add replId">
        <pc:chgData name="Guest User" userId="S::urn:spo:anon#5fe46e963c44362eb2c50e4c55d9c973fd2bedaf529ffe851a14c9305201d136::" providerId="AD" clId="Web-{6CAC2110-35AD-09D0-7FB4-085D9EF43616}" dt="2024-01-28T16:04:06.073" v="1210" actId="14100"/>
        <pc:sldMkLst>
          <pc:docMk/>
          <pc:sldMk cId="2321859371" sldId="801"/>
        </pc:sldMkLst>
        <pc:spChg chg="mod">
          <ac:chgData name="Guest User" userId="S::urn:spo:anon#5fe46e963c44362eb2c50e4c55d9c973fd2bedaf529ffe851a14c9305201d136::" providerId="AD" clId="Web-{6CAC2110-35AD-09D0-7FB4-085D9EF43616}" dt="2024-01-28T15:42:55.047" v="384" actId="20577"/>
          <ac:spMkLst>
            <pc:docMk/>
            <pc:sldMk cId="2321859371" sldId="801"/>
            <ac:spMk id="5" creationId="{1F11F081-281D-097C-2043-6BBAD5BDDD81}"/>
          </ac:spMkLst>
        </pc:spChg>
        <pc:spChg chg="mod">
          <ac:chgData name="Guest User" userId="S::urn:spo:anon#5fe46e963c44362eb2c50e4c55d9c973fd2bedaf529ffe851a14c9305201d136::" providerId="AD" clId="Web-{6CAC2110-35AD-09D0-7FB4-085D9EF43616}" dt="2024-01-28T16:02:47.853" v="1205" actId="14100"/>
          <ac:spMkLst>
            <pc:docMk/>
            <pc:sldMk cId="2321859371" sldId="801"/>
            <ac:spMk id="6" creationId="{5EFA9B51-5B46-8019-2F1C-991B19BEEC1C}"/>
          </ac:spMkLst>
        </pc:spChg>
        <pc:spChg chg="mod">
          <ac:chgData name="Guest User" userId="S::urn:spo:anon#5fe46e963c44362eb2c50e4c55d9c973fd2bedaf529ffe851a14c9305201d136::" providerId="AD" clId="Web-{6CAC2110-35AD-09D0-7FB4-085D9EF43616}" dt="2024-01-28T15:41:54.671" v="381" actId="20577"/>
          <ac:spMkLst>
            <pc:docMk/>
            <pc:sldMk cId="2321859371" sldId="801"/>
            <ac:spMk id="8" creationId="{97588853-4836-EBD9-0551-0713C9B46C09}"/>
          </ac:spMkLst>
        </pc:spChg>
        <pc:spChg chg="mod">
          <ac:chgData name="Guest User" userId="S::urn:spo:anon#5fe46e963c44362eb2c50e4c55d9c973fd2bedaf529ffe851a14c9305201d136::" providerId="AD" clId="Web-{6CAC2110-35AD-09D0-7FB4-085D9EF43616}" dt="2024-01-28T16:03:09.541" v="1209" actId="20577"/>
          <ac:spMkLst>
            <pc:docMk/>
            <pc:sldMk cId="2321859371" sldId="801"/>
            <ac:spMk id="9" creationId="{F65FFBA8-D95B-61DB-300E-E47528DE5223}"/>
          </ac:spMkLst>
        </pc:spChg>
        <pc:spChg chg="mod">
          <ac:chgData name="Guest User" userId="S::urn:spo:anon#5fe46e963c44362eb2c50e4c55d9c973fd2bedaf529ffe851a14c9305201d136::" providerId="AD" clId="Web-{6CAC2110-35AD-09D0-7FB4-085D9EF43616}" dt="2024-01-28T15:40:50.904" v="359" actId="20577"/>
          <ac:spMkLst>
            <pc:docMk/>
            <pc:sldMk cId="2321859371" sldId="801"/>
            <ac:spMk id="10" creationId="{198F4707-401B-8F2F-EB2A-418E2817BEB2}"/>
          </ac:spMkLst>
        </pc:spChg>
        <pc:picChg chg="add mod">
          <ac:chgData name="Guest User" userId="S::urn:spo:anon#5fe46e963c44362eb2c50e4c55d9c973fd2bedaf529ffe851a14c9305201d136::" providerId="AD" clId="Web-{6CAC2110-35AD-09D0-7FB4-085D9EF43616}" dt="2024-01-28T16:04:06.073" v="1210" actId="14100"/>
          <ac:picMkLst>
            <pc:docMk/>
            <pc:sldMk cId="2321859371" sldId="801"/>
            <ac:picMk id="11" creationId="{6FBAE9FE-8E70-2626-F870-E5C97BC09057}"/>
          </ac:picMkLst>
        </pc:picChg>
        <pc:picChg chg="del">
          <ac:chgData name="Guest User" userId="S::urn:spo:anon#5fe46e963c44362eb2c50e4c55d9c973fd2bedaf529ffe851a14c9305201d136::" providerId="AD" clId="Web-{6CAC2110-35AD-09D0-7FB4-085D9EF43616}" dt="2024-01-28T15:41:11.092" v="361"/>
          <ac:picMkLst>
            <pc:docMk/>
            <pc:sldMk cId="2321859371" sldId="801"/>
            <ac:picMk id="12" creationId="{82BD0E48-C79A-3D10-055F-A6F1D7A626F9}"/>
          </ac:picMkLst>
        </pc:picChg>
      </pc:sldChg>
    </pc:docChg>
  </pc:docChgLst>
  <pc:docChgLst>
    <pc:chgData name="Ruth Varley" userId="S::ruth.varley@saintjamesschool.co.uk::18bb3d3a-016c-4ee2-8245-664e67839578" providerId="AD" clId="Web-{F710E51C-EEB7-0142-AD37-0C2077DC7D64}"/>
    <pc:docChg chg="modSld">
      <pc:chgData name="Ruth Varley" userId="S::ruth.varley@saintjamesschool.co.uk::18bb3d3a-016c-4ee2-8245-664e67839578" providerId="AD" clId="Web-{F710E51C-EEB7-0142-AD37-0C2077DC7D64}" dt="2024-01-28T16:12:43.831" v="86" actId="20577"/>
      <pc:docMkLst>
        <pc:docMk/>
      </pc:docMkLst>
      <pc:sldChg chg="modSp">
        <pc:chgData name="Ruth Varley" userId="S::ruth.varley@saintjamesschool.co.uk::18bb3d3a-016c-4ee2-8245-664e67839578" providerId="AD" clId="Web-{F710E51C-EEB7-0142-AD37-0C2077DC7D64}" dt="2024-01-28T16:12:43.831" v="86" actId="20577"/>
        <pc:sldMkLst>
          <pc:docMk/>
          <pc:sldMk cId="127560863" sldId="567"/>
        </pc:sldMkLst>
        <pc:spChg chg="mod">
          <ac:chgData name="Ruth Varley" userId="S::ruth.varley@saintjamesschool.co.uk::18bb3d3a-016c-4ee2-8245-664e67839578" providerId="AD" clId="Web-{F710E51C-EEB7-0142-AD37-0C2077DC7D64}" dt="2024-01-28T16:12:43.831" v="86" actId="20577"/>
          <ac:spMkLst>
            <pc:docMk/>
            <pc:sldMk cId="127560863" sldId="567"/>
            <ac:spMk id="2" creationId="{379410D6-0009-FC63-528A-9073FAE2CC35}"/>
          </ac:spMkLst>
        </pc:spChg>
      </pc:sldChg>
      <pc:sldChg chg="modSp">
        <pc:chgData name="Ruth Varley" userId="S::ruth.varley@saintjamesschool.co.uk::18bb3d3a-016c-4ee2-8245-664e67839578" providerId="AD" clId="Web-{F710E51C-EEB7-0142-AD37-0C2077DC7D64}" dt="2024-01-28T16:11:51.562" v="49" actId="20577"/>
        <pc:sldMkLst>
          <pc:docMk/>
          <pc:sldMk cId="1241894704" sldId="799"/>
        </pc:sldMkLst>
        <pc:spChg chg="mod">
          <ac:chgData name="Ruth Varley" userId="S::ruth.varley@saintjamesschool.co.uk::18bb3d3a-016c-4ee2-8245-664e67839578" providerId="AD" clId="Web-{F710E51C-EEB7-0142-AD37-0C2077DC7D64}" dt="2024-01-28T16:11:51.562" v="49" actId="20577"/>
          <ac:spMkLst>
            <pc:docMk/>
            <pc:sldMk cId="1241894704" sldId="799"/>
            <ac:spMk id="2" creationId="{379410D6-0009-FC63-528A-9073FAE2CC35}"/>
          </ac:spMkLst>
        </pc:spChg>
      </pc:sldChg>
    </pc:docChg>
  </pc:docChgLst>
  <pc:docChgLst>
    <pc:chgData name="David Rose" userId="S::david.rose@saintjamesschool.co.uk::8d788d76-18ca-49d3-996c-1baa68da9a15" providerId="AD" clId="Web-{8F448562-048C-4360-2D02-1812827C7F11}"/>
    <pc:docChg chg="delSld modSld">
      <pc:chgData name="David Rose" userId="S::david.rose@saintjamesschool.co.uk::8d788d76-18ca-49d3-996c-1baa68da9a15" providerId="AD" clId="Web-{8F448562-048C-4360-2D02-1812827C7F11}" dt="2023-12-06T12:56:34.846" v="205" actId="20577"/>
      <pc:docMkLst>
        <pc:docMk/>
      </pc:docMkLst>
      <pc:sldChg chg="del">
        <pc:chgData name="David Rose" userId="S::david.rose@saintjamesschool.co.uk::8d788d76-18ca-49d3-996c-1baa68da9a15" providerId="AD" clId="Web-{8F448562-048C-4360-2D02-1812827C7F11}" dt="2023-12-06T12:55:43.392" v="203"/>
        <pc:sldMkLst>
          <pc:docMk/>
          <pc:sldMk cId="3071258675" sldId="653"/>
        </pc:sldMkLst>
      </pc:sldChg>
      <pc:sldChg chg="del">
        <pc:chgData name="David Rose" userId="S::david.rose@saintjamesschool.co.uk::8d788d76-18ca-49d3-996c-1baa68da9a15" providerId="AD" clId="Web-{8F448562-048C-4360-2D02-1812827C7F11}" dt="2023-12-06T12:55:43.392" v="202"/>
        <pc:sldMkLst>
          <pc:docMk/>
          <pc:sldMk cId="1115287207" sldId="654"/>
        </pc:sldMkLst>
      </pc:sldChg>
      <pc:sldChg chg="del">
        <pc:chgData name="David Rose" userId="S::david.rose@saintjamesschool.co.uk::8d788d76-18ca-49d3-996c-1baa68da9a15" providerId="AD" clId="Web-{8F448562-048C-4360-2D02-1812827C7F11}" dt="2023-12-06T12:55:43.392" v="201"/>
        <pc:sldMkLst>
          <pc:docMk/>
          <pc:sldMk cId="2853562856" sldId="661"/>
        </pc:sldMkLst>
      </pc:sldChg>
      <pc:sldChg chg="del">
        <pc:chgData name="David Rose" userId="S::david.rose@saintjamesschool.co.uk::8d788d76-18ca-49d3-996c-1baa68da9a15" providerId="AD" clId="Web-{8F448562-048C-4360-2D02-1812827C7F11}" dt="2023-12-06T12:55:43.392" v="200"/>
        <pc:sldMkLst>
          <pc:docMk/>
          <pc:sldMk cId="1777810539" sldId="669"/>
        </pc:sldMkLst>
      </pc:sldChg>
      <pc:sldChg chg="del">
        <pc:chgData name="David Rose" userId="S::david.rose@saintjamesschool.co.uk::8d788d76-18ca-49d3-996c-1baa68da9a15" providerId="AD" clId="Web-{8F448562-048C-4360-2D02-1812827C7F11}" dt="2023-12-06T12:55:43.392" v="199"/>
        <pc:sldMkLst>
          <pc:docMk/>
          <pc:sldMk cId="374046404" sldId="685"/>
        </pc:sldMkLst>
      </pc:sldChg>
      <pc:sldChg chg="del">
        <pc:chgData name="David Rose" userId="S::david.rose@saintjamesschool.co.uk::8d788d76-18ca-49d3-996c-1baa68da9a15" providerId="AD" clId="Web-{8F448562-048C-4360-2D02-1812827C7F11}" dt="2023-12-06T12:55:43.392" v="198"/>
        <pc:sldMkLst>
          <pc:docMk/>
          <pc:sldMk cId="2849546110" sldId="686"/>
        </pc:sldMkLst>
      </pc:sldChg>
      <pc:sldChg chg="del">
        <pc:chgData name="David Rose" userId="S::david.rose@saintjamesschool.co.uk::8d788d76-18ca-49d3-996c-1baa68da9a15" providerId="AD" clId="Web-{8F448562-048C-4360-2D02-1812827C7F11}" dt="2023-12-06T12:55:43.392" v="197"/>
        <pc:sldMkLst>
          <pc:docMk/>
          <pc:sldMk cId="1269099524" sldId="687"/>
        </pc:sldMkLst>
      </pc:sldChg>
      <pc:sldChg chg="del">
        <pc:chgData name="David Rose" userId="S::david.rose@saintjamesschool.co.uk::8d788d76-18ca-49d3-996c-1baa68da9a15" providerId="AD" clId="Web-{8F448562-048C-4360-2D02-1812827C7F11}" dt="2023-12-06T12:55:43.392" v="196"/>
        <pc:sldMkLst>
          <pc:docMk/>
          <pc:sldMk cId="3474939500" sldId="688"/>
        </pc:sldMkLst>
      </pc:sldChg>
      <pc:sldChg chg="del">
        <pc:chgData name="David Rose" userId="S::david.rose@saintjamesschool.co.uk::8d788d76-18ca-49d3-996c-1baa68da9a15" providerId="AD" clId="Web-{8F448562-048C-4360-2D02-1812827C7F11}" dt="2023-12-06T12:55:43.376" v="195"/>
        <pc:sldMkLst>
          <pc:docMk/>
          <pc:sldMk cId="3870420330" sldId="689"/>
        </pc:sldMkLst>
      </pc:sldChg>
      <pc:sldChg chg="del">
        <pc:chgData name="David Rose" userId="S::david.rose@saintjamesschool.co.uk::8d788d76-18ca-49d3-996c-1baa68da9a15" providerId="AD" clId="Web-{8F448562-048C-4360-2D02-1812827C7F11}" dt="2023-12-06T12:55:43.376" v="194"/>
        <pc:sldMkLst>
          <pc:docMk/>
          <pc:sldMk cId="3581392987" sldId="690"/>
        </pc:sldMkLst>
      </pc:sldChg>
      <pc:sldChg chg="del">
        <pc:chgData name="David Rose" userId="S::david.rose@saintjamesschool.co.uk::8d788d76-18ca-49d3-996c-1baa68da9a15" providerId="AD" clId="Web-{8F448562-048C-4360-2D02-1812827C7F11}" dt="2023-12-06T12:55:43.376" v="193"/>
        <pc:sldMkLst>
          <pc:docMk/>
          <pc:sldMk cId="818198541" sldId="691"/>
        </pc:sldMkLst>
      </pc:sldChg>
      <pc:sldChg chg="del">
        <pc:chgData name="David Rose" userId="S::david.rose@saintjamesschool.co.uk::8d788d76-18ca-49d3-996c-1baa68da9a15" providerId="AD" clId="Web-{8F448562-048C-4360-2D02-1812827C7F11}" dt="2023-12-06T12:55:43.376" v="192"/>
        <pc:sldMkLst>
          <pc:docMk/>
          <pc:sldMk cId="1545515227" sldId="692"/>
        </pc:sldMkLst>
      </pc:sldChg>
      <pc:sldChg chg="del">
        <pc:chgData name="David Rose" userId="S::david.rose@saintjamesschool.co.uk::8d788d76-18ca-49d3-996c-1baa68da9a15" providerId="AD" clId="Web-{8F448562-048C-4360-2D02-1812827C7F11}" dt="2023-12-06T12:55:43.376" v="191"/>
        <pc:sldMkLst>
          <pc:docMk/>
          <pc:sldMk cId="4144211227" sldId="693"/>
        </pc:sldMkLst>
      </pc:sldChg>
      <pc:sldChg chg="del">
        <pc:chgData name="David Rose" userId="S::david.rose@saintjamesschool.co.uk::8d788d76-18ca-49d3-996c-1baa68da9a15" providerId="AD" clId="Web-{8F448562-048C-4360-2D02-1812827C7F11}" dt="2023-12-06T12:55:43.376" v="190"/>
        <pc:sldMkLst>
          <pc:docMk/>
          <pc:sldMk cId="117578452" sldId="700"/>
        </pc:sldMkLst>
      </pc:sldChg>
      <pc:sldChg chg="del">
        <pc:chgData name="David Rose" userId="S::david.rose@saintjamesschool.co.uk::8d788d76-18ca-49d3-996c-1baa68da9a15" providerId="AD" clId="Web-{8F448562-048C-4360-2D02-1812827C7F11}" dt="2023-12-06T12:55:43.376" v="188"/>
        <pc:sldMkLst>
          <pc:docMk/>
          <pc:sldMk cId="1685624047" sldId="713"/>
        </pc:sldMkLst>
      </pc:sldChg>
      <pc:sldChg chg="del">
        <pc:chgData name="David Rose" userId="S::david.rose@saintjamesschool.co.uk::8d788d76-18ca-49d3-996c-1baa68da9a15" providerId="AD" clId="Web-{8F448562-048C-4360-2D02-1812827C7F11}" dt="2023-12-06T12:55:43.376" v="187"/>
        <pc:sldMkLst>
          <pc:docMk/>
          <pc:sldMk cId="2849642774" sldId="714"/>
        </pc:sldMkLst>
      </pc:sldChg>
      <pc:sldChg chg="modSp">
        <pc:chgData name="David Rose" userId="S::david.rose@saintjamesschool.co.uk::8d788d76-18ca-49d3-996c-1baa68da9a15" providerId="AD" clId="Web-{8F448562-048C-4360-2D02-1812827C7F11}" dt="2023-12-06T12:53:05.184" v="158" actId="20577"/>
        <pc:sldMkLst>
          <pc:docMk/>
          <pc:sldMk cId="1304109625" sldId="728"/>
        </pc:sldMkLst>
        <pc:spChg chg="mod">
          <ac:chgData name="David Rose" userId="S::david.rose@saintjamesschool.co.uk::8d788d76-18ca-49d3-996c-1baa68da9a15" providerId="AD" clId="Web-{8F448562-048C-4360-2D02-1812827C7F11}" dt="2023-12-06T12:49:41.396" v="1" actId="20577"/>
          <ac:spMkLst>
            <pc:docMk/>
            <pc:sldMk cId="1304109625" sldId="728"/>
            <ac:spMk id="2" creationId="{2FE46170-FA0F-FBA5-026E-DBFFF709D98C}"/>
          </ac:spMkLst>
        </pc:spChg>
        <pc:spChg chg="mod">
          <ac:chgData name="David Rose" userId="S::david.rose@saintjamesschool.co.uk::8d788d76-18ca-49d3-996c-1baa68da9a15" providerId="AD" clId="Web-{8F448562-048C-4360-2D02-1812827C7F11}" dt="2023-12-06T12:53:05.184" v="158" actId="20577"/>
          <ac:spMkLst>
            <pc:docMk/>
            <pc:sldMk cId="1304109625" sldId="728"/>
            <ac:spMk id="5" creationId="{DA2A138E-5BA6-3D9F-0372-EFB31043A970}"/>
          </ac:spMkLst>
        </pc:spChg>
        <pc:graphicFrameChg chg="mod modGraphic">
          <ac:chgData name="David Rose" userId="S::david.rose@saintjamesschool.co.uk::8d788d76-18ca-49d3-996c-1baa68da9a15" providerId="AD" clId="Web-{8F448562-048C-4360-2D02-1812827C7F11}" dt="2023-12-06T12:50:20.304" v="131"/>
          <ac:graphicFrameMkLst>
            <pc:docMk/>
            <pc:sldMk cId="1304109625" sldId="728"/>
            <ac:graphicFrameMk id="4" creationId="{218CFA3A-0A95-6B5B-92B6-C32DA95E3BC7}"/>
          </ac:graphicFrameMkLst>
        </pc:graphicFrameChg>
      </pc:sldChg>
      <pc:sldChg chg="modSp">
        <pc:chgData name="David Rose" userId="S::david.rose@saintjamesschool.co.uk::8d788d76-18ca-49d3-996c-1baa68da9a15" providerId="AD" clId="Web-{8F448562-048C-4360-2D02-1812827C7F11}" dt="2023-12-06T12:56:34.846" v="205" actId="20577"/>
        <pc:sldMkLst>
          <pc:docMk/>
          <pc:sldMk cId="380051800" sldId="729"/>
        </pc:sldMkLst>
        <pc:spChg chg="mod">
          <ac:chgData name="David Rose" userId="S::david.rose@saintjamesschool.co.uk::8d788d76-18ca-49d3-996c-1baa68da9a15" providerId="AD" clId="Web-{8F448562-048C-4360-2D02-1812827C7F11}" dt="2023-12-06T12:56:34.846" v="205" actId="20577"/>
          <ac:spMkLst>
            <pc:docMk/>
            <pc:sldMk cId="380051800" sldId="729"/>
            <ac:spMk id="2" creationId="{2FE46170-FA0F-FBA5-026E-DBFFF709D98C}"/>
          </ac:spMkLst>
        </pc:spChg>
        <pc:spChg chg="mod">
          <ac:chgData name="David Rose" userId="S::david.rose@saintjamesschool.co.uk::8d788d76-18ca-49d3-996c-1baa68da9a15" providerId="AD" clId="Web-{8F448562-048C-4360-2D02-1812827C7F11}" dt="2023-12-06T12:53:58.576" v="165" actId="1076"/>
          <ac:spMkLst>
            <pc:docMk/>
            <pc:sldMk cId="380051800" sldId="729"/>
            <ac:spMk id="5" creationId="{DA2A138E-5BA6-3D9F-0372-EFB31043A970}"/>
          </ac:spMkLst>
        </pc:spChg>
        <pc:spChg chg="mod">
          <ac:chgData name="David Rose" userId="S::david.rose@saintjamesschool.co.uk::8d788d76-18ca-49d3-996c-1baa68da9a15" providerId="AD" clId="Web-{8F448562-048C-4360-2D02-1812827C7F11}" dt="2023-12-06T12:53:55.513" v="164" actId="14100"/>
          <ac:spMkLst>
            <pc:docMk/>
            <pc:sldMk cId="380051800" sldId="729"/>
            <ac:spMk id="7" creationId="{D3695D3E-C125-EF5F-32F6-B7E32E204520}"/>
          </ac:spMkLst>
        </pc:spChg>
        <pc:graphicFrameChg chg="mod modGraphic">
          <ac:chgData name="David Rose" userId="S::david.rose@saintjamesschool.co.uk::8d788d76-18ca-49d3-996c-1baa68da9a15" providerId="AD" clId="Web-{8F448562-048C-4360-2D02-1812827C7F11}" dt="2023-12-06T12:53:43.435" v="163"/>
          <ac:graphicFrameMkLst>
            <pc:docMk/>
            <pc:sldMk cId="380051800" sldId="729"/>
            <ac:graphicFrameMk id="3" creationId="{300DEA5E-B811-A212-EFA2-3F572BE3732A}"/>
          </ac:graphicFrameMkLst>
        </pc:graphicFrameChg>
      </pc:sldChg>
      <pc:sldChg chg="modSp">
        <pc:chgData name="David Rose" userId="S::david.rose@saintjamesschool.co.uk::8d788d76-18ca-49d3-996c-1baa68da9a15" providerId="AD" clId="Web-{8F448562-048C-4360-2D02-1812827C7F11}" dt="2023-12-06T12:54:31.983" v="169" actId="14100"/>
        <pc:sldMkLst>
          <pc:docMk/>
          <pc:sldMk cId="601978657" sldId="730"/>
        </pc:sldMkLst>
        <pc:spChg chg="mod">
          <ac:chgData name="David Rose" userId="S::david.rose@saintjamesschool.co.uk::8d788d76-18ca-49d3-996c-1baa68da9a15" providerId="AD" clId="Web-{8F448562-048C-4360-2D02-1812827C7F11}" dt="2023-12-06T12:54:31.983" v="169" actId="14100"/>
          <ac:spMkLst>
            <pc:docMk/>
            <pc:sldMk cId="601978657" sldId="730"/>
            <ac:spMk id="5" creationId="{DA2A138E-5BA6-3D9F-0372-EFB31043A970}"/>
          </ac:spMkLst>
        </pc:spChg>
        <pc:graphicFrameChg chg="mod modGraphic">
          <ac:chgData name="David Rose" userId="S::david.rose@saintjamesschool.co.uk::8d788d76-18ca-49d3-996c-1baa68da9a15" providerId="AD" clId="Web-{8F448562-048C-4360-2D02-1812827C7F11}" dt="2023-12-06T12:54:22.514" v="167"/>
          <ac:graphicFrameMkLst>
            <pc:docMk/>
            <pc:sldMk cId="601978657" sldId="730"/>
            <ac:graphicFrameMk id="3" creationId="{226B6438-A96B-78E3-DC85-7E3D768D863F}"/>
          </ac:graphicFrameMkLst>
        </pc:graphicFrameChg>
      </pc:sldChg>
      <pc:sldChg chg="modSp">
        <pc:chgData name="David Rose" userId="S::david.rose@saintjamesschool.co.uk::8d788d76-18ca-49d3-996c-1baa68da9a15" providerId="AD" clId="Web-{8F448562-048C-4360-2D02-1812827C7F11}" dt="2023-12-06T12:54:51.421" v="173" actId="1076"/>
        <pc:sldMkLst>
          <pc:docMk/>
          <pc:sldMk cId="3603222081" sldId="731"/>
        </pc:sldMkLst>
        <pc:spChg chg="mod">
          <ac:chgData name="David Rose" userId="S::david.rose@saintjamesschool.co.uk::8d788d76-18ca-49d3-996c-1baa68da9a15" providerId="AD" clId="Web-{8F448562-048C-4360-2D02-1812827C7F11}" dt="2023-12-06T12:54:51.421" v="173" actId="1076"/>
          <ac:spMkLst>
            <pc:docMk/>
            <pc:sldMk cId="3603222081" sldId="731"/>
            <ac:spMk id="5" creationId="{DA2A138E-5BA6-3D9F-0372-EFB31043A970}"/>
          </ac:spMkLst>
        </pc:spChg>
        <pc:spChg chg="mod">
          <ac:chgData name="David Rose" userId="S::david.rose@saintjamesschool.co.uk::8d788d76-18ca-49d3-996c-1baa68da9a15" providerId="AD" clId="Web-{8F448562-048C-4360-2D02-1812827C7F11}" dt="2023-12-06T12:54:46.999" v="172" actId="14100"/>
          <ac:spMkLst>
            <pc:docMk/>
            <pc:sldMk cId="3603222081" sldId="731"/>
            <ac:spMk id="7" creationId="{D3695D3E-C125-EF5F-32F6-B7E32E204520}"/>
          </ac:spMkLst>
        </pc:spChg>
        <pc:graphicFrameChg chg="mod modGraphic">
          <ac:chgData name="David Rose" userId="S::david.rose@saintjamesschool.co.uk::8d788d76-18ca-49d3-996c-1baa68da9a15" providerId="AD" clId="Web-{8F448562-048C-4360-2D02-1812827C7F11}" dt="2023-12-06T12:54:42.577" v="171"/>
          <ac:graphicFrameMkLst>
            <pc:docMk/>
            <pc:sldMk cId="3603222081" sldId="731"/>
            <ac:graphicFrameMk id="3" creationId="{B838C78E-7BF1-0491-D39B-6BA281E6B305}"/>
          </ac:graphicFrameMkLst>
        </pc:graphicFrameChg>
      </pc:sldChg>
      <pc:sldChg chg="modSp">
        <pc:chgData name="David Rose" userId="S::david.rose@saintjamesschool.co.uk::8d788d76-18ca-49d3-996c-1baa68da9a15" providerId="AD" clId="Web-{8F448562-048C-4360-2D02-1812827C7F11}" dt="2023-12-06T12:55:15.344" v="181"/>
        <pc:sldMkLst>
          <pc:docMk/>
          <pc:sldMk cId="3785418850" sldId="732"/>
        </pc:sldMkLst>
        <pc:graphicFrameChg chg="mod modGraphic">
          <ac:chgData name="David Rose" userId="S::david.rose@saintjamesschool.co.uk::8d788d76-18ca-49d3-996c-1baa68da9a15" providerId="AD" clId="Web-{8F448562-048C-4360-2D02-1812827C7F11}" dt="2023-12-06T12:55:15.344" v="181"/>
          <ac:graphicFrameMkLst>
            <pc:docMk/>
            <pc:sldMk cId="3785418850" sldId="732"/>
            <ac:graphicFrameMk id="3" creationId="{4B541143-856E-343E-E550-ECC0C35B093E}"/>
          </ac:graphicFrameMkLst>
        </pc:graphicFrameChg>
      </pc:sldChg>
      <pc:sldChg chg="modSp">
        <pc:chgData name="David Rose" userId="S::david.rose@saintjamesschool.co.uk::8d788d76-18ca-49d3-996c-1baa68da9a15" providerId="AD" clId="Web-{8F448562-048C-4360-2D02-1812827C7F11}" dt="2023-12-06T12:55:33.970" v="184" actId="14100"/>
        <pc:sldMkLst>
          <pc:docMk/>
          <pc:sldMk cId="1788168068" sldId="733"/>
        </pc:sldMkLst>
        <pc:spChg chg="mod">
          <ac:chgData name="David Rose" userId="S::david.rose@saintjamesschool.co.uk::8d788d76-18ca-49d3-996c-1baa68da9a15" providerId="AD" clId="Web-{8F448562-048C-4360-2D02-1812827C7F11}" dt="2023-12-06T12:55:33.970" v="184" actId="14100"/>
          <ac:spMkLst>
            <pc:docMk/>
            <pc:sldMk cId="1788168068" sldId="733"/>
            <ac:spMk id="5" creationId="{DA2A138E-5BA6-3D9F-0372-EFB31043A970}"/>
          </ac:spMkLst>
        </pc:spChg>
        <pc:graphicFrameChg chg="mod modGraphic">
          <ac:chgData name="David Rose" userId="S::david.rose@saintjamesschool.co.uk::8d788d76-18ca-49d3-996c-1baa68da9a15" providerId="AD" clId="Web-{8F448562-048C-4360-2D02-1812827C7F11}" dt="2023-12-06T12:55:29.532" v="183"/>
          <ac:graphicFrameMkLst>
            <pc:docMk/>
            <pc:sldMk cId="1788168068" sldId="733"/>
            <ac:graphicFrameMk id="3" creationId="{C33335DE-5C1B-3B34-B19B-5160155D9547}"/>
          </ac:graphicFrameMkLst>
        </pc:graphicFrameChg>
      </pc:sldChg>
      <pc:sldChg chg="del">
        <pc:chgData name="David Rose" userId="S::david.rose@saintjamesschool.co.uk::8d788d76-18ca-49d3-996c-1baa68da9a15" providerId="AD" clId="Web-{8F448562-048C-4360-2D02-1812827C7F11}" dt="2023-12-06T12:55:43.376" v="186"/>
        <pc:sldMkLst>
          <pc:docMk/>
          <pc:sldMk cId="4241630977" sldId="734"/>
        </pc:sldMkLst>
      </pc:sldChg>
      <pc:sldChg chg="del">
        <pc:chgData name="David Rose" userId="S::david.rose@saintjamesschool.co.uk::8d788d76-18ca-49d3-996c-1baa68da9a15" providerId="AD" clId="Web-{8F448562-048C-4360-2D02-1812827C7F11}" dt="2023-12-06T12:55:43.376" v="185"/>
        <pc:sldMkLst>
          <pc:docMk/>
          <pc:sldMk cId="837959291" sldId="741"/>
        </pc:sldMkLst>
      </pc:sldChg>
      <pc:sldChg chg="del">
        <pc:chgData name="David Rose" userId="S::david.rose@saintjamesschool.co.uk::8d788d76-18ca-49d3-996c-1baa68da9a15" providerId="AD" clId="Web-{8F448562-048C-4360-2D02-1812827C7F11}" dt="2023-12-06T12:55:43.376" v="189"/>
        <pc:sldMkLst>
          <pc:docMk/>
          <pc:sldMk cId="3149116593" sldId="762"/>
        </pc:sldMkLst>
      </pc:sldChg>
    </pc:docChg>
  </pc:docChgLst>
  <pc:docChgLst>
    <pc:chgData name="Mark Morris" userId="S::mark.morris@saintjamesschool.co.uk::8f589643-d61b-4aba-9c81-e3623d027a16" providerId="AD" clId="Web-{E4266E28-C074-8D36-79A9-4487E08AE1A0}"/>
    <pc:docChg chg="modSld">
      <pc:chgData name="Mark Morris" userId="S::mark.morris@saintjamesschool.co.uk::8f589643-d61b-4aba-9c81-e3623d027a16" providerId="AD" clId="Web-{E4266E28-C074-8D36-79A9-4487E08AE1A0}" dt="2023-12-08T10:15:26.314" v="553" actId="20577"/>
      <pc:docMkLst>
        <pc:docMk/>
      </pc:docMkLst>
      <pc:sldChg chg="modSp">
        <pc:chgData name="Mark Morris" userId="S::mark.morris@saintjamesschool.co.uk::8f589643-d61b-4aba-9c81-e3623d027a16" providerId="AD" clId="Web-{E4266E28-C074-8D36-79A9-4487E08AE1A0}" dt="2023-12-08T10:15:26.314" v="553" actId="20577"/>
        <pc:sldMkLst>
          <pc:docMk/>
          <pc:sldMk cId="2201396050" sldId="715"/>
        </pc:sldMkLst>
        <pc:spChg chg="mod">
          <ac:chgData name="Mark Morris" userId="S::mark.morris@saintjamesschool.co.uk::8f589643-d61b-4aba-9c81-e3623d027a16" providerId="AD" clId="Web-{E4266E28-C074-8D36-79A9-4487E08AE1A0}" dt="2023-12-08T09:59:48.703" v="2" actId="20577"/>
          <ac:spMkLst>
            <pc:docMk/>
            <pc:sldMk cId="2201396050" sldId="715"/>
            <ac:spMk id="2" creationId="{2FE46170-FA0F-FBA5-026E-DBFFF709D98C}"/>
          </ac:spMkLst>
        </pc:spChg>
        <pc:spChg chg="mod">
          <ac:chgData name="Mark Morris" userId="S::mark.morris@saintjamesschool.co.uk::8f589643-d61b-4aba-9c81-e3623d027a16" providerId="AD" clId="Web-{E4266E28-C074-8D36-79A9-4487E08AE1A0}" dt="2023-12-08T10:15:26.314" v="553" actId="20577"/>
          <ac:spMkLst>
            <pc:docMk/>
            <pc:sldMk cId="2201396050" sldId="715"/>
            <ac:spMk id="5" creationId="{DA2A138E-5BA6-3D9F-0372-EFB31043A970}"/>
          </ac:spMkLst>
        </pc:spChg>
        <pc:spChg chg="mod">
          <ac:chgData name="Mark Morris" userId="S::mark.morris@saintjamesschool.co.uk::8f589643-d61b-4aba-9c81-e3623d027a16" providerId="AD" clId="Web-{E4266E28-C074-8D36-79A9-4487E08AE1A0}" dt="2023-12-08T10:11:27.368" v="209" actId="20577"/>
          <ac:spMkLst>
            <pc:docMk/>
            <pc:sldMk cId="2201396050" sldId="715"/>
            <ac:spMk id="9" creationId="{4ADBF347-6500-75C1-7CB9-A9EED3C919E9}"/>
          </ac:spMkLst>
        </pc:spChg>
      </pc:sldChg>
    </pc:docChg>
  </pc:docChgLst>
  <pc:docChgLst>
    <pc:chgData name="Guest User" userId="S::urn:spo:anon#2e41d4d7dd95a5593cd9cbedeaaacc62e6fc85a2b738856c1c1ae7b97eddfba9::" providerId="AD" clId="Web-{EAB2C212-5090-EDEB-34DE-68D0522B30E1}"/>
    <pc:docChg chg="modSld">
      <pc:chgData name="Guest User" userId="S::urn:spo:anon#2e41d4d7dd95a5593cd9cbedeaaacc62e6fc85a2b738856c1c1ae7b97eddfba9::" providerId="AD" clId="Web-{EAB2C212-5090-EDEB-34DE-68D0522B30E1}" dt="2023-12-06T13:54:19.356" v="759" actId="20577"/>
      <pc:docMkLst>
        <pc:docMk/>
      </pc:docMkLst>
      <pc:sldChg chg="modSp">
        <pc:chgData name="Guest User" userId="S::urn:spo:anon#2e41d4d7dd95a5593cd9cbedeaaacc62e6fc85a2b738856c1c1ae7b97eddfba9::" providerId="AD" clId="Web-{EAB2C212-5090-EDEB-34DE-68D0522B30E1}" dt="2023-12-06T13:30:12.447" v="128" actId="20577"/>
        <pc:sldMkLst>
          <pc:docMk/>
          <pc:sldMk cId="831360884" sldId="662"/>
        </pc:sldMkLst>
        <pc:spChg chg="mod">
          <ac:chgData name="Guest User" userId="S::urn:spo:anon#2e41d4d7dd95a5593cd9cbedeaaacc62e6fc85a2b738856c1c1ae7b97eddfba9::" providerId="AD" clId="Web-{EAB2C212-5090-EDEB-34DE-68D0522B30E1}" dt="2023-12-06T13:29:51.477" v="102" actId="20577"/>
          <ac:spMkLst>
            <pc:docMk/>
            <pc:sldMk cId="831360884" sldId="662"/>
            <ac:spMk id="2" creationId="{2FE46170-FA0F-FBA5-026E-DBFFF709D98C}"/>
          </ac:spMkLst>
        </pc:spChg>
        <pc:spChg chg="mod">
          <ac:chgData name="Guest User" userId="S::urn:spo:anon#2e41d4d7dd95a5593cd9cbedeaaacc62e6fc85a2b738856c1c1ae7b97eddfba9::" providerId="AD" clId="Web-{EAB2C212-5090-EDEB-34DE-68D0522B30E1}" dt="2023-12-06T13:30:12.447" v="128" actId="20577"/>
          <ac:spMkLst>
            <pc:docMk/>
            <pc:sldMk cId="831360884" sldId="662"/>
            <ac:spMk id="5" creationId="{DA2A138E-5BA6-3D9F-0372-EFB31043A970}"/>
          </ac:spMkLst>
        </pc:spChg>
        <pc:spChg chg="mod">
          <ac:chgData name="Guest User" userId="S::urn:spo:anon#2e41d4d7dd95a5593cd9cbedeaaacc62e6fc85a2b738856c1c1ae7b97eddfba9::" providerId="AD" clId="Web-{EAB2C212-5090-EDEB-34DE-68D0522B30E1}" dt="2023-12-06T13:29:43.493" v="100" actId="20577"/>
          <ac:spMkLst>
            <pc:docMk/>
            <pc:sldMk cId="831360884" sldId="662"/>
            <ac:spMk id="7" creationId="{D3695D3E-C125-EF5F-32F6-B7E32E204520}"/>
          </ac:spMkLst>
        </pc:spChg>
        <pc:spChg chg="mod">
          <ac:chgData name="Guest User" userId="S::urn:spo:anon#2e41d4d7dd95a5593cd9cbedeaaacc62e6fc85a2b738856c1c1ae7b97eddfba9::" providerId="AD" clId="Web-{EAB2C212-5090-EDEB-34DE-68D0522B30E1}" dt="2023-12-06T13:27:19.347" v="40" actId="20577"/>
          <ac:spMkLst>
            <pc:docMk/>
            <pc:sldMk cId="831360884" sldId="662"/>
            <ac:spMk id="9" creationId="{4ADBF347-6500-75C1-7CB9-A9EED3C919E9}"/>
          </ac:spMkLst>
        </pc:spChg>
      </pc:sldChg>
      <pc:sldChg chg="modSp">
        <pc:chgData name="Guest User" userId="S::urn:spo:anon#2e41d4d7dd95a5593cd9cbedeaaacc62e6fc85a2b738856c1c1ae7b97eddfba9::" providerId="AD" clId="Web-{EAB2C212-5090-EDEB-34DE-68D0522B30E1}" dt="2023-12-06T13:36:15.444" v="286" actId="20577"/>
        <pc:sldMkLst>
          <pc:docMk/>
          <pc:sldMk cId="3246106063" sldId="663"/>
        </pc:sldMkLst>
        <pc:spChg chg="mod">
          <ac:chgData name="Guest User" userId="S::urn:spo:anon#2e41d4d7dd95a5593cd9cbedeaaacc62e6fc85a2b738856c1c1ae7b97eddfba9::" providerId="AD" clId="Web-{EAB2C212-5090-EDEB-34DE-68D0522B30E1}" dt="2023-12-06T13:36:15.444" v="286" actId="20577"/>
          <ac:spMkLst>
            <pc:docMk/>
            <pc:sldMk cId="3246106063" sldId="663"/>
            <ac:spMk id="2" creationId="{2FE46170-FA0F-FBA5-026E-DBFFF709D98C}"/>
          </ac:spMkLst>
        </pc:spChg>
        <pc:spChg chg="mod">
          <ac:chgData name="Guest User" userId="S::urn:spo:anon#2e41d4d7dd95a5593cd9cbedeaaacc62e6fc85a2b738856c1c1ae7b97eddfba9::" providerId="AD" clId="Web-{EAB2C212-5090-EDEB-34DE-68D0522B30E1}" dt="2023-12-06T13:36:02.521" v="272" actId="20577"/>
          <ac:spMkLst>
            <pc:docMk/>
            <pc:sldMk cId="3246106063" sldId="663"/>
            <ac:spMk id="5" creationId="{DA2A138E-5BA6-3D9F-0372-EFB31043A970}"/>
          </ac:spMkLst>
        </pc:spChg>
        <pc:spChg chg="mod">
          <ac:chgData name="Guest User" userId="S::urn:spo:anon#2e41d4d7dd95a5593cd9cbedeaaacc62e6fc85a2b738856c1c1ae7b97eddfba9::" providerId="AD" clId="Web-{EAB2C212-5090-EDEB-34DE-68D0522B30E1}" dt="2023-12-06T13:36:10.147" v="284" actId="20577"/>
          <ac:spMkLst>
            <pc:docMk/>
            <pc:sldMk cId="3246106063" sldId="663"/>
            <ac:spMk id="7" creationId="{D3695D3E-C125-EF5F-32F6-B7E32E204520}"/>
          </ac:spMkLst>
        </pc:spChg>
        <pc:spChg chg="mod">
          <ac:chgData name="Guest User" userId="S::urn:spo:anon#2e41d4d7dd95a5593cd9cbedeaaacc62e6fc85a2b738856c1c1ae7b97eddfba9::" providerId="AD" clId="Web-{EAB2C212-5090-EDEB-34DE-68D0522B30E1}" dt="2023-12-06T13:30:50.729" v="181" actId="20577"/>
          <ac:spMkLst>
            <pc:docMk/>
            <pc:sldMk cId="3246106063" sldId="663"/>
            <ac:spMk id="9" creationId="{4ADBF347-6500-75C1-7CB9-A9EED3C919E9}"/>
          </ac:spMkLst>
        </pc:spChg>
      </pc:sldChg>
      <pc:sldChg chg="modSp">
        <pc:chgData name="Guest User" userId="S::urn:spo:anon#2e41d4d7dd95a5593cd9cbedeaaacc62e6fc85a2b738856c1c1ae7b97eddfba9::" providerId="AD" clId="Web-{EAB2C212-5090-EDEB-34DE-68D0522B30E1}" dt="2023-12-06T13:38:42.089" v="338" actId="20577"/>
        <pc:sldMkLst>
          <pc:docMk/>
          <pc:sldMk cId="2939322467" sldId="664"/>
        </pc:sldMkLst>
        <pc:spChg chg="mod">
          <ac:chgData name="Guest User" userId="S::urn:spo:anon#2e41d4d7dd95a5593cd9cbedeaaacc62e6fc85a2b738856c1c1ae7b97eddfba9::" providerId="AD" clId="Web-{EAB2C212-5090-EDEB-34DE-68D0522B30E1}" dt="2023-12-06T13:36:26.460" v="287" actId="20577"/>
          <ac:spMkLst>
            <pc:docMk/>
            <pc:sldMk cId="2939322467" sldId="664"/>
            <ac:spMk id="2" creationId="{2FE46170-FA0F-FBA5-026E-DBFFF709D98C}"/>
          </ac:spMkLst>
        </pc:spChg>
        <pc:spChg chg="mod">
          <ac:chgData name="Guest User" userId="S::urn:spo:anon#2e41d4d7dd95a5593cd9cbedeaaacc62e6fc85a2b738856c1c1ae7b97eddfba9::" providerId="AD" clId="Web-{EAB2C212-5090-EDEB-34DE-68D0522B30E1}" dt="2023-12-06T13:38:15.354" v="311" actId="20577"/>
          <ac:spMkLst>
            <pc:docMk/>
            <pc:sldMk cId="2939322467" sldId="664"/>
            <ac:spMk id="5" creationId="{DA2A138E-5BA6-3D9F-0372-EFB31043A970}"/>
          </ac:spMkLst>
        </pc:spChg>
        <pc:spChg chg="mod">
          <ac:chgData name="Guest User" userId="S::urn:spo:anon#2e41d4d7dd95a5593cd9cbedeaaacc62e6fc85a2b738856c1c1ae7b97eddfba9::" providerId="AD" clId="Web-{EAB2C212-5090-EDEB-34DE-68D0522B30E1}" dt="2023-12-06T13:38:42.089" v="338" actId="20577"/>
          <ac:spMkLst>
            <pc:docMk/>
            <pc:sldMk cId="2939322467" sldId="664"/>
            <ac:spMk id="7" creationId="{D3695D3E-C125-EF5F-32F6-B7E32E204520}"/>
          </ac:spMkLst>
        </pc:spChg>
        <pc:spChg chg="mod">
          <ac:chgData name="Guest User" userId="S::urn:spo:anon#2e41d4d7dd95a5593cd9cbedeaaacc62e6fc85a2b738856c1c1ae7b97eddfba9::" providerId="AD" clId="Web-{EAB2C212-5090-EDEB-34DE-68D0522B30E1}" dt="2023-12-06T13:38:22.573" v="313" actId="20577"/>
          <ac:spMkLst>
            <pc:docMk/>
            <pc:sldMk cId="2939322467" sldId="664"/>
            <ac:spMk id="9" creationId="{4ADBF347-6500-75C1-7CB9-A9EED3C919E9}"/>
          </ac:spMkLst>
        </pc:spChg>
      </pc:sldChg>
      <pc:sldChg chg="modSp">
        <pc:chgData name="Guest User" userId="S::urn:spo:anon#2e41d4d7dd95a5593cd9cbedeaaacc62e6fc85a2b738856c1c1ae7b97eddfba9::" providerId="AD" clId="Web-{EAB2C212-5090-EDEB-34DE-68D0522B30E1}" dt="2023-12-06T13:49:20.939" v="632" actId="20577"/>
        <pc:sldMkLst>
          <pc:docMk/>
          <pc:sldMk cId="804023852" sldId="665"/>
        </pc:sldMkLst>
        <pc:spChg chg="mod">
          <ac:chgData name="Guest User" userId="S::urn:spo:anon#2e41d4d7dd95a5593cd9cbedeaaacc62e6fc85a2b738856c1c1ae7b97eddfba9::" providerId="AD" clId="Web-{EAB2C212-5090-EDEB-34DE-68D0522B30E1}" dt="2023-12-06T13:38:57.934" v="339" actId="20577"/>
          <ac:spMkLst>
            <pc:docMk/>
            <pc:sldMk cId="804023852" sldId="665"/>
            <ac:spMk id="2" creationId="{2FE46170-FA0F-FBA5-026E-DBFFF709D98C}"/>
          </ac:spMkLst>
        </pc:spChg>
        <pc:spChg chg="mod">
          <ac:chgData name="Guest User" userId="S::urn:spo:anon#2e41d4d7dd95a5593cd9cbedeaaacc62e6fc85a2b738856c1c1ae7b97eddfba9::" providerId="AD" clId="Web-{EAB2C212-5090-EDEB-34DE-68D0522B30E1}" dt="2023-12-06T13:45:04.274" v="444" actId="20577"/>
          <ac:spMkLst>
            <pc:docMk/>
            <pc:sldMk cId="804023852" sldId="665"/>
            <ac:spMk id="5" creationId="{DA2A138E-5BA6-3D9F-0372-EFB31043A970}"/>
          </ac:spMkLst>
        </pc:spChg>
        <pc:spChg chg="mod">
          <ac:chgData name="Guest User" userId="S::urn:spo:anon#2e41d4d7dd95a5593cd9cbedeaaacc62e6fc85a2b738856c1c1ae7b97eddfba9::" providerId="AD" clId="Web-{EAB2C212-5090-EDEB-34DE-68D0522B30E1}" dt="2023-12-06T13:49:20.939" v="632" actId="20577"/>
          <ac:spMkLst>
            <pc:docMk/>
            <pc:sldMk cId="804023852" sldId="665"/>
            <ac:spMk id="7" creationId="{D3695D3E-C125-EF5F-32F6-B7E32E204520}"/>
          </ac:spMkLst>
        </pc:spChg>
        <pc:spChg chg="mod">
          <ac:chgData name="Guest User" userId="S::urn:spo:anon#2e41d4d7dd95a5593cd9cbedeaaacc62e6fc85a2b738856c1c1ae7b97eddfba9::" providerId="AD" clId="Web-{EAB2C212-5090-EDEB-34DE-68D0522B30E1}" dt="2023-12-06T13:46:17.245" v="527" actId="20577"/>
          <ac:spMkLst>
            <pc:docMk/>
            <pc:sldMk cId="804023852" sldId="665"/>
            <ac:spMk id="9" creationId="{4ADBF347-6500-75C1-7CB9-A9EED3C919E9}"/>
          </ac:spMkLst>
        </pc:spChg>
      </pc:sldChg>
      <pc:sldChg chg="modSp">
        <pc:chgData name="Guest User" userId="S::urn:spo:anon#2e41d4d7dd95a5593cd9cbedeaaacc62e6fc85a2b738856c1c1ae7b97eddfba9::" providerId="AD" clId="Web-{EAB2C212-5090-EDEB-34DE-68D0522B30E1}" dt="2023-12-06T13:49:41.393" v="645" actId="20577"/>
        <pc:sldMkLst>
          <pc:docMk/>
          <pc:sldMk cId="55730433" sldId="666"/>
        </pc:sldMkLst>
        <pc:spChg chg="mod">
          <ac:chgData name="Guest User" userId="S::urn:spo:anon#2e41d4d7dd95a5593cd9cbedeaaacc62e6fc85a2b738856c1c1ae7b97eddfba9::" providerId="AD" clId="Web-{EAB2C212-5090-EDEB-34DE-68D0522B30E1}" dt="2023-12-06T13:46:31.012" v="529" actId="20577"/>
          <ac:spMkLst>
            <pc:docMk/>
            <pc:sldMk cId="55730433" sldId="666"/>
            <ac:spMk id="2" creationId="{2FE46170-FA0F-FBA5-026E-DBFFF709D98C}"/>
          </ac:spMkLst>
        </pc:spChg>
        <pc:spChg chg="mod">
          <ac:chgData name="Guest User" userId="S::urn:spo:anon#2e41d4d7dd95a5593cd9cbedeaaacc62e6fc85a2b738856c1c1ae7b97eddfba9::" providerId="AD" clId="Web-{EAB2C212-5090-EDEB-34DE-68D0522B30E1}" dt="2023-12-06T13:47:56.296" v="537" actId="20577"/>
          <ac:spMkLst>
            <pc:docMk/>
            <pc:sldMk cId="55730433" sldId="666"/>
            <ac:spMk id="5" creationId="{DA2A138E-5BA6-3D9F-0372-EFB31043A970}"/>
          </ac:spMkLst>
        </pc:spChg>
        <pc:spChg chg="mod">
          <ac:chgData name="Guest User" userId="S::urn:spo:anon#2e41d4d7dd95a5593cd9cbedeaaacc62e6fc85a2b738856c1c1ae7b97eddfba9::" providerId="AD" clId="Web-{EAB2C212-5090-EDEB-34DE-68D0522B30E1}" dt="2023-12-06T13:49:41.393" v="645" actId="20577"/>
          <ac:spMkLst>
            <pc:docMk/>
            <pc:sldMk cId="55730433" sldId="666"/>
            <ac:spMk id="7" creationId="{D3695D3E-C125-EF5F-32F6-B7E32E204520}"/>
          </ac:spMkLst>
        </pc:spChg>
        <pc:spChg chg="mod">
          <ac:chgData name="Guest User" userId="S::urn:spo:anon#2e41d4d7dd95a5593cd9cbedeaaacc62e6fc85a2b738856c1c1ae7b97eddfba9::" providerId="AD" clId="Web-{EAB2C212-5090-EDEB-34DE-68D0522B30E1}" dt="2023-12-06T13:48:57.610" v="622" actId="20577"/>
          <ac:spMkLst>
            <pc:docMk/>
            <pc:sldMk cId="55730433" sldId="666"/>
            <ac:spMk id="9" creationId="{4ADBF347-6500-75C1-7CB9-A9EED3C919E9}"/>
          </ac:spMkLst>
        </pc:spChg>
      </pc:sldChg>
      <pc:sldChg chg="modSp">
        <pc:chgData name="Guest User" userId="S::urn:spo:anon#2e41d4d7dd95a5593cd9cbedeaaacc62e6fc85a2b738856c1c1ae7b97eddfba9::" providerId="AD" clId="Web-{EAB2C212-5090-EDEB-34DE-68D0522B30E1}" dt="2023-12-06T13:54:19.356" v="759" actId="20577"/>
        <pc:sldMkLst>
          <pc:docMk/>
          <pc:sldMk cId="2102575676" sldId="667"/>
        </pc:sldMkLst>
        <pc:spChg chg="mod">
          <ac:chgData name="Guest User" userId="S::urn:spo:anon#2e41d4d7dd95a5593cd9cbedeaaacc62e6fc85a2b738856c1c1ae7b97eddfba9::" providerId="AD" clId="Web-{EAB2C212-5090-EDEB-34DE-68D0522B30E1}" dt="2023-12-06T13:50:25.551" v="647" actId="20577"/>
          <ac:spMkLst>
            <pc:docMk/>
            <pc:sldMk cId="2102575676" sldId="667"/>
            <ac:spMk id="2" creationId="{2FE46170-FA0F-FBA5-026E-DBFFF709D98C}"/>
          </ac:spMkLst>
        </pc:spChg>
        <pc:spChg chg="mod">
          <ac:chgData name="Guest User" userId="S::urn:spo:anon#2e41d4d7dd95a5593cd9cbedeaaacc62e6fc85a2b738856c1c1ae7b97eddfba9::" providerId="AD" clId="Web-{EAB2C212-5090-EDEB-34DE-68D0522B30E1}" dt="2023-12-06T13:53:38.667" v="736" actId="20577"/>
          <ac:spMkLst>
            <pc:docMk/>
            <pc:sldMk cId="2102575676" sldId="667"/>
            <ac:spMk id="5" creationId="{DA2A138E-5BA6-3D9F-0372-EFB31043A970}"/>
          </ac:spMkLst>
        </pc:spChg>
        <pc:spChg chg="mod">
          <ac:chgData name="Guest User" userId="S::urn:spo:anon#2e41d4d7dd95a5593cd9cbedeaaacc62e6fc85a2b738856c1c1ae7b97eddfba9::" providerId="AD" clId="Web-{EAB2C212-5090-EDEB-34DE-68D0522B30E1}" dt="2023-12-06T13:54:19.356" v="759" actId="20577"/>
          <ac:spMkLst>
            <pc:docMk/>
            <pc:sldMk cId="2102575676" sldId="667"/>
            <ac:spMk id="7" creationId="{D3695D3E-C125-EF5F-32F6-B7E32E204520}"/>
          </ac:spMkLst>
        </pc:spChg>
        <pc:spChg chg="mod">
          <ac:chgData name="Guest User" userId="S::urn:spo:anon#2e41d4d7dd95a5593cd9cbedeaaacc62e6fc85a2b738856c1c1ae7b97eddfba9::" providerId="AD" clId="Web-{EAB2C212-5090-EDEB-34DE-68D0522B30E1}" dt="2023-12-06T13:51:28.256" v="687" actId="20577"/>
          <ac:spMkLst>
            <pc:docMk/>
            <pc:sldMk cId="2102575676" sldId="667"/>
            <ac:spMk id="9" creationId="{4ADBF347-6500-75C1-7CB9-A9EED3C919E9}"/>
          </ac:spMkLst>
        </pc:spChg>
      </pc:sldChg>
    </pc:docChg>
  </pc:docChgLst>
  <pc:docChgLst>
    <pc:chgData name="David Rose" userId="S::david.rose@saintjamesschool.co.uk::8d788d76-18ca-49d3-996c-1baa68da9a15" providerId="AD" clId="Web-{3726DB1B-CF09-1583-2DD5-C8A701BA19B4}"/>
    <pc:docChg chg="addSld delSld modSld">
      <pc:chgData name="David Rose" userId="S::david.rose@saintjamesschool.co.uk::8d788d76-18ca-49d3-996c-1baa68da9a15" providerId="AD" clId="Web-{3726DB1B-CF09-1583-2DD5-C8A701BA19B4}" dt="2023-11-01T10:47:00.153" v="41"/>
      <pc:docMkLst>
        <pc:docMk/>
      </pc:docMkLst>
      <pc:sldChg chg="del">
        <pc:chgData name="David Rose" userId="S::david.rose@saintjamesschool.co.uk::8d788d76-18ca-49d3-996c-1baa68da9a15" providerId="AD" clId="Web-{3726DB1B-CF09-1583-2DD5-C8A701BA19B4}" dt="2023-11-01T10:46:32.606" v="4"/>
        <pc:sldMkLst>
          <pc:docMk/>
          <pc:sldMk cId="2374774778" sldId="500"/>
        </pc:sldMkLst>
      </pc:sldChg>
      <pc:sldChg chg="del">
        <pc:chgData name="David Rose" userId="S::david.rose@saintjamesschool.co.uk::8d788d76-18ca-49d3-996c-1baa68da9a15" providerId="AD" clId="Web-{3726DB1B-CF09-1583-2DD5-C8A701BA19B4}" dt="2023-11-01T10:46:32.590" v="0"/>
        <pc:sldMkLst>
          <pc:docMk/>
          <pc:sldMk cId="1837092027" sldId="533"/>
        </pc:sldMkLst>
      </pc:sldChg>
      <pc:sldChg chg="del">
        <pc:chgData name="David Rose" userId="S::david.rose@saintjamesschool.co.uk::8d788d76-18ca-49d3-996c-1baa68da9a15" providerId="AD" clId="Web-{3726DB1B-CF09-1583-2DD5-C8A701BA19B4}" dt="2023-11-01T10:46:32.590" v="1"/>
        <pc:sldMkLst>
          <pc:docMk/>
          <pc:sldMk cId="1755126677" sldId="534"/>
        </pc:sldMkLst>
      </pc:sldChg>
      <pc:sldChg chg="del">
        <pc:chgData name="David Rose" userId="S::david.rose@saintjamesschool.co.uk::8d788d76-18ca-49d3-996c-1baa68da9a15" providerId="AD" clId="Web-{3726DB1B-CF09-1583-2DD5-C8A701BA19B4}" dt="2023-11-01T10:46:32.606" v="2"/>
        <pc:sldMkLst>
          <pc:docMk/>
          <pc:sldMk cId="3656720182" sldId="535"/>
        </pc:sldMkLst>
      </pc:sldChg>
      <pc:sldChg chg="del">
        <pc:chgData name="David Rose" userId="S::david.rose@saintjamesschool.co.uk::8d788d76-18ca-49d3-996c-1baa68da9a15" providerId="AD" clId="Web-{3726DB1B-CF09-1583-2DD5-C8A701BA19B4}" dt="2023-11-01T10:46:32.606" v="3"/>
        <pc:sldMkLst>
          <pc:docMk/>
          <pc:sldMk cId="2090865951" sldId="536"/>
        </pc:sldMkLst>
      </pc:sldChg>
      <pc:sldChg chg="del">
        <pc:chgData name="David Rose" userId="S::david.rose@saintjamesschool.co.uk::8d788d76-18ca-49d3-996c-1baa68da9a15" providerId="AD" clId="Web-{3726DB1B-CF09-1583-2DD5-C8A701BA19B4}" dt="2023-11-01T10:46:32.606" v="5"/>
        <pc:sldMkLst>
          <pc:docMk/>
          <pc:sldMk cId="1368281396" sldId="537"/>
        </pc:sldMkLst>
      </pc:sldChg>
      <pc:sldChg chg="del">
        <pc:chgData name="David Rose" userId="S::david.rose@saintjamesschool.co.uk::8d788d76-18ca-49d3-996c-1baa68da9a15" providerId="AD" clId="Web-{3726DB1B-CF09-1583-2DD5-C8A701BA19B4}" dt="2023-11-01T10:46:32.606" v="6"/>
        <pc:sldMkLst>
          <pc:docMk/>
          <pc:sldMk cId="1071299554" sldId="538"/>
        </pc:sldMkLst>
      </pc:sldChg>
      <pc:sldChg chg="del">
        <pc:chgData name="David Rose" userId="S::david.rose@saintjamesschool.co.uk::8d788d76-18ca-49d3-996c-1baa68da9a15" providerId="AD" clId="Web-{3726DB1B-CF09-1583-2DD5-C8A701BA19B4}" dt="2023-11-01T10:46:32.606" v="7"/>
        <pc:sldMkLst>
          <pc:docMk/>
          <pc:sldMk cId="2888398855" sldId="539"/>
        </pc:sldMkLst>
      </pc:sldChg>
      <pc:sldChg chg="del">
        <pc:chgData name="David Rose" userId="S::david.rose@saintjamesschool.co.uk::8d788d76-18ca-49d3-996c-1baa68da9a15" providerId="AD" clId="Web-{3726DB1B-CF09-1583-2DD5-C8A701BA19B4}" dt="2023-11-01T10:46:32.621" v="8"/>
        <pc:sldMkLst>
          <pc:docMk/>
          <pc:sldMk cId="1147610830" sldId="540"/>
        </pc:sldMkLst>
      </pc:sldChg>
      <pc:sldChg chg="del">
        <pc:chgData name="David Rose" userId="S::david.rose@saintjamesschool.co.uk::8d788d76-18ca-49d3-996c-1baa68da9a15" providerId="AD" clId="Web-{3726DB1B-CF09-1583-2DD5-C8A701BA19B4}" dt="2023-11-01T10:46:32.621" v="9"/>
        <pc:sldMkLst>
          <pc:docMk/>
          <pc:sldMk cId="2619316888" sldId="541"/>
        </pc:sldMkLst>
      </pc:sldChg>
      <pc:sldChg chg="del">
        <pc:chgData name="David Rose" userId="S::david.rose@saintjamesschool.co.uk::8d788d76-18ca-49d3-996c-1baa68da9a15" providerId="AD" clId="Web-{3726DB1B-CF09-1583-2DD5-C8A701BA19B4}" dt="2023-11-01T10:46:32.621" v="10"/>
        <pc:sldMkLst>
          <pc:docMk/>
          <pc:sldMk cId="3243749351" sldId="542"/>
        </pc:sldMkLst>
      </pc:sldChg>
      <pc:sldChg chg="del">
        <pc:chgData name="David Rose" userId="S::david.rose@saintjamesschool.co.uk::8d788d76-18ca-49d3-996c-1baa68da9a15" providerId="AD" clId="Web-{3726DB1B-CF09-1583-2DD5-C8A701BA19B4}" dt="2023-11-01T10:46:32.621" v="11"/>
        <pc:sldMkLst>
          <pc:docMk/>
          <pc:sldMk cId="1820330877" sldId="543"/>
        </pc:sldMkLst>
      </pc:sldChg>
      <pc:sldChg chg="del">
        <pc:chgData name="David Rose" userId="S::david.rose@saintjamesschool.co.uk::8d788d76-18ca-49d3-996c-1baa68da9a15" providerId="AD" clId="Web-{3726DB1B-CF09-1583-2DD5-C8A701BA19B4}" dt="2023-11-01T10:46:32.637" v="12"/>
        <pc:sldMkLst>
          <pc:docMk/>
          <pc:sldMk cId="3713080960" sldId="544"/>
        </pc:sldMkLst>
      </pc:sldChg>
      <pc:sldChg chg="new del">
        <pc:chgData name="David Rose" userId="S::david.rose@saintjamesschool.co.uk::8d788d76-18ca-49d3-996c-1baa68da9a15" providerId="AD" clId="Web-{3726DB1B-CF09-1583-2DD5-C8A701BA19B4}" dt="2023-11-01T10:46:44.122" v="27"/>
        <pc:sldMkLst>
          <pc:docMk/>
          <pc:sldMk cId="2220172085" sldId="763"/>
        </pc:sldMkLst>
      </pc:sldChg>
      <pc:sldChg chg="add">
        <pc:chgData name="David Rose" userId="S::david.rose@saintjamesschool.co.uk::8d788d76-18ca-49d3-996c-1baa68da9a15" providerId="AD" clId="Web-{3726DB1B-CF09-1583-2DD5-C8A701BA19B4}" dt="2023-11-01T10:46:40.559" v="14"/>
        <pc:sldMkLst>
          <pc:docMk/>
          <pc:sldMk cId="1158351286" sldId="764"/>
        </pc:sldMkLst>
      </pc:sldChg>
      <pc:sldChg chg="add">
        <pc:chgData name="David Rose" userId="S::david.rose@saintjamesschool.co.uk::8d788d76-18ca-49d3-996c-1baa68da9a15" providerId="AD" clId="Web-{3726DB1B-CF09-1583-2DD5-C8A701BA19B4}" dt="2023-11-01T10:46:40.606" v="15"/>
        <pc:sldMkLst>
          <pc:docMk/>
          <pc:sldMk cId="3773084649" sldId="765"/>
        </pc:sldMkLst>
      </pc:sldChg>
      <pc:sldChg chg="add">
        <pc:chgData name="David Rose" userId="S::david.rose@saintjamesschool.co.uk::8d788d76-18ca-49d3-996c-1baa68da9a15" providerId="AD" clId="Web-{3726DB1B-CF09-1583-2DD5-C8A701BA19B4}" dt="2023-11-01T10:46:40.668" v="16"/>
        <pc:sldMkLst>
          <pc:docMk/>
          <pc:sldMk cId="3418436095" sldId="766"/>
        </pc:sldMkLst>
      </pc:sldChg>
      <pc:sldChg chg="add">
        <pc:chgData name="David Rose" userId="S::david.rose@saintjamesschool.co.uk::8d788d76-18ca-49d3-996c-1baa68da9a15" providerId="AD" clId="Web-{3726DB1B-CF09-1583-2DD5-C8A701BA19B4}" dt="2023-11-01T10:46:40.731" v="17"/>
        <pc:sldMkLst>
          <pc:docMk/>
          <pc:sldMk cId="2588331311" sldId="767"/>
        </pc:sldMkLst>
      </pc:sldChg>
      <pc:sldChg chg="add">
        <pc:chgData name="David Rose" userId="S::david.rose@saintjamesschool.co.uk::8d788d76-18ca-49d3-996c-1baa68da9a15" providerId="AD" clId="Web-{3726DB1B-CF09-1583-2DD5-C8A701BA19B4}" dt="2023-11-01T10:46:40.793" v="18"/>
        <pc:sldMkLst>
          <pc:docMk/>
          <pc:sldMk cId="289355187" sldId="768"/>
        </pc:sldMkLst>
      </pc:sldChg>
      <pc:sldChg chg="add">
        <pc:chgData name="David Rose" userId="S::david.rose@saintjamesschool.co.uk::8d788d76-18ca-49d3-996c-1baa68da9a15" providerId="AD" clId="Web-{3726DB1B-CF09-1583-2DD5-C8A701BA19B4}" dt="2023-11-01T10:46:40.856" v="19"/>
        <pc:sldMkLst>
          <pc:docMk/>
          <pc:sldMk cId="2769468819" sldId="769"/>
        </pc:sldMkLst>
      </pc:sldChg>
      <pc:sldChg chg="add">
        <pc:chgData name="David Rose" userId="S::david.rose@saintjamesschool.co.uk::8d788d76-18ca-49d3-996c-1baa68da9a15" providerId="AD" clId="Web-{3726DB1B-CF09-1583-2DD5-C8A701BA19B4}" dt="2023-11-01T10:46:40.934" v="20"/>
        <pc:sldMkLst>
          <pc:docMk/>
          <pc:sldMk cId="3202228341" sldId="770"/>
        </pc:sldMkLst>
      </pc:sldChg>
      <pc:sldChg chg="add">
        <pc:chgData name="David Rose" userId="S::david.rose@saintjamesschool.co.uk::8d788d76-18ca-49d3-996c-1baa68da9a15" providerId="AD" clId="Web-{3726DB1B-CF09-1583-2DD5-C8A701BA19B4}" dt="2023-11-01T10:46:41.012" v="21"/>
        <pc:sldMkLst>
          <pc:docMk/>
          <pc:sldMk cId="95147820" sldId="771"/>
        </pc:sldMkLst>
      </pc:sldChg>
      <pc:sldChg chg="modSp add">
        <pc:chgData name="David Rose" userId="S::david.rose@saintjamesschool.co.uk::8d788d76-18ca-49d3-996c-1baa68da9a15" providerId="AD" clId="Web-{3726DB1B-CF09-1583-2DD5-C8A701BA19B4}" dt="2023-11-01T10:47:00.153" v="41"/>
        <pc:sldMkLst>
          <pc:docMk/>
          <pc:sldMk cId="2922498091" sldId="772"/>
        </pc:sldMkLst>
        <pc:graphicFrameChg chg="mod modGraphic">
          <ac:chgData name="David Rose" userId="S::david.rose@saintjamesschool.co.uk::8d788d76-18ca-49d3-996c-1baa68da9a15" providerId="AD" clId="Web-{3726DB1B-CF09-1583-2DD5-C8A701BA19B4}" dt="2023-11-01T10:47:00.153" v="41"/>
          <ac:graphicFrameMkLst>
            <pc:docMk/>
            <pc:sldMk cId="2922498091" sldId="772"/>
            <ac:graphicFrameMk id="2" creationId="{02D02E47-D9CF-5750-1FAB-8415CC70EA02}"/>
          </ac:graphicFrameMkLst>
        </pc:graphicFrameChg>
      </pc:sldChg>
      <pc:sldChg chg="add">
        <pc:chgData name="David Rose" userId="S::david.rose@saintjamesschool.co.uk::8d788d76-18ca-49d3-996c-1baa68da9a15" providerId="AD" clId="Web-{3726DB1B-CF09-1583-2DD5-C8A701BA19B4}" dt="2023-11-01T10:46:41.137" v="23"/>
        <pc:sldMkLst>
          <pc:docMk/>
          <pc:sldMk cId="3901276932" sldId="773"/>
        </pc:sldMkLst>
      </pc:sldChg>
      <pc:sldChg chg="modSp add">
        <pc:chgData name="David Rose" userId="S::david.rose@saintjamesschool.co.uk::8d788d76-18ca-49d3-996c-1baa68da9a15" providerId="AD" clId="Web-{3726DB1B-CF09-1583-2DD5-C8A701BA19B4}" dt="2023-11-01T10:46:53.403" v="35"/>
        <pc:sldMkLst>
          <pc:docMk/>
          <pc:sldMk cId="3992106991" sldId="774"/>
        </pc:sldMkLst>
        <pc:graphicFrameChg chg="mod modGraphic">
          <ac:chgData name="David Rose" userId="S::david.rose@saintjamesschool.co.uk::8d788d76-18ca-49d3-996c-1baa68da9a15" providerId="AD" clId="Web-{3726DB1B-CF09-1583-2DD5-C8A701BA19B4}" dt="2023-11-01T10:46:53.403" v="35"/>
          <ac:graphicFrameMkLst>
            <pc:docMk/>
            <pc:sldMk cId="3992106991" sldId="774"/>
            <ac:graphicFrameMk id="5" creationId="{B46E0B21-6802-3C19-68C4-91B29CEB54A6}"/>
          </ac:graphicFrameMkLst>
        </pc:graphicFrameChg>
      </pc:sldChg>
      <pc:sldChg chg="add">
        <pc:chgData name="David Rose" userId="S::david.rose@saintjamesschool.co.uk::8d788d76-18ca-49d3-996c-1baa68da9a15" providerId="AD" clId="Web-{3726DB1B-CF09-1583-2DD5-C8A701BA19B4}" dt="2023-11-01T10:46:41.278" v="25"/>
        <pc:sldMkLst>
          <pc:docMk/>
          <pc:sldMk cId="2983699571" sldId="775"/>
        </pc:sldMkLst>
      </pc:sldChg>
      <pc:sldChg chg="modSp add">
        <pc:chgData name="David Rose" userId="S::david.rose@saintjamesschool.co.uk::8d788d76-18ca-49d3-996c-1baa68da9a15" providerId="AD" clId="Web-{3726DB1B-CF09-1583-2DD5-C8A701BA19B4}" dt="2023-11-01T10:46:47.450" v="29" actId="20577"/>
        <pc:sldMkLst>
          <pc:docMk/>
          <pc:sldMk cId="3780666896" sldId="776"/>
        </pc:sldMkLst>
        <pc:spChg chg="mod">
          <ac:chgData name="David Rose" userId="S::david.rose@saintjamesschool.co.uk::8d788d76-18ca-49d3-996c-1baa68da9a15" providerId="AD" clId="Web-{3726DB1B-CF09-1583-2DD5-C8A701BA19B4}" dt="2023-11-01T10:46:47.450" v="29" actId="20577"/>
          <ac:spMkLst>
            <pc:docMk/>
            <pc:sldMk cId="3780666896" sldId="776"/>
            <ac:spMk id="6" creationId="{A8E3E77D-B077-A654-F534-EF5EBAEBDFC0}"/>
          </ac:spMkLst>
        </pc:spChg>
      </pc:sldChg>
    </pc:docChg>
  </pc:docChgLst>
  <pc:docChgLst>
    <pc:chgData name="Mark Morris" userId="S::mark.morris@saintjamesschool.co.uk::8f589643-d61b-4aba-9c81-e3623d027a16" providerId="AD" clId="Web-{08F4D060-6D62-306A-EF53-F4619BAD38A6}"/>
    <pc:docChg chg="modSld">
      <pc:chgData name="Mark Morris" userId="S::mark.morris@saintjamesschool.co.uk::8f589643-d61b-4aba-9c81-e3623d027a16" providerId="AD" clId="Web-{08F4D060-6D62-306A-EF53-F4619BAD38A6}" dt="2024-02-05T12:45:07.081" v="217" actId="20577"/>
      <pc:docMkLst>
        <pc:docMk/>
      </pc:docMkLst>
      <pc:sldChg chg="modSp">
        <pc:chgData name="Mark Morris" userId="S::mark.morris@saintjamesschool.co.uk::8f589643-d61b-4aba-9c81-e3623d027a16" providerId="AD" clId="Web-{08F4D060-6D62-306A-EF53-F4619BAD38A6}" dt="2024-02-05T12:45:07.081" v="217" actId="20577"/>
        <pc:sldMkLst>
          <pc:docMk/>
          <pc:sldMk cId="2201396050" sldId="715"/>
        </pc:sldMkLst>
        <pc:spChg chg="mod">
          <ac:chgData name="Mark Morris" userId="S::mark.morris@saintjamesschool.co.uk::8f589643-d61b-4aba-9c81-e3623d027a16" providerId="AD" clId="Web-{08F4D060-6D62-306A-EF53-F4619BAD38A6}" dt="2024-02-05T12:45:07.081" v="217" actId="20577"/>
          <ac:spMkLst>
            <pc:docMk/>
            <pc:sldMk cId="2201396050" sldId="715"/>
            <ac:spMk id="5" creationId="{DA2A138E-5BA6-3D9F-0372-EFB31043A970}"/>
          </ac:spMkLst>
        </pc:spChg>
      </pc:sldChg>
    </pc:docChg>
  </pc:docChgLst>
  <pc:docChgLst>
    <pc:chgData name="Andrew Oakes" userId="S::andrew.oakes@saintjamesschool.co.uk::ae09bb71-2d75-4882-982e-340b8abfe6be" providerId="AD" clId="Web-{5854F2D1-C872-F8C0-76E1-135CDF1B82F9}"/>
    <pc:docChg chg="modSld">
      <pc:chgData name="Andrew Oakes" userId="S::andrew.oakes@saintjamesschool.co.uk::ae09bb71-2d75-4882-982e-340b8abfe6be" providerId="AD" clId="Web-{5854F2D1-C872-F8C0-76E1-135CDF1B82F9}" dt="2024-02-02T09:54:53.335" v="834" actId="20577"/>
      <pc:docMkLst>
        <pc:docMk/>
      </pc:docMkLst>
      <pc:sldChg chg="modSp">
        <pc:chgData name="Andrew Oakes" userId="S::andrew.oakes@saintjamesschool.co.uk::ae09bb71-2d75-4882-982e-340b8abfe6be" providerId="AD" clId="Web-{5854F2D1-C872-F8C0-76E1-135CDF1B82F9}" dt="2024-02-02T09:39:21.895" v="190" actId="20577"/>
        <pc:sldMkLst>
          <pc:docMk/>
          <pc:sldMk cId="831360884" sldId="662"/>
        </pc:sldMkLst>
        <pc:spChg chg="mod">
          <ac:chgData name="Andrew Oakes" userId="S::andrew.oakes@saintjamesschool.co.uk::ae09bb71-2d75-4882-982e-340b8abfe6be" providerId="AD" clId="Web-{5854F2D1-C872-F8C0-76E1-135CDF1B82F9}" dt="2024-02-02T09:38:14.533" v="83" actId="20577"/>
          <ac:spMkLst>
            <pc:docMk/>
            <pc:sldMk cId="831360884" sldId="662"/>
            <ac:spMk id="5" creationId="{DA2A138E-5BA6-3D9F-0372-EFB31043A970}"/>
          </ac:spMkLst>
        </pc:spChg>
        <pc:spChg chg="mod">
          <ac:chgData name="Andrew Oakes" userId="S::andrew.oakes@saintjamesschool.co.uk::ae09bb71-2d75-4882-982e-340b8abfe6be" providerId="AD" clId="Web-{5854F2D1-C872-F8C0-76E1-135CDF1B82F9}" dt="2024-02-02T09:39:01.254" v="163" actId="20577"/>
          <ac:spMkLst>
            <pc:docMk/>
            <pc:sldMk cId="831360884" sldId="662"/>
            <ac:spMk id="7" creationId="{D3695D3E-C125-EF5F-32F6-B7E32E204520}"/>
          </ac:spMkLst>
        </pc:spChg>
        <pc:spChg chg="mod">
          <ac:chgData name="Andrew Oakes" userId="S::andrew.oakes@saintjamesschool.co.uk::ae09bb71-2d75-4882-982e-340b8abfe6be" providerId="AD" clId="Web-{5854F2D1-C872-F8C0-76E1-135CDF1B82F9}" dt="2024-02-02T09:39:21.895" v="190" actId="20577"/>
          <ac:spMkLst>
            <pc:docMk/>
            <pc:sldMk cId="831360884" sldId="662"/>
            <ac:spMk id="9" creationId="{4ADBF347-6500-75C1-7CB9-A9EED3C919E9}"/>
          </ac:spMkLst>
        </pc:spChg>
      </pc:sldChg>
      <pc:sldChg chg="modSp">
        <pc:chgData name="Andrew Oakes" userId="S::andrew.oakes@saintjamesschool.co.uk::ae09bb71-2d75-4882-982e-340b8abfe6be" providerId="AD" clId="Web-{5854F2D1-C872-F8C0-76E1-135CDF1B82F9}" dt="2024-02-02T09:41:38.947" v="286" actId="20577"/>
        <pc:sldMkLst>
          <pc:docMk/>
          <pc:sldMk cId="3246106063" sldId="663"/>
        </pc:sldMkLst>
        <pc:spChg chg="mod">
          <ac:chgData name="Andrew Oakes" userId="S::andrew.oakes@saintjamesschool.co.uk::ae09bb71-2d75-4882-982e-340b8abfe6be" providerId="AD" clId="Web-{5854F2D1-C872-F8C0-76E1-135CDF1B82F9}" dt="2024-02-02T09:41:33.212" v="278" actId="20577"/>
          <ac:spMkLst>
            <pc:docMk/>
            <pc:sldMk cId="3246106063" sldId="663"/>
            <ac:spMk id="5" creationId="{DA2A138E-5BA6-3D9F-0372-EFB31043A970}"/>
          </ac:spMkLst>
        </pc:spChg>
        <pc:spChg chg="mod">
          <ac:chgData name="Andrew Oakes" userId="S::andrew.oakes@saintjamesschool.co.uk::ae09bb71-2d75-4882-982e-340b8abfe6be" providerId="AD" clId="Web-{5854F2D1-C872-F8C0-76E1-135CDF1B82F9}" dt="2024-02-02T09:41:38.947" v="286" actId="20577"/>
          <ac:spMkLst>
            <pc:docMk/>
            <pc:sldMk cId="3246106063" sldId="663"/>
            <ac:spMk id="7" creationId="{D3695D3E-C125-EF5F-32F6-B7E32E204520}"/>
          </ac:spMkLst>
        </pc:spChg>
        <pc:spChg chg="mod">
          <ac:chgData name="Andrew Oakes" userId="S::andrew.oakes@saintjamesschool.co.uk::ae09bb71-2d75-4882-982e-340b8abfe6be" providerId="AD" clId="Web-{5854F2D1-C872-F8C0-76E1-135CDF1B82F9}" dt="2024-02-02T09:39:54.005" v="220" actId="20577"/>
          <ac:spMkLst>
            <pc:docMk/>
            <pc:sldMk cId="3246106063" sldId="663"/>
            <ac:spMk id="9" creationId="{4ADBF347-6500-75C1-7CB9-A9EED3C919E9}"/>
          </ac:spMkLst>
        </pc:spChg>
      </pc:sldChg>
      <pc:sldChg chg="modSp">
        <pc:chgData name="Andrew Oakes" userId="S::andrew.oakes@saintjamesschool.co.uk::ae09bb71-2d75-4882-982e-340b8abfe6be" providerId="AD" clId="Web-{5854F2D1-C872-F8C0-76E1-135CDF1B82F9}" dt="2024-02-02T09:42:48.527" v="359" actId="20577"/>
        <pc:sldMkLst>
          <pc:docMk/>
          <pc:sldMk cId="2939322467" sldId="664"/>
        </pc:sldMkLst>
        <pc:spChg chg="mod">
          <ac:chgData name="Andrew Oakes" userId="S::andrew.oakes@saintjamesschool.co.uk::ae09bb71-2d75-4882-982e-340b8abfe6be" providerId="AD" clId="Web-{5854F2D1-C872-F8C0-76E1-135CDF1B82F9}" dt="2024-02-02T09:42:28.699" v="350" actId="20577"/>
          <ac:spMkLst>
            <pc:docMk/>
            <pc:sldMk cId="2939322467" sldId="664"/>
            <ac:spMk id="5" creationId="{DA2A138E-5BA6-3D9F-0372-EFB31043A970}"/>
          </ac:spMkLst>
        </pc:spChg>
        <pc:spChg chg="mod">
          <ac:chgData name="Andrew Oakes" userId="S::andrew.oakes@saintjamesschool.co.uk::ae09bb71-2d75-4882-982e-340b8abfe6be" providerId="AD" clId="Web-{5854F2D1-C872-F8C0-76E1-135CDF1B82F9}" dt="2024-02-02T09:42:48.527" v="359" actId="20577"/>
          <ac:spMkLst>
            <pc:docMk/>
            <pc:sldMk cId="2939322467" sldId="664"/>
            <ac:spMk id="7" creationId="{D3695D3E-C125-EF5F-32F6-B7E32E204520}"/>
          </ac:spMkLst>
        </pc:spChg>
      </pc:sldChg>
      <pc:sldChg chg="modSp">
        <pc:chgData name="Andrew Oakes" userId="S::andrew.oakes@saintjamesschool.co.uk::ae09bb71-2d75-4882-982e-340b8abfe6be" providerId="AD" clId="Web-{5854F2D1-C872-F8C0-76E1-135CDF1B82F9}" dt="2024-02-02T09:46:00.644" v="448" actId="20577"/>
        <pc:sldMkLst>
          <pc:docMk/>
          <pc:sldMk cId="804023852" sldId="665"/>
        </pc:sldMkLst>
        <pc:spChg chg="mod">
          <ac:chgData name="Andrew Oakes" userId="S::andrew.oakes@saintjamesschool.co.uk::ae09bb71-2d75-4882-982e-340b8abfe6be" providerId="AD" clId="Web-{5854F2D1-C872-F8C0-76E1-135CDF1B82F9}" dt="2024-02-02T09:45:42.034" v="425" actId="20577"/>
          <ac:spMkLst>
            <pc:docMk/>
            <pc:sldMk cId="804023852" sldId="665"/>
            <ac:spMk id="5" creationId="{DA2A138E-5BA6-3D9F-0372-EFB31043A970}"/>
          </ac:spMkLst>
        </pc:spChg>
        <pc:spChg chg="mod">
          <ac:chgData name="Andrew Oakes" userId="S::andrew.oakes@saintjamesschool.co.uk::ae09bb71-2d75-4882-982e-340b8abfe6be" providerId="AD" clId="Web-{5854F2D1-C872-F8C0-76E1-135CDF1B82F9}" dt="2024-02-02T09:46:00.644" v="448" actId="20577"/>
          <ac:spMkLst>
            <pc:docMk/>
            <pc:sldMk cId="804023852" sldId="665"/>
            <ac:spMk id="7" creationId="{D3695D3E-C125-EF5F-32F6-B7E32E204520}"/>
          </ac:spMkLst>
        </pc:spChg>
        <pc:spChg chg="mod">
          <ac:chgData name="Andrew Oakes" userId="S::andrew.oakes@saintjamesschool.co.uk::ae09bb71-2d75-4882-982e-340b8abfe6be" providerId="AD" clId="Web-{5854F2D1-C872-F8C0-76E1-135CDF1B82F9}" dt="2024-02-02T09:43:41.076" v="413" actId="20577"/>
          <ac:spMkLst>
            <pc:docMk/>
            <pc:sldMk cId="804023852" sldId="665"/>
            <ac:spMk id="9" creationId="{4ADBF347-6500-75C1-7CB9-A9EED3C919E9}"/>
          </ac:spMkLst>
        </pc:spChg>
      </pc:sldChg>
      <pc:sldChg chg="modSp">
        <pc:chgData name="Andrew Oakes" userId="S::andrew.oakes@saintjamesschool.co.uk::ae09bb71-2d75-4882-982e-340b8abfe6be" providerId="AD" clId="Web-{5854F2D1-C872-F8C0-76E1-135CDF1B82F9}" dt="2024-02-02T09:51:17.592" v="603" actId="20577"/>
        <pc:sldMkLst>
          <pc:docMk/>
          <pc:sldMk cId="55730433" sldId="666"/>
        </pc:sldMkLst>
        <pc:spChg chg="mod">
          <ac:chgData name="Andrew Oakes" userId="S::andrew.oakes@saintjamesschool.co.uk::ae09bb71-2d75-4882-982e-340b8abfe6be" providerId="AD" clId="Web-{5854F2D1-C872-F8C0-76E1-135CDF1B82F9}" dt="2024-02-02T09:51:06.155" v="587" actId="20577"/>
          <ac:spMkLst>
            <pc:docMk/>
            <pc:sldMk cId="55730433" sldId="666"/>
            <ac:spMk id="5" creationId="{DA2A138E-5BA6-3D9F-0372-EFB31043A970}"/>
          </ac:spMkLst>
        </pc:spChg>
        <pc:spChg chg="mod">
          <ac:chgData name="Andrew Oakes" userId="S::andrew.oakes@saintjamesschool.co.uk::ae09bb71-2d75-4882-982e-340b8abfe6be" providerId="AD" clId="Web-{5854F2D1-C872-F8C0-76E1-135CDF1B82F9}" dt="2024-02-02T09:51:17.592" v="603" actId="20577"/>
          <ac:spMkLst>
            <pc:docMk/>
            <pc:sldMk cId="55730433" sldId="666"/>
            <ac:spMk id="7" creationId="{D3695D3E-C125-EF5F-32F6-B7E32E204520}"/>
          </ac:spMkLst>
        </pc:spChg>
        <pc:spChg chg="mod">
          <ac:chgData name="Andrew Oakes" userId="S::andrew.oakes@saintjamesschool.co.uk::ae09bb71-2d75-4882-982e-340b8abfe6be" providerId="AD" clId="Web-{5854F2D1-C872-F8C0-76E1-135CDF1B82F9}" dt="2024-02-02T09:48:33.337" v="523" actId="20577"/>
          <ac:spMkLst>
            <pc:docMk/>
            <pc:sldMk cId="55730433" sldId="666"/>
            <ac:spMk id="9" creationId="{4ADBF347-6500-75C1-7CB9-A9EED3C919E9}"/>
          </ac:spMkLst>
        </pc:spChg>
      </pc:sldChg>
      <pc:sldChg chg="modSp">
        <pc:chgData name="Andrew Oakes" userId="S::andrew.oakes@saintjamesschool.co.uk::ae09bb71-2d75-4882-982e-340b8abfe6be" providerId="AD" clId="Web-{5854F2D1-C872-F8C0-76E1-135CDF1B82F9}" dt="2024-02-02T09:54:53.335" v="834" actId="20577"/>
        <pc:sldMkLst>
          <pc:docMk/>
          <pc:sldMk cId="2102575676" sldId="667"/>
        </pc:sldMkLst>
        <pc:spChg chg="mod">
          <ac:chgData name="Andrew Oakes" userId="S::andrew.oakes@saintjamesschool.co.uk::ae09bb71-2d75-4882-982e-340b8abfe6be" providerId="AD" clId="Web-{5854F2D1-C872-F8C0-76E1-135CDF1B82F9}" dt="2024-02-02T09:54:53.335" v="834" actId="20577"/>
          <ac:spMkLst>
            <pc:docMk/>
            <pc:sldMk cId="2102575676" sldId="667"/>
            <ac:spMk id="5" creationId="{DA2A138E-5BA6-3D9F-0372-EFB31043A970}"/>
          </ac:spMkLst>
        </pc:spChg>
        <pc:spChg chg="mod">
          <ac:chgData name="Andrew Oakes" userId="S::andrew.oakes@saintjamesschool.co.uk::ae09bb71-2d75-4882-982e-340b8abfe6be" providerId="AD" clId="Web-{5854F2D1-C872-F8C0-76E1-135CDF1B82F9}" dt="2024-02-02T09:54:11.755" v="805" actId="20577"/>
          <ac:spMkLst>
            <pc:docMk/>
            <pc:sldMk cId="2102575676" sldId="667"/>
            <ac:spMk id="7" creationId="{D3695D3E-C125-EF5F-32F6-B7E32E204520}"/>
          </ac:spMkLst>
        </pc:spChg>
        <pc:spChg chg="mod">
          <ac:chgData name="Andrew Oakes" userId="S::andrew.oakes@saintjamesschool.co.uk::ae09bb71-2d75-4882-982e-340b8abfe6be" providerId="AD" clId="Web-{5854F2D1-C872-F8C0-76E1-135CDF1B82F9}" dt="2024-02-02T09:52:36.064" v="692" actId="20577"/>
          <ac:spMkLst>
            <pc:docMk/>
            <pc:sldMk cId="2102575676" sldId="667"/>
            <ac:spMk id="9" creationId="{4ADBF347-6500-75C1-7CB9-A9EED3C919E9}"/>
          </ac:spMkLst>
        </pc:spChg>
      </pc:sldChg>
    </pc:docChg>
  </pc:docChgLst>
  <pc:docChgLst>
    <pc:chgData name="David Rose" userId="S::david.rose@saintjamesschool.co.uk::8d788d76-18ca-49d3-996c-1baa68da9a15" providerId="AD" clId="Web-{84C6C65E-D9F1-32AB-D2F8-40C7B25EC867}"/>
    <pc:docChg chg="addSld delSld modSld">
      <pc:chgData name="David Rose" userId="S::david.rose@saintjamesschool.co.uk::8d788d76-18ca-49d3-996c-1baa68da9a15" providerId="AD" clId="Web-{84C6C65E-D9F1-32AB-D2F8-40C7B25EC867}" dt="2024-01-04T15:04:19.473" v="12"/>
      <pc:docMkLst>
        <pc:docMk/>
      </pc:docMkLst>
      <pc:sldChg chg="add">
        <pc:chgData name="David Rose" userId="S::david.rose@saintjamesschool.co.uk::8d788d76-18ca-49d3-996c-1baa68da9a15" providerId="AD" clId="Web-{84C6C65E-D9F1-32AB-D2F8-40C7B25EC867}" dt="2024-01-04T15:04:19.473" v="12"/>
        <pc:sldMkLst>
          <pc:docMk/>
          <pc:sldMk cId="2448688060" sldId="342"/>
        </pc:sldMkLst>
      </pc:sldChg>
      <pc:sldChg chg="modSp add">
        <pc:chgData name="David Rose" userId="S::david.rose@saintjamesschool.co.uk::8d788d76-18ca-49d3-996c-1baa68da9a15" providerId="AD" clId="Web-{84C6C65E-D9F1-32AB-D2F8-40C7B25EC867}" dt="2024-01-04T15:04:03.019" v="10" actId="20577"/>
        <pc:sldMkLst>
          <pc:docMk/>
          <pc:sldMk cId="1532007403" sldId="343"/>
        </pc:sldMkLst>
        <pc:spChg chg="mod">
          <ac:chgData name="David Rose" userId="S::david.rose@saintjamesschool.co.uk::8d788d76-18ca-49d3-996c-1baa68da9a15" providerId="AD" clId="Web-{84C6C65E-D9F1-32AB-D2F8-40C7B25EC867}" dt="2024-01-04T15:04:03.019" v="10" actId="20577"/>
          <ac:spMkLst>
            <pc:docMk/>
            <pc:sldMk cId="1532007403" sldId="343"/>
            <ac:spMk id="5" creationId="{DA2A138E-5BA6-3D9F-0372-EFB31043A970}"/>
          </ac:spMkLst>
        </pc:spChg>
      </pc:sldChg>
      <pc:sldChg chg="add">
        <pc:chgData name="David Rose" userId="S::david.rose@saintjamesschool.co.uk::8d788d76-18ca-49d3-996c-1baa68da9a15" providerId="AD" clId="Web-{84C6C65E-D9F1-32AB-D2F8-40C7B25EC867}" dt="2024-01-04T15:03:40.456" v="7"/>
        <pc:sldMkLst>
          <pc:docMk/>
          <pc:sldMk cId="1644184223" sldId="344"/>
        </pc:sldMkLst>
      </pc:sldChg>
      <pc:sldChg chg="add">
        <pc:chgData name="David Rose" userId="S::david.rose@saintjamesschool.co.uk::8d788d76-18ca-49d3-996c-1baa68da9a15" providerId="AD" clId="Web-{84C6C65E-D9F1-32AB-D2F8-40C7B25EC867}" dt="2024-01-04T15:03:26.221" v="5"/>
        <pc:sldMkLst>
          <pc:docMk/>
          <pc:sldMk cId="1670862397" sldId="345"/>
        </pc:sldMkLst>
      </pc:sldChg>
      <pc:sldChg chg="add">
        <pc:chgData name="David Rose" userId="S::david.rose@saintjamesschool.co.uk::8d788d76-18ca-49d3-996c-1baa68da9a15" providerId="AD" clId="Web-{84C6C65E-D9F1-32AB-D2F8-40C7B25EC867}" dt="2024-01-04T15:03:12.018" v="3"/>
        <pc:sldMkLst>
          <pc:docMk/>
          <pc:sldMk cId="2708183399" sldId="346"/>
        </pc:sldMkLst>
      </pc:sldChg>
      <pc:sldChg chg="add">
        <pc:chgData name="David Rose" userId="S::david.rose@saintjamesschool.co.uk::8d788d76-18ca-49d3-996c-1baa68da9a15" providerId="AD" clId="Web-{84C6C65E-D9F1-32AB-D2F8-40C7B25EC867}" dt="2024-01-04T15:02:53.298" v="1"/>
        <pc:sldMkLst>
          <pc:docMk/>
          <pc:sldMk cId="2192959187" sldId="347"/>
        </pc:sldMkLst>
      </pc:sldChg>
      <pc:sldChg chg="del">
        <pc:chgData name="David Rose" userId="S::david.rose@saintjamesschool.co.uk::8d788d76-18ca-49d3-996c-1baa68da9a15" providerId="AD" clId="Web-{84C6C65E-D9F1-32AB-D2F8-40C7B25EC867}" dt="2024-01-04T15:02:28.313" v="0"/>
        <pc:sldMkLst>
          <pc:docMk/>
          <pc:sldMk cId="1304109625" sldId="728"/>
        </pc:sldMkLst>
      </pc:sldChg>
      <pc:sldChg chg="del">
        <pc:chgData name="David Rose" userId="S::david.rose@saintjamesschool.co.uk::8d788d76-18ca-49d3-996c-1baa68da9a15" providerId="AD" clId="Web-{84C6C65E-D9F1-32AB-D2F8-40C7B25EC867}" dt="2024-01-04T15:03:04.924" v="2"/>
        <pc:sldMkLst>
          <pc:docMk/>
          <pc:sldMk cId="380051800" sldId="729"/>
        </pc:sldMkLst>
      </pc:sldChg>
      <pc:sldChg chg="del">
        <pc:chgData name="David Rose" userId="S::david.rose@saintjamesschool.co.uk::8d788d76-18ca-49d3-996c-1baa68da9a15" providerId="AD" clId="Web-{84C6C65E-D9F1-32AB-D2F8-40C7B25EC867}" dt="2024-01-04T15:03:20.206" v="4"/>
        <pc:sldMkLst>
          <pc:docMk/>
          <pc:sldMk cId="601978657" sldId="730"/>
        </pc:sldMkLst>
      </pc:sldChg>
      <pc:sldChg chg="del">
        <pc:chgData name="David Rose" userId="S::david.rose@saintjamesschool.co.uk::8d788d76-18ca-49d3-996c-1baa68da9a15" providerId="AD" clId="Web-{84C6C65E-D9F1-32AB-D2F8-40C7B25EC867}" dt="2024-01-04T15:03:33.362" v="6"/>
        <pc:sldMkLst>
          <pc:docMk/>
          <pc:sldMk cId="3603222081" sldId="731"/>
        </pc:sldMkLst>
      </pc:sldChg>
      <pc:sldChg chg="del">
        <pc:chgData name="David Rose" userId="S::david.rose@saintjamesschool.co.uk::8d788d76-18ca-49d3-996c-1baa68da9a15" providerId="AD" clId="Web-{84C6C65E-D9F1-32AB-D2F8-40C7B25EC867}" dt="2024-01-04T15:03:48.488" v="8"/>
        <pc:sldMkLst>
          <pc:docMk/>
          <pc:sldMk cId="3785418850" sldId="732"/>
        </pc:sldMkLst>
      </pc:sldChg>
      <pc:sldChg chg="del">
        <pc:chgData name="David Rose" userId="S::david.rose@saintjamesschool.co.uk::8d788d76-18ca-49d3-996c-1baa68da9a15" providerId="AD" clId="Web-{84C6C65E-D9F1-32AB-D2F8-40C7B25EC867}" dt="2024-01-04T15:04:13.192" v="11"/>
        <pc:sldMkLst>
          <pc:docMk/>
          <pc:sldMk cId="1788168068" sldId="733"/>
        </pc:sldMkLst>
      </pc:sldChg>
    </pc:docChg>
  </pc:docChgLst>
  <pc:docChgLst>
    <pc:chgData name="David Rose" userId="S::david.rose@saintjamesschool.co.uk::8d788d76-18ca-49d3-996c-1baa68da9a15" providerId="AD" clId="Web-{5C853BC4-0009-34CA-137B-9E96B8A797D7}"/>
    <pc:docChg chg="addSld delSld modSld">
      <pc:chgData name="David Rose" userId="S::david.rose@saintjamesschool.co.uk::8d788d76-18ca-49d3-996c-1baa68da9a15" providerId="AD" clId="Web-{5C853BC4-0009-34CA-137B-9E96B8A797D7}" dt="2024-01-04T09:50:23.594" v="38"/>
      <pc:docMkLst>
        <pc:docMk/>
      </pc:docMkLst>
      <pc:sldChg chg="add">
        <pc:chgData name="David Rose" userId="S::david.rose@saintjamesschool.co.uk::8d788d76-18ca-49d3-996c-1baa68da9a15" providerId="AD" clId="Web-{5C853BC4-0009-34CA-137B-9E96B8A797D7}" dt="2024-01-04T09:50:08.781" v="14"/>
        <pc:sldMkLst>
          <pc:docMk/>
          <pc:sldMk cId="2580604924" sldId="412"/>
        </pc:sldMkLst>
      </pc:sldChg>
      <pc:sldChg chg="add">
        <pc:chgData name="David Rose" userId="S::david.rose@saintjamesschool.co.uk::8d788d76-18ca-49d3-996c-1baa68da9a15" providerId="AD" clId="Web-{5C853BC4-0009-34CA-137B-9E96B8A797D7}" dt="2024-01-04T09:50:08.844" v="15"/>
        <pc:sldMkLst>
          <pc:docMk/>
          <pc:sldMk cId="2295850141" sldId="413"/>
        </pc:sldMkLst>
      </pc:sldChg>
      <pc:sldChg chg="add">
        <pc:chgData name="David Rose" userId="S::david.rose@saintjamesschool.co.uk::8d788d76-18ca-49d3-996c-1baa68da9a15" providerId="AD" clId="Web-{5C853BC4-0009-34CA-137B-9E96B8A797D7}" dt="2024-01-04T09:50:08.891" v="16"/>
        <pc:sldMkLst>
          <pc:docMk/>
          <pc:sldMk cId="4005986611" sldId="414"/>
        </pc:sldMkLst>
      </pc:sldChg>
      <pc:sldChg chg="add">
        <pc:chgData name="David Rose" userId="S::david.rose@saintjamesschool.co.uk::8d788d76-18ca-49d3-996c-1baa68da9a15" providerId="AD" clId="Web-{5C853BC4-0009-34CA-137B-9E96B8A797D7}" dt="2024-01-04T09:50:08.937" v="17"/>
        <pc:sldMkLst>
          <pc:docMk/>
          <pc:sldMk cId="4180398317" sldId="415"/>
        </pc:sldMkLst>
      </pc:sldChg>
      <pc:sldChg chg="add">
        <pc:chgData name="David Rose" userId="S::david.rose@saintjamesschool.co.uk::8d788d76-18ca-49d3-996c-1baa68da9a15" providerId="AD" clId="Web-{5C853BC4-0009-34CA-137B-9E96B8A797D7}" dt="2024-01-04T09:50:09.125" v="20"/>
        <pc:sldMkLst>
          <pc:docMk/>
          <pc:sldMk cId="2989094756" sldId="416"/>
        </pc:sldMkLst>
      </pc:sldChg>
      <pc:sldChg chg="add">
        <pc:chgData name="David Rose" userId="S::david.rose@saintjamesschool.co.uk::8d788d76-18ca-49d3-996c-1baa68da9a15" providerId="AD" clId="Web-{5C853BC4-0009-34CA-137B-9E96B8A797D7}" dt="2024-01-04T09:50:09.203" v="21"/>
        <pc:sldMkLst>
          <pc:docMk/>
          <pc:sldMk cId="1610862058" sldId="417"/>
        </pc:sldMkLst>
      </pc:sldChg>
      <pc:sldChg chg="add">
        <pc:chgData name="David Rose" userId="S::david.rose@saintjamesschool.co.uk::8d788d76-18ca-49d3-996c-1baa68da9a15" providerId="AD" clId="Web-{5C853BC4-0009-34CA-137B-9E96B8A797D7}" dt="2024-01-04T09:50:09.266" v="22"/>
        <pc:sldMkLst>
          <pc:docMk/>
          <pc:sldMk cId="2887834008" sldId="418"/>
        </pc:sldMkLst>
      </pc:sldChg>
      <pc:sldChg chg="modSp add">
        <pc:chgData name="David Rose" userId="S::david.rose@saintjamesschool.co.uk::8d788d76-18ca-49d3-996c-1baa68da9a15" providerId="AD" clId="Web-{5C853BC4-0009-34CA-137B-9E96B8A797D7}" dt="2024-01-04T09:50:23.594" v="38"/>
        <pc:sldMkLst>
          <pc:docMk/>
          <pc:sldMk cId="2861204781" sldId="419"/>
        </pc:sldMkLst>
        <pc:graphicFrameChg chg="mod modGraphic">
          <ac:chgData name="David Rose" userId="S::david.rose@saintjamesschool.co.uk::8d788d76-18ca-49d3-996c-1baa68da9a15" providerId="AD" clId="Web-{5C853BC4-0009-34CA-137B-9E96B8A797D7}" dt="2024-01-04T09:50:23.594" v="38"/>
          <ac:graphicFrameMkLst>
            <pc:docMk/>
            <pc:sldMk cId="2861204781" sldId="419"/>
            <ac:graphicFrameMk id="2" creationId="{02D02E47-D9CF-5750-1FAB-8415CC70EA02}"/>
          </ac:graphicFrameMkLst>
        </pc:graphicFrameChg>
      </pc:sldChg>
      <pc:sldChg chg="add">
        <pc:chgData name="David Rose" userId="S::david.rose@saintjamesschool.co.uk::8d788d76-18ca-49d3-996c-1baa68da9a15" providerId="AD" clId="Web-{5C853BC4-0009-34CA-137B-9E96B8A797D7}" dt="2024-01-04T09:50:09.406" v="24"/>
        <pc:sldMkLst>
          <pc:docMk/>
          <pc:sldMk cId="3196493010" sldId="420"/>
        </pc:sldMkLst>
      </pc:sldChg>
      <pc:sldChg chg="modSp add">
        <pc:chgData name="David Rose" userId="S::david.rose@saintjamesschool.co.uk::8d788d76-18ca-49d3-996c-1baa68da9a15" providerId="AD" clId="Web-{5C853BC4-0009-34CA-137B-9E96B8A797D7}" dt="2024-01-04T09:50:16.875" v="32"/>
        <pc:sldMkLst>
          <pc:docMk/>
          <pc:sldMk cId="94652467" sldId="421"/>
        </pc:sldMkLst>
        <pc:graphicFrameChg chg="mod modGraphic">
          <ac:chgData name="David Rose" userId="S::david.rose@saintjamesschool.co.uk::8d788d76-18ca-49d3-996c-1baa68da9a15" providerId="AD" clId="Web-{5C853BC4-0009-34CA-137B-9E96B8A797D7}" dt="2024-01-04T09:50:16.875" v="32"/>
          <ac:graphicFrameMkLst>
            <pc:docMk/>
            <pc:sldMk cId="94652467" sldId="421"/>
            <ac:graphicFrameMk id="5" creationId="{B46E0B21-6802-3C19-68C4-91B29CEB54A6}"/>
          </ac:graphicFrameMkLst>
        </pc:graphicFrameChg>
      </pc:sldChg>
      <pc:sldChg chg="add">
        <pc:chgData name="David Rose" userId="S::david.rose@saintjamesschool.co.uk::8d788d76-18ca-49d3-996c-1baa68da9a15" providerId="AD" clId="Web-{5C853BC4-0009-34CA-137B-9E96B8A797D7}" dt="2024-01-04T09:50:09.547" v="26"/>
        <pc:sldMkLst>
          <pc:docMk/>
          <pc:sldMk cId="502103533" sldId="450"/>
        </pc:sldMkLst>
      </pc:sldChg>
      <pc:sldChg chg="add">
        <pc:chgData name="David Rose" userId="S::david.rose@saintjamesschool.co.uk::8d788d76-18ca-49d3-996c-1baa68da9a15" providerId="AD" clId="Web-{5C853BC4-0009-34CA-137B-9E96B8A797D7}" dt="2024-01-04T09:50:09.063" v="19"/>
        <pc:sldMkLst>
          <pc:docMk/>
          <pc:sldMk cId="2374774778" sldId="500"/>
        </pc:sldMkLst>
      </pc:sldChg>
      <pc:sldChg chg="add">
        <pc:chgData name="David Rose" userId="S::david.rose@saintjamesschool.co.uk::8d788d76-18ca-49d3-996c-1baa68da9a15" providerId="AD" clId="Web-{5C853BC4-0009-34CA-137B-9E96B8A797D7}" dt="2024-01-04T09:50:09" v="18"/>
        <pc:sldMkLst>
          <pc:docMk/>
          <pc:sldMk cId="3345181530" sldId="714"/>
        </pc:sldMkLst>
      </pc:sldChg>
      <pc:sldChg chg="del">
        <pc:chgData name="David Rose" userId="S::david.rose@saintjamesschool.co.uk::8d788d76-18ca-49d3-996c-1baa68da9a15" providerId="AD" clId="Web-{5C853BC4-0009-34CA-137B-9E96B8A797D7}" dt="2024-01-04T09:50:04.453" v="1"/>
        <pc:sldMkLst>
          <pc:docMk/>
          <pc:sldMk cId="1158351286" sldId="764"/>
        </pc:sldMkLst>
      </pc:sldChg>
      <pc:sldChg chg="del">
        <pc:chgData name="David Rose" userId="S::david.rose@saintjamesschool.co.uk::8d788d76-18ca-49d3-996c-1baa68da9a15" providerId="AD" clId="Web-{5C853BC4-0009-34CA-137B-9E96B8A797D7}" dt="2024-01-04T09:50:04.453" v="2"/>
        <pc:sldMkLst>
          <pc:docMk/>
          <pc:sldMk cId="3773084649" sldId="765"/>
        </pc:sldMkLst>
      </pc:sldChg>
      <pc:sldChg chg="del">
        <pc:chgData name="David Rose" userId="S::david.rose@saintjamesschool.co.uk::8d788d76-18ca-49d3-996c-1baa68da9a15" providerId="AD" clId="Web-{5C853BC4-0009-34CA-137B-9E96B8A797D7}" dt="2024-01-04T09:50:04.469" v="3"/>
        <pc:sldMkLst>
          <pc:docMk/>
          <pc:sldMk cId="3418436095" sldId="766"/>
        </pc:sldMkLst>
      </pc:sldChg>
      <pc:sldChg chg="del">
        <pc:chgData name="David Rose" userId="S::david.rose@saintjamesschool.co.uk::8d788d76-18ca-49d3-996c-1baa68da9a15" providerId="AD" clId="Web-{5C853BC4-0009-34CA-137B-9E96B8A797D7}" dt="2024-01-04T09:50:04.469" v="4"/>
        <pc:sldMkLst>
          <pc:docMk/>
          <pc:sldMk cId="2588331311" sldId="767"/>
        </pc:sldMkLst>
      </pc:sldChg>
      <pc:sldChg chg="del">
        <pc:chgData name="David Rose" userId="S::david.rose@saintjamesschool.co.uk::8d788d76-18ca-49d3-996c-1baa68da9a15" providerId="AD" clId="Web-{5C853BC4-0009-34CA-137B-9E96B8A797D7}" dt="2024-01-04T09:50:04.469" v="6"/>
        <pc:sldMkLst>
          <pc:docMk/>
          <pc:sldMk cId="289355187" sldId="768"/>
        </pc:sldMkLst>
      </pc:sldChg>
      <pc:sldChg chg="del">
        <pc:chgData name="David Rose" userId="S::david.rose@saintjamesschool.co.uk::8d788d76-18ca-49d3-996c-1baa68da9a15" providerId="AD" clId="Web-{5C853BC4-0009-34CA-137B-9E96B8A797D7}" dt="2024-01-04T09:50:04.469" v="7"/>
        <pc:sldMkLst>
          <pc:docMk/>
          <pc:sldMk cId="2769468819" sldId="769"/>
        </pc:sldMkLst>
      </pc:sldChg>
      <pc:sldChg chg="del">
        <pc:chgData name="David Rose" userId="S::david.rose@saintjamesschool.co.uk::8d788d76-18ca-49d3-996c-1baa68da9a15" providerId="AD" clId="Web-{5C853BC4-0009-34CA-137B-9E96B8A797D7}" dt="2024-01-04T09:50:04.469" v="8"/>
        <pc:sldMkLst>
          <pc:docMk/>
          <pc:sldMk cId="3202228341" sldId="770"/>
        </pc:sldMkLst>
      </pc:sldChg>
      <pc:sldChg chg="del">
        <pc:chgData name="David Rose" userId="S::david.rose@saintjamesschool.co.uk::8d788d76-18ca-49d3-996c-1baa68da9a15" providerId="AD" clId="Web-{5C853BC4-0009-34CA-137B-9E96B8A797D7}" dt="2024-01-04T09:50:04.469" v="9"/>
        <pc:sldMkLst>
          <pc:docMk/>
          <pc:sldMk cId="95147820" sldId="771"/>
        </pc:sldMkLst>
      </pc:sldChg>
      <pc:sldChg chg="del">
        <pc:chgData name="David Rose" userId="S::david.rose@saintjamesschool.co.uk::8d788d76-18ca-49d3-996c-1baa68da9a15" providerId="AD" clId="Web-{5C853BC4-0009-34CA-137B-9E96B8A797D7}" dt="2024-01-04T09:50:04.469" v="10"/>
        <pc:sldMkLst>
          <pc:docMk/>
          <pc:sldMk cId="2922498091" sldId="772"/>
        </pc:sldMkLst>
      </pc:sldChg>
      <pc:sldChg chg="del">
        <pc:chgData name="David Rose" userId="S::david.rose@saintjamesschool.co.uk::8d788d76-18ca-49d3-996c-1baa68da9a15" providerId="AD" clId="Web-{5C853BC4-0009-34CA-137B-9E96B8A797D7}" dt="2024-01-04T09:50:04.484" v="11"/>
        <pc:sldMkLst>
          <pc:docMk/>
          <pc:sldMk cId="3901276932" sldId="773"/>
        </pc:sldMkLst>
      </pc:sldChg>
      <pc:sldChg chg="del">
        <pc:chgData name="David Rose" userId="S::david.rose@saintjamesschool.co.uk::8d788d76-18ca-49d3-996c-1baa68da9a15" providerId="AD" clId="Web-{5C853BC4-0009-34CA-137B-9E96B8A797D7}" dt="2024-01-04T09:50:04.484" v="12"/>
        <pc:sldMkLst>
          <pc:docMk/>
          <pc:sldMk cId="3992106991" sldId="774"/>
        </pc:sldMkLst>
      </pc:sldChg>
      <pc:sldChg chg="del">
        <pc:chgData name="David Rose" userId="S::david.rose@saintjamesschool.co.uk::8d788d76-18ca-49d3-996c-1baa68da9a15" providerId="AD" clId="Web-{5C853BC4-0009-34CA-137B-9E96B8A797D7}" dt="2024-01-04T09:50:04.484" v="13"/>
        <pc:sldMkLst>
          <pc:docMk/>
          <pc:sldMk cId="2983699571" sldId="775"/>
        </pc:sldMkLst>
      </pc:sldChg>
      <pc:sldChg chg="modSp">
        <pc:chgData name="David Rose" userId="S::david.rose@saintjamesschool.co.uk::8d788d76-18ca-49d3-996c-1baa68da9a15" providerId="AD" clId="Web-{5C853BC4-0009-34CA-137B-9E96B8A797D7}" dt="2024-01-04T09:49:55.046" v="0" actId="20577"/>
        <pc:sldMkLst>
          <pc:docMk/>
          <pc:sldMk cId="3780666896" sldId="776"/>
        </pc:sldMkLst>
        <pc:spChg chg="mod">
          <ac:chgData name="David Rose" userId="S::david.rose@saintjamesschool.co.uk::8d788d76-18ca-49d3-996c-1baa68da9a15" providerId="AD" clId="Web-{5C853BC4-0009-34CA-137B-9E96B8A797D7}" dt="2024-01-04T09:49:55.046" v="0" actId="20577"/>
          <ac:spMkLst>
            <pc:docMk/>
            <pc:sldMk cId="3780666896" sldId="776"/>
            <ac:spMk id="6" creationId="{A8E3E77D-B077-A654-F534-EF5EBAEBDFC0}"/>
          </ac:spMkLst>
        </pc:spChg>
      </pc:sldChg>
      <pc:sldChg chg="del">
        <pc:chgData name="David Rose" userId="S::david.rose@saintjamesschool.co.uk::8d788d76-18ca-49d3-996c-1baa68da9a15" providerId="AD" clId="Web-{5C853BC4-0009-34CA-137B-9E96B8A797D7}" dt="2024-01-04T09:50:04.469" v="5"/>
        <pc:sldMkLst>
          <pc:docMk/>
          <pc:sldMk cId="3345181530" sldId="782"/>
        </pc:sldMkLst>
      </pc:sldChg>
    </pc:docChg>
  </pc:docChgLst>
  <pc:docChgLst>
    <pc:chgData name="David Rose" userId="S::david.rose@saintjamesschool.co.uk::8d788d76-18ca-49d3-996c-1baa68da9a15" providerId="AD" clId="Web-{335B4673-4A1F-AE9F-1D0F-4DE3DEE41BC9}"/>
    <pc:docChg chg="modSld">
      <pc:chgData name="David Rose" userId="S::david.rose@saintjamesschool.co.uk::8d788d76-18ca-49d3-996c-1baa68da9a15" providerId="AD" clId="Web-{335B4673-4A1F-AE9F-1D0F-4DE3DEE41BC9}" dt="2023-12-12T16:54:09.784" v="7" actId="20577"/>
      <pc:docMkLst>
        <pc:docMk/>
      </pc:docMkLst>
      <pc:sldChg chg="addSp delSp modSp">
        <pc:chgData name="David Rose" userId="S::david.rose@saintjamesschool.co.uk::8d788d76-18ca-49d3-996c-1baa68da9a15" providerId="AD" clId="Web-{335B4673-4A1F-AE9F-1D0F-4DE3DEE41BC9}" dt="2023-12-12T16:52:56.954" v="3"/>
        <pc:sldMkLst>
          <pc:docMk/>
          <pc:sldMk cId="4110828932" sldId="326"/>
        </pc:sldMkLst>
        <pc:graphicFrameChg chg="add del mod">
          <ac:chgData name="David Rose" userId="S::david.rose@saintjamesschool.co.uk::8d788d76-18ca-49d3-996c-1baa68da9a15" providerId="AD" clId="Web-{335B4673-4A1F-AE9F-1D0F-4DE3DEE41BC9}" dt="2023-12-12T16:52:56.954" v="3"/>
          <ac:graphicFrameMkLst>
            <pc:docMk/>
            <pc:sldMk cId="4110828932" sldId="326"/>
            <ac:graphicFrameMk id="7" creationId="{12F2F80F-5F45-7CB9-E76F-E2E24CBB2B49}"/>
          </ac:graphicFrameMkLst>
        </pc:graphicFrameChg>
      </pc:sldChg>
      <pc:sldChg chg="modSp">
        <pc:chgData name="David Rose" userId="S::david.rose@saintjamesschool.co.uk::8d788d76-18ca-49d3-996c-1baa68da9a15" providerId="AD" clId="Web-{335B4673-4A1F-AE9F-1D0F-4DE3DEE41BC9}" dt="2023-12-12T16:51:47.592" v="1" actId="14100"/>
        <pc:sldMkLst>
          <pc:docMk/>
          <pc:sldMk cId="2201396050" sldId="715"/>
        </pc:sldMkLst>
        <pc:spChg chg="mod">
          <ac:chgData name="David Rose" userId="S::david.rose@saintjamesschool.co.uk::8d788d76-18ca-49d3-996c-1baa68da9a15" providerId="AD" clId="Web-{335B4673-4A1F-AE9F-1D0F-4DE3DEE41BC9}" dt="2023-12-12T16:51:47.592" v="1" actId="14100"/>
          <ac:spMkLst>
            <pc:docMk/>
            <pc:sldMk cId="2201396050" sldId="715"/>
            <ac:spMk id="5" creationId="{DA2A138E-5BA6-3D9F-0372-EFB31043A970}"/>
          </ac:spMkLst>
        </pc:spChg>
        <pc:spChg chg="mod">
          <ac:chgData name="David Rose" userId="S::david.rose@saintjamesschool.co.uk::8d788d76-18ca-49d3-996c-1baa68da9a15" providerId="AD" clId="Web-{335B4673-4A1F-AE9F-1D0F-4DE3DEE41BC9}" dt="2023-12-12T16:51:44.217" v="0" actId="14100"/>
          <ac:spMkLst>
            <pc:docMk/>
            <pc:sldMk cId="2201396050" sldId="715"/>
            <ac:spMk id="7" creationId="{D3695D3E-C125-EF5F-32F6-B7E32E204520}"/>
          </ac:spMkLst>
        </pc:spChg>
      </pc:sldChg>
      <pc:sldChg chg="modSp">
        <pc:chgData name="David Rose" userId="S::david.rose@saintjamesschool.co.uk::8d788d76-18ca-49d3-996c-1baa68da9a15" providerId="AD" clId="Web-{335B4673-4A1F-AE9F-1D0F-4DE3DEE41BC9}" dt="2023-12-12T16:54:09.784" v="7" actId="20577"/>
        <pc:sldMkLst>
          <pc:docMk/>
          <pc:sldMk cId="1788168068" sldId="733"/>
        </pc:sldMkLst>
        <pc:spChg chg="mod">
          <ac:chgData name="David Rose" userId="S::david.rose@saintjamesschool.co.uk::8d788d76-18ca-49d3-996c-1baa68da9a15" providerId="AD" clId="Web-{335B4673-4A1F-AE9F-1D0F-4DE3DEE41BC9}" dt="2023-12-12T16:54:09.784" v="7" actId="20577"/>
          <ac:spMkLst>
            <pc:docMk/>
            <pc:sldMk cId="1788168068" sldId="733"/>
            <ac:spMk id="2" creationId="{2FE46170-FA0F-FBA5-026E-DBFFF709D98C}"/>
          </ac:spMkLst>
        </pc:spChg>
      </pc:sldChg>
      <pc:sldChg chg="modSp">
        <pc:chgData name="David Rose" userId="S::david.rose@saintjamesschool.co.uk::8d788d76-18ca-49d3-996c-1baa68da9a15" providerId="AD" clId="Web-{335B4673-4A1F-AE9F-1D0F-4DE3DEE41BC9}" dt="2023-12-12T16:53:55.253" v="5" actId="20577"/>
        <pc:sldMkLst>
          <pc:docMk/>
          <pc:sldMk cId="4284973314" sldId="761"/>
        </pc:sldMkLst>
        <pc:spChg chg="mod">
          <ac:chgData name="David Rose" userId="S::david.rose@saintjamesschool.co.uk::8d788d76-18ca-49d3-996c-1baa68da9a15" providerId="AD" clId="Web-{335B4673-4A1F-AE9F-1D0F-4DE3DEE41BC9}" dt="2023-12-12T16:53:55.253" v="5" actId="20577"/>
          <ac:spMkLst>
            <pc:docMk/>
            <pc:sldMk cId="4284973314" sldId="761"/>
            <ac:spMk id="2" creationId="{2FE46170-FA0F-FBA5-026E-DBFFF709D98C}"/>
          </ac:spMkLst>
        </pc:spChg>
      </pc:sldChg>
    </pc:docChg>
  </pc:docChgLst>
  <pc:docChgLst>
    <pc:chgData name="Ruth Varley" userId="S::ruth.varley@saintjamesschool.co.uk::18bb3d3a-016c-4ee2-8245-664e67839578" providerId="AD" clId="Web-{D83DE629-D550-AC84-EDFF-39EA61BD4CF6}"/>
    <pc:docChg chg="delSld modSld">
      <pc:chgData name="Ruth Varley" userId="S::ruth.varley@saintjamesschool.co.uk::18bb3d3a-016c-4ee2-8245-664e67839578" providerId="AD" clId="Web-{D83DE629-D550-AC84-EDFF-39EA61BD4CF6}" dt="2023-12-02T21:06:03.515" v="2105" actId="1076"/>
      <pc:docMkLst>
        <pc:docMk/>
      </pc:docMkLst>
      <pc:sldChg chg="addSp delSp modSp">
        <pc:chgData name="Ruth Varley" userId="S::ruth.varley@saintjamesschool.co.uk::18bb3d3a-016c-4ee2-8245-664e67839578" providerId="AD" clId="Web-{D83DE629-D550-AC84-EDFF-39EA61BD4CF6}" dt="2023-12-02T19:56:54.981" v="1285" actId="20577"/>
        <pc:sldMkLst>
          <pc:docMk/>
          <pc:sldMk cId="2459802154" sldId="721"/>
        </pc:sldMkLst>
        <pc:spChg chg="mod">
          <ac:chgData name="Ruth Varley" userId="S::ruth.varley@saintjamesschool.co.uk::18bb3d3a-016c-4ee2-8245-664e67839578" providerId="AD" clId="Web-{D83DE629-D550-AC84-EDFF-39EA61BD4CF6}" dt="2023-12-02T19:53:35.872" v="1204" actId="20577"/>
          <ac:spMkLst>
            <pc:docMk/>
            <pc:sldMk cId="2459802154" sldId="721"/>
            <ac:spMk id="2" creationId="{379410D6-0009-FC63-528A-9073FAE2CC35}"/>
          </ac:spMkLst>
        </pc:spChg>
        <pc:spChg chg="add del">
          <ac:chgData name="Ruth Varley" userId="S::ruth.varley@saintjamesschool.co.uk::18bb3d3a-016c-4ee2-8245-664e67839578" providerId="AD" clId="Web-{D83DE629-D550-AC84-EDFF-39EA61BD4CF6}" dt="2023-12-02T19:53:56.217" v="1209"/>
          <ac:spMkLst>
            <pc:docMk/>
            <pc:sldMk cId="2459802154" sldId="721"/>
            <ac:spMk id="7" creationId="{9311F1E1-BA98-ECC3-5BAD-FD614C399306}"/>
          </ac:spMkLst>
        </pc:spChg>
        <pc:spChg chg="mod">
          <ac:chgData name="Ruth Varley" userId="S::ruth.varley@saintjamesschool.co.uk::18bb3d3a-016c-4ee2-8245-664e67839578" providerId="AD" clId="Web-{D83DE629-D550-AC84-EDFF-39EA61BD4CF6}" dt="2023-12-02T19:50:45.095" v="1200" actId="1076"/>
          <ac:spMkLst>
            <pc:docMk/>
            <pc:sldMk cId="2459802154" sldId="721"/>
            <ac:spMk id="14" creationId="{BC29D0E2-970D-C273-9D8F-45EDDABC453C}"/>
          </ac:spMkLst>
        </pc:spChg>
        <pc:spChg chg="mod">
          <ac:chgData name="Ruth Varley" userId="S::ruth.varley@saintjamesschool.co.uk::18bb3d3a-016c-4ee2-8245-664e67839578" providerId="AD" clId="Web-{D83DE629-D550-AC84-EDFF-39EA61BD4CF6}" dt="2023-12-02T19:56:54.981" v="1285" actId="20577"/>
          <ac:spMkLst>
            <pc:docMk/>
            <pc:sldMk cId="2459802154" sldId="721"/>
            <ac:spMk id="15" creationId="{E2154D0B-197B-0AFF-577D-E287D75F8167}"/>
          </ac:spMkLst>
        </pc:spChg>
        <pc:picChg chg="add mod">
          <ac:chgData name="Ruth Varley" userId="S::ruth.varley@saintjamesschool.co.uk::18bb3d3a-016c-4ee2-8245-664e67839578" providerId="AD" clId="Web-{D83DE629-D550-AC84-EDFF-39EA61BD4CF6}" dt="2023-12-02T19:53:51.013" v="1208" actId="1076"/>
          <ac:picMkLst>
            <pc:docMk/>
            <pc:sldMk cId="2459802154" sldId="721"/>
            <ac:picMk id="9" creationId="{EF3067E7-B7FC-C252-7459-ED6A4E05EAAF}"/>
          </ac:picMkLst>
        </pc:picChg>
      </pc:sldChg>
      <pc:sldChg chg="modSp">
        <pc:chgData name="Ruth Varley" userId="S::ruth.varley@saintjamesschool.co.uk::18bb3d3a-016c-4ee2-8245-664e67839578" providerId="AD" clId="Web-{D83DE629-D550-AC84-EDFF-39EA61BD4CF6}" dt="2023-12-02T19:58:23.565" v="1295" actId="14100"/>
        <pc:sldMkLst>
          <pc:docMk/>
          <pc:sldMk cId="2750709687" sldId="722"/>
        </pc:sldMkLst>
        <pc:spChg chg="mod">
          <ac:chgData name="Ruth Varley" userId="S::ruth.varley@saintjamesschool.co.uk::18bb3d3a-016c-4ee2-8245-664e67839578" providerId="AD" clId="Web-{D83DE629-D550-AC84-EDFF-39EA61BD4CF6}" dt="2023-12-02T19:58:13.986" v="1293" actId="14100"/>
          <ac:spMkLst>
            <pc:docMk/>
            <pc:sldMk cId="2750709687" sldId="722"/>
            <ac:spMk id="2" creationId="{379410D6-0009-FC63-528A-9073FAE2CC35}"/>
          </ac:spMkLst>
        </pc:spChg>
        <pc:spChg chg="mod">
          <ac:chgData name="Ruth Varley" userId="S::ruth.varley@saintjamesschool.co.uk::18bb3d3a-016c-4ee2-8245-664e67839578" providerId="AD" clId="Web-{D83DE629-D550-AC84-EDFF-39EA61BD4CF6}" dt="2023-12-02T19:57:33.937" v="1287" actId="20577"/>
          <ac:spMkLst>
            <pc:docMk/>
            <pc:sldMk cId="2750709687" sldId="722"/>
            <ac:spMk id="13" creationId="{30369C7A-EAF1-8D91-D8EC-69B9C9B26929}"/>
          </ac:spMkLst>
        </pc:spChg>
        <pc:spChg chg="mod">
          <ac:chgData name="Ruth Varley" userId="S::ruth.varley@saintjamesschool.co.uk::18bb3d3a-016c-4ee2-8245-664e67839578" providerId="AD" clId="Web-{D83DE629-D550-AC84-EDFF-39EA61BD4CF6}" dt="2023-12-02T19:58:18.096" v="1294" actId="1076"/>
          <ac:spMkLst>
            <pc:docMk/>
            <pc:sldMk cId="2750709687" sldId="722"/>
            <ac:spMk id="14" creationId="{BC29D0E2-970D-C273-9D8F-45EDDABC453C}"/>
          </ac:spMkLst>
        </pc:spChg>
        <pc:spChg chg="mod">
          <ac:chgData name="Ruth Varley" userId="S::ruth.varley@saintjamesschool.co.uk::18bb3d3a-016c-4ee2-8245-664e67839578" providerId="AD" clId="Web-{D83DE629-D550-AC84-EDFF-39EA61BD4CF6}" dt="2023-12-02T19:58:23.565" v="1295" actId="14100"/>
          <ac:spMkLst>
            <pc:docMk/>
            <pc:sldMk cId="2750709687" sldId="722"/>
            <ac:spMk id="15" creationId="{E2154D0B-197B-0AFF-577D-E287D75F8167}"/>
          </ac:spMkLst>
        </pc:spChg>
      </pc:sldChg>
      <pc:sldChg chg="addSp delSp modSp">
        <pc:chgData name="Ruth Varley" userId="S::ruth.varley@saintjamesschool.co.uk::18bb3d3a-016c-4ee2-8245-664e67839578" providerId="AD" clId="Web-{D83DE629-D550-AC84-EDFF-39EA61BD4CF6}" dt="2023-12-02T20:00:33.495" v="1301"/>
        <pc:sldMkLst>
          <pc:docMk/>
          <pc:sldMk cId="1033371521" sldId="723"/>
        </pc:sldMkLst>
        <pc:spChg chg="mod">
          <ac:chgData name="Ruth Varley" userId="S::ruth.varley@saintjamesschool.co.uk::18bb3d3a-016c-4ee2-8245-664e67839578" providerId="AD" clId="Web-{D83DE629-D550-AC84-EDFF-39EA61BD4CF6}" dt="2023-12-02T19:43:24.003" v="1147" actId="20577"/>
          <ac:spMkLst>
            <pc:docMk/>
            <pc:sldMk cId="1033371521" sldId="723"/>
            <ac:spMk id="2" creationId="{379410D6-0009-FC63-528A-9073FAE2CC35}"/>
          </ac:spMkLst>
        </pc:spChg>
        <pc:spChg chg="add del">
          <ac:chgData name="Ruth Varley" userId="S::ruth.varley@saintjamesschool.co.uk::18bb3d3a-016c-4ee2-8245-664e67839578" providerId="AD" clId="Web-{D83DE629-D550-AC84-EDFF-39EA61BD4CF6}" dt="2023-12-02T20:00:33.495" v="1301"/>
          <ac:spMkLst>
            <pc:docMk/>
            <pc:sldMk cId="1033371521" sldId="723"/>
            <ac:spMk id="7" creationId="{D18C5FDA-9EA2-1735-222B-44D24361B8E6}"/>
          </ac:spMkLst>
        </pc:spChg>
        <pc:spChg chg="mod">
          <ac:chgData name="Ruth Varley" userId="S::ruth.varley@saintjamesschool.co.uk::18bb3d3a-016c-4ee2-8245-664e67839578" providerId="AD" clId="Web-{D83DE629-D550-AC84-EDFF-39EA61BD4CF6}" dt="2023-12-02T19:16:29.408" v="660" actId="20577"/>
          <ac:spMkLst>
            <pc:docMk/>
            <pc:sldMk cId="1033371521" sldId="723"/>
            <ac:spMk id="13" creationId="{30369C7A-EAF1-8D91-D8EC-69B9C9B26929}"/>
          </ac:spMkLst>
        </pc:spChg>
        <pc:spChg chg="mod">
          <ac:chgData name="Ruth Varley" userId="S::ruth.varley@saintjamesschool.co.uk::18bb3d3a-016c-4ee2-8245-664e67839578" providerId="AD" clId="Web-{D83DE629-D550-AC84-EDFF-39EA61BD4CF6}" dt="2023-12-02T19:33:35.353" v="932" actId="1076"/>
          <ac:spMkLst>
            <pc:docMk/>
            <pc:sldMk cId="1033371521" sldId="723"/>
            <ac:spMk id="14" creationId="{BC29D0E2-970D-C273-9D8F-45EDDABC453C}"/>
          </ac:spMkLst>
        </pc:spChg>
        <pc:spChg chg="mod">
          <ac:chgData name="Ruth Varley" userId="S::ruth.varley@saintjamesschool.co.uk::18bb3d3a-016c-4ee2-8245-664e67839578" providerId="AD" clId="Web-{D83DE629-D550-AC84-EDFF-39EA61BD4CF6}" dt="2023-12-02T19:43:18.269" v="1140" actId="20577"/>
          <ac:spMkLst>
            <pc:docMk/>
            <pc:sldMk cId="1033371521" sldId="723"/>
            <ac:spMk id="15" creationId="{E2154D0B-197B-0AFF-577D-E287D75F8167}"/>
          </ac:spMkLst>
        </pc:spChg>
        <pc:picChg chg="add mod">
          <ac:chgData name="Ruth Varley" userId="S::ruth.varley@saintjamesschool.co.uk::18bb3d3a-016c-4ee2-8245-664e67839578" providerId="AD" clId="Web-{D83DE629-D550-AC84-EDFF-39EA61BD4CF6}" dt="2023-12-02T20:00:32.183" v="1300" actId="14100"/>
          <ac:picMkLst>
            <pc:docMk/>
            <pc:sldMk cId="1033371521" sldId="723"/>
            <ac:picMk id="9" creationId="{328FA673-368D-99EC-25DB-79CEDE15F702}"/>
          </ac:picMkLst>
        </pc:picChg>
      </pc:sldChg>
      <pc:sldChg chg="addSp delSp modSp">
        <pc:chgData name="Ruth Varley" userId="S::ruth.varley@saintjamesschool.co.uk::18bb3d3a-016c-4ee2-8245-664e67839578" providerId="AD" clId="Web-{D83DE629-D550-AC84-EDFF-39EA61BD4CF6}" dt="2023-12-02T20:02:53.723" v="1306"/>
        <pc:sldMkLst>
          <pc:docMk/>
          <pc:sldMk cId="2972801812" sldId="724"/>
        </pc:sldMkLst>
        <pc:spChg chg="add del">
          <ac:chgData name="Ruth Varley" userId="S::ruth.varley@saintjamesschool.co.uk::18bb3d3a-016c-4ee2-8245-664e67839578" providerId="AD" clId="Web-{D83DE629-D550-AC84-EDFF-39EA61BD4CF6}" dt="2023-12-02T20:02:53.723" v="1306"/>
          <ac:spMkLst>
            <pc:docMk/>
            <pc:sldMk cId="2972801812" sldId="724"/>
            <ac:spMk id="2" creationId="{E26708CB-B79C-6569-231E-584AA27067F2}"/>
          </ac:spMkLst>
        </pc:spChg>
        <pc:spChg chg="mod">
          <ac:chgData name="Ruth Varley" userId="S::ruth.varley@saintjamesschool.co.uk::18bb3d3a-016c-4ee2-8245-664e67839578" providerId="AD" clId="Web-{D83DE629-D550-AC84-EDFF-39EA61BD4CF6}" dt="2023-12-02T19:38:38.310" v="982" actId="20577"/>
          <ac:spMkLst>
            <pc:docMk/>
            <pc:sldMk cId="2972801812" sldId="724"/>
            <ac:spMk id="7" creationId="{08863C72-F380-B512-3193-9A9289065174}"/>
          </ac:spMkLst>
        </pc:spChg>
        <pc:spChg chg="mod">
          <ac:chgData name="Ruth Varley" userId="S::ruth.varley@saintjamesschool.co.uk::18bb3d3a-016c-4ee2-8245-664e67839578" providerId="AD" clId="Web-{D83DE629-D550-AC84-EDFF-39EA61BD4CF6}" dt="2023-12-02T19:39:52.643" v="1010" actId="20577"/>
          <ac:spMkLst>
            <pc:docMk/>
            <pc:sldMk cId="2972801812" sldId="724"/>
            <ac:spMk id="9" creationId="{73534530-F4B9-3533-0A36-E5A77A4F7076}"/>
          </ac:spMkLst>
        </pc:spChg>
        <pc:spChg chg="mod">
          <ac:chgData name="Ruth Varley" userId="S::ruth.varley@saintjamesschool.co.uk::18bb3d3a-016c-4ee2-8245-664e67839578" providerId="AD" clId="Web-{D83DE629-D550-AC84-EDFF-39EA61BD4CF6}" dt="2023-12-02T19:35:12.406" v="939" actId="1076"/>
          <ac:spMkLst>
            <pc:docMk/>
            <pc:sldMk cId="2972801812" sldId="724"/>
            <ac:spMk id="10" creationId="{C2F2B9DC-2E84-C0E9-5660-E5D56993764E}"/>
          </ac:spMkLst>
        </pc:spChg>
        <pc:spChg chg="mod">
          <ac:chgData name="Ruth Varley" userId="S::ruth.varley@saintjamesschool.co.uk::18bb3d3a-016c-4ee2-8245-664e67839578" providerId="AD" clId="Web-{D83DE629-D550-AC84-EDFF-39EA61BD4CF6}" dt="2023-12-02T19:32:44.303" v="898" actId="20577"/>
          <ac:spMkLst>
            <pc:docMk/>
            <pc:sldMk cId="2972801812" sldId="724"/>
            <ac:spMk id="11" creationId="{AAF85491-CCCF-79EC-48B3-17C873100612}"/>
          </ac:spMkLst>
        </pc:spChg>
        <pc:picChg chg="add mod">
          <ac:chgData name="Ruth Varley" userId="S::ruth.varley@saintjamesschool.co.uk::18bb3d3a-016c-4ee2-8245-664e67839578" providerId="AD" clId="Web-{D83DE629-D550-AC84-EDFF-39EA61BD4CF6}" dt="2023-12-02T20:02:52.129" v="1305" actId="1076"/>
          <ac:picMkLst>
            <pc:docMk/>
            <pc:sldMk cId="2972801812" sldId="724"/>
            <ac:picMk id="12" creationId="{29B00B36-BC5F-B8A3-9318-B94AD4CE99A2}"/>
          </ac:picMkLst>
        </pc:picChg>
      </pc:sldChg>
      <pc:sldChg chg="addSp delSp modSp">
        <pc:chgData name="Ruth Varley" userId="S::ruth.varley@saintjamesschool.co.uk::18bb3d3a-016c-4ee2-8245-664e67839578" providerId="AD" clId="Web-{D83DE629-D550-AC84-EDFF-39EA61BD4CF6}" dt="2023-12-02T20:05:03.279" v="1313"/>
        <pc:sldMkLst>
          <pc:docMk/>
          <pc:sldMk cId="2539580110" sldId="725"/>
        </pc:sldMkLst>
        <pc:spChg chg="del">
          <ac:chgData name="Ruth Varley" userId="S::ruth.varley@saintjamesschool.co.uk::18bb3d3a-016c-4ee2-8245-664e67839578" providerId="AD" clId="Web-{D83DE629-D550-AC84-EDFF-39EA61BD4CF6}" dt="2023-12-02T19:17:04.020" v="663"/>
          <ac:spMkLst>
            <pc:docMk/>
            <pc:sldMk cId="2539580110" sldId="725"/>
            <ac:spMk id="2" creationId="{BBAB4838-195E-5669-ACF7-352BC1935D61}"/>
          </ac:spMkLst>
        </pc:spChg>
        <pc:spChg chg="mod">
          <ac:chgData name="Ruth Varley" userId="S::ruth.varley@saintjamesschool.co.uk::18bb3d3a-016c-4ee2-8245-664e67839578" providerId="AD" clId="Web-{D83DE629-D550-AC84-EDFF-39EA61BD4CF6}" dt="2023-12-02T19:37:20.899" v="963" actId="20577"/>
          <ac:spMkLst>
            <pc:docMk/>
            <pc:sldMk cId="2539580110" sldId="725"/>
            <ac:spMk id="7" creationId="{08863C72-F380-B512-3193-9A9289065174}"/>
          </ac:spMkLst>
        </pc:spChg>
        <pc:spChg chg="mod">
          <ac:chgData name="Ruth Varley" userId="S::ruth.varley@saintjamesschool.co.uk::18bb3d3a-016c-4ee2-8245-664e67839578" providerId="AD" clId="Web-{D83DE629-D550-AC84-EDFF-39EA61BD4CF6}" dt="2023-12-02T19:38:02.605" v="978" actId="20577"/>
          <ac:spMkLst>
            <pc:docMk/>
            <pc:sldMk cId="2539580110" sldId="725"/>
            <ac:spMk id="9" creationId="{73534530-F4B9-3533-0A36-E5A77A4F7076}"/>
          </ac:spMkLst>
        </pc:spChg>
        <pc:spChg chg="mod">
          <ac:chgData name="Ruth Varley" userId="S::ruth.varley@saintjamesschool.co.uk::18bb3d3a-016c-4ee2-8245-664e67839578" providerId="AD" clId="Web-{D83DE629-D550-AC84-EDFF-39EA61BD4CF6}" dt="2023-12-02T19:36:05.831" v="946" actId="1076"/>
          <ac:spMkLst>
            <pc:docMk/>
            <pc:sldMk cId="2539580110" sldId="725"/>
            <ac:spMk id="10" creationId="{C2F2B9DC-2E84-C0E9-5660-E5D56993764E}"/>
          </ac:spMkLst>
        </pc:spChg>
        <pc:spChg chg="mod">
          <ac:chgData name="Ruth Varley" userId="S::ruth.varley@saintjamesschool.co.uk::18bb3d3a-016c-4ee2-8245-664e67839578" providerId="AD" clId="Web-{D83DE629-D550-AC84-EDFF-39EA61BD4CF6}" dt="2023-12-02T19:31:29.329" v="843" actId="20577"/>
          <ac:spMkLst>
            <pc:docMk/>
            <pc:sldMk cId="2539580110" sldId="725"/>
            <ac:spMk id="11" creationId="{AAF85491-CCCF-79EC-48B3-17C873100612}"/>
          </ac:spMkLst>
        </pc:spChg>
        <pc:spChg chg="add del">
          <ac:chgData name="Ruth Varley" userId="S::ruth.varley@saintjamesschool.co.uk::18bb3d3a-016c-4ee2-8245-664e67839578" providerId="AD" clId="Web-{D83DE629-D550-AC84-EDFF-39EA61BD4CF6}" dt="2023-12-02T20:05:03.279" v="1313"/>
          <ac:spMkLst>
            <pc:docMk/>
            <pc:sldMk cId="2539580110" sldId="725"/>
            <ac:spMk id="12" creationId="{559AC0B5-EC1A-17DD-5D91-CFE1B09A4EFA}"/>
          </ac:spMkLst>
        </pc:spChg>
        <pc:picChg chg="add mod">
          <ac:chgData name="Ruth Varley" userId="S::ruth.varley@saintjamesschool.co.uk::18bb3d3a-016c-4ee2-8245-664e67839578" providerId="AD" clId="Web-{D83DE629-D550-AC84-EDFF-39EA61BD4CF6}" dt="2023-12-02T20:05:02.247" v="1312" actId="1076"/>
          <ac:picMkLst>
            <pc:docMk/>
            <pc:sldMk cId="2539580110" sldId="725"/>
            <ac:picMk id="13" creationId="{49E5D99C-1169-360D-25E5-ED83D5DA9685}"/>
          </ac:picMkLst>
        </pc:picChg>
      </pc:sldChg>
      <pc:sldChg chg="addSp delSp modSp">
        <pc:chgData name="Ruth Varley" userId="S::ruth.varley@saintjamesschool.co.uk::18bb3d3a-016c-4ee2-8245-664e67839578" providerId="AD" clId="Web-{D83DE629-D550-AC84-EDFF-39EA61BD4CF6}" dt="2023-12-02T20:07:03.052" v="1318"/>
        <pc:sldMkLst>
          <pc:docMk/>
          <pc:sldMk cId="1017021988" sldId="726"/>
        </pc:sldMkLst>
        <pc:spChg chg="mod">
          <ac:chgData name="Ruth Varley" userId="S::ruth.varley@saintjamesschool.co.uk::18bb3d3a-016c-4ee2-8245-664e67839578" providerId="AD" clId="Web-{D83DE629-D550-AC84-EDFF-39EA61BD4CF6}" dt="2023-12-02T19:36:53.288" v="956" actId="20577"/>
          <ac:spMkLst>
            <pc:docMk/>
            <pc:sldMk cId="1017021988" sldId="726"/>
            <ac:spMk id="7" creationId="{08863C72-F380-B512-3193-9A9289065174}"/>
          </ac:spMkLst>
        </pc:spChg>
        <pc:spChg chg="mod">
          <ac:chgData name="Ruth Varley" userId="S::ruth.varley@saintjamesschool.co.uk::18bb3d3a-016c-4ee2-8245-664e67839578" providerId="AD" clId="Web-{D83DE629-D550-AC84-EDFF-39EA61BD4CF6}" dt="2023-12-02T19:25:23.071" v="695" actId="20577"/>
          <ac:spMkLst>
            <pc:docMk/>
            <pc:sldMk cId="1017021988" sldId="726"/>
            <ac:spMk id="9" creationId="{73534530-F4B9-3533-0A36-E5A77A4F7076}"/>
          </ac:spMkLst>
        </pc:spChg>
        <pc:spChg chg="mod">
          <ac:chgData name="Ruth Varley" userId="S::ruth.varley@saintjamesschool.co.uk::18bb3d3a-016c-4ee2-8245-664e67839578" providerId="AD" clId="Web-{D83DE629-D550-AC84-EDFF-39EA61BD4CF6}" dt="2023-12-02T19:36:44.099" v="948" actId="20577"/>
          <ac:spMkLst>
            <pc:docMk/>
            <pc:sldMk cId="1017021988" sldId="726"/>
            <ac:spMk id="10" creationId="{C2F2B9DC-2E84-C0E9-5660-E5D56993764E}"/>
          </ac:spMkLst>
        </pc:spChg>
        <pc:spChg chg="mod">
          <ac:chgData name="Ruth Varley" userId="S::ruth.varley@saintjamesschool.co.uk::18bb3d3a-016c-4ee2-8245-664e67839578" providerId="AD" clId="Web-{D83DE629-D550-AC84-EDFF-39EA61BD4CF6}" dt="2023-12-02T19:21:46.179" v="681" actId="20577"/>
          <ac:spMkLst>
            <pc:docMk/>
            <pc:sldMk cId="1017021988" sldId="726"/>
            <ac:spMk id="11" creationId="{AAF85491-CCCF-79EC-48B3-17C873100612}"/>
          </ac:spMkLst>
        </pc:spChg>
        <pc:spChg chg="add del">
          <ac:chgData name="Ruth Varley" userId="S::ruth.varley@saintjamesschool.co.uk::18bb3d3a-016c-4ee2-8245-664e67839578" providerId="AD" clId="Web-{D83DE629-D550-AC84-EDFF-39EA61BD4CF6}" dt="2023-12-02T20:07:03.052" v="1318"/>
          <ac:spMkLst>
            <pc:docMk/>
            <pc:sldMk cId="1017021988" sldId="726"/>
            <ac:spMk id="12" creationId="{4764BF8C-C67A-9975-6106-60DEB3F00185}"/>
          </ac:spMkLst>
        </pc:spChg>
        <pc:picChg chg="add del mod">
          <ac:chgData name="Ruth Varley" userId="S::ruth.varley@saintjamesschool.co.uk::18bb3d3a-016c-4ee2-8245-664e67839578" providerId="AD" clId="Web-{D83DE629-D550-AC84-EDFF-39EA61BD4CF6}" dt="2023-12-02T19:29:48.775" v="823"/>
          <ac:picMkLst>
            <pc:docMk/>
            <pc:sldMk cId="1017021988" sldId="726"/>
            <ac:picMk id="2" creationId="{F17964D8-07A0-0E19-2B17-E533A11653AA}"/>
          </ac:picMkLst>
        </pc:picChg>
        <pc:picChg chg="add mod">
          <ac:chgData name="Ruth Varley" userId="S::ruth.varley@saintjamesschool.co.uk::18bb3d3a-016c-4ee2-8245-664e67839578" providerId="AD" clId="Web-{D83DE629-D550-AC84-EDFF-39EA61BD4CF6}" dt="2023-12-02T20:07:01.739" v="1317" actId="1076"/>
          <ac:picMkLst>
            <pc:docMk/>
            <pc:sldMk cId="1017021988" sldId="726"/>
            <ac:picMk id="13" creationId="{51A59E33-7660-7E68-5683-30335B2E9A18}"/>
          </ac:picMkLst>
        </pc:picChg>
      </pc:sldChg>
      <pc:sldChg chg="del">
        <pc:chgData name="Ruth Varley" userId="S::ruth.varley@saintjamesschool.co.uk::18bb3d3a-016c-4ee2-8245-664e67839578" providerId="AD" clId="Web-{D83DE629-D550-AC84-EDFF-39EA61BD4CF6}" dt="2023-12-02T20:31:27.273" v="1739"/>
        <pc:sldMkLst>
          <pc:docMk/>
          <pc:sldMk cId="229514261" sldId="727"/>
        </pc:sldMkLst>
      </pc:sldChg>
      <pc:sldChg chg="addSp delSp modSp">
        <pc:chgData name="Ruth Varley" userId="S::ruth.varley@saintjamesschool.co.uk::18bb3d3a-016c-4ee2-8245-664e67839578" providerId="AD" clId="Web-{D83DE629-D550-AC84-EDFF-39EA61BD4CF6}" dt="2023-12-02T21:06:03.515" v="2105" actId="1076"/>
        <pc:sldMkLst>
          <pc:docMk/>
          <pc:sldMk cId="2358376362" sldId="749"/>
        </pc:sldMkLst>
        <pc:spChg chg="del">
          <ac:chgData name="Ruth Varley" userId="S::ruth.varley@saintjamesschool.co.uk::18bb3d3a-016c-4ee2-8245-664e67839578" providerId="AD" clId="Web-{D83DE629-D550-AC84-EDFF-39EA61BD4CF6}" dt="2023-12-02T20:55:10.972" v="2068"/>
          <ac:spMkLst>
            <pc:docMk/>
            <pc:sldMk cId="2358376362" sldId="749"/>
            <ac:spMk id="2" creationId="{1CF873E5-A367-458B-ED28-C872A64072C2}"/>
          </ac:spMkLst>
        </pc:spChg>
        <pc:spChg chg="mod">
          <ac:chgData name="Ruth Varley" userId="S::ruth.varley@saintjamesschool.co.uk::18bb3d3a-016c-4ee2-8245-664e67839578" providerId="AD" clId="Web-{D83DE629-D550-AC84-EDFF-39EA61BD4CF6}" dt="2023-12-02T20:16:03.712" v="1480" actId="14100"/>
          <ac:spMkLst>
            <pc:docMk/>
            <pc:sldMk cId="2358376362" sldId="749"/>
            <ac:spMk id="7" creationId="{94224547-0B87-B5E3-7F34-8E7F0DE5B58C}"/>
          </ac:spMkLst>
        </pc:spChg>
        <pc:spChg chg="mod">
          <ac:chgData name="Ruth Varley" userId="S::ruth.varley@saintjamesschool.co.uk::18bb3d3a-016c-4ee2-8245-664e67839578" providerId="AD" clId="Web-{D83DE629-D550-AC84-EDFF-39EA61BD4CF6}" dt="2023-12-02T20:15:38.586" v="1472" actId="20577"/>
          <ac:spMkLst>
            <pc:docMk/>
            <pc:sldMk cId="2358376362" sldId="749"/>
            <ac:spMk id="9" creationId="{F0BE11C3-076D-1A7C-1827-2BD14A56F76D}"/>
          </ac:spMkLst>
        </pc:spChg>
        <pc:spChg chg="mod">
          <ac:chgData name="Ruth Varley" userId="S::ruth.varley@saintjamesschool.co.uk::18bb3d3a-016c-4ee2-8245-664e67839578" providerId="AD" clId="Web-{D83DE629-D550-AC84-EDFF-39EA61BD4CF6}" dt="2023-12-02T21:05:52.983" v="2103" actId="20577"/>
          <ac:spMkLst>
            <pc:docMk/>
            <pc:sldMk cId="2358376362" sldId="749"/>
            <ac:spMk id="10" creationId="{82A05835-5795-CA8A-A024-DB05E2C81362}"/>
          </ac:spMkLst>
        </pc:spChg>
        <pc:spChg chg="mod">
          <ac:chgData name="Ruth Varley" userId="S::ruth.varley@saintjamesschool.co.uk::18bb3d3a-016c-4ee2-8245-664e67839578" providerId="AD" clId="Web-{D83DE629-D550-AC84-EDFF-39EA61BD4CF6}" dt="2023-12-02T20:16:17.088" v="1496" actId="20577"/>
          <ac:spMkLst>
            <pc:docMk/>
            <pc:sldMk cId="2358376362" sldId="749"/>
            <ac:spMk id="11" creationId="{0F9E120C-4D0A-8046-E754-50A8F0C33B4F}"/>
          </ac:spMkLst>
        </pc:spChg>
        <pc:spChg chg="add del">
          <ac:chgData name="Ruth Varley" userId="S::ruth.varley@saintjamesschool.co.uk::18bb3d3a-016c-4ee2-8245-664e67839578" providerId="AD" clId="Web-{D83DE629-D550-AC84-EDFF-39EA61BD4CF6}" dt="2023-12-02T20:17:47.360" v="1501"/>
          <ac:spMkLst>
            <pc:docMk/>
            <pc:sldMk cId="2358376362" sldId="749"/>
            <ac:spMk id="12" creationId="{D8898E2F-E665-35EE-2337-D02FD8ABF046}"/>
          </ac:spMkLst>
        </pc:spChg>
        <pc:picChg chg="add mod">
          <ac:chgData name="Ruth Varley" userId="S::ruth.varley@saintjamesschool.co.uk::18bb3d3a-016c-4ee2-8245-664e67839578" providerId="AD" clId="Web-{D83DE629-D550-AC84-EDFF-39EA61BD4CF6}" dt="2023-12-02T20:17:45.500" v="1500" actId="1076"/>
          <ac:picMkLst>
            <pc:docMk/>
            <pc:sldMk cId="2358376362" sldId="749"/>
            <ac:picMk id="13" creationId="{F6EE2854-AF8B-D5E8-E490-937EE2DB3E58}"/>
          </ac:picMkLst>
        </pc:picChg>
        <pc:picChg chg="add mod">
          <ac:chgData name="Ruth Varley" userId="S::ruth.varley@saintjamesschool.co.uk::18bb3d3a-016c-4ee2-8245-664e67839578" providerId="AD" clId="Web-{D83DE629-D550-AC84-EDFF-39EA61BD4CF6}" dt="2023-12-02T21:06:03.515" v="2105" actId="1076"/>
          <ac:picMkLst>
            <pc:docMk/>
            <pc:sldMk cId="2358376362" sldId="749"/>
            <ac:picMk id="15" creationId="{B80BBC84-651F-B664-A85F-693E40BC9FF9}"/>
          </ac:picMkLst>
        </pc:picChg>
      </pc:sldChg>
      <pc:sldChg chg="addSp modSp">
        <pc:chgData name="Ruth Varley" userId="S::ruth.varley@saintjamesschool.co.uk::18bb3d3a-016c-4ee2-8245-664e67839578" providerId="AD" clId="Web-{D83DE629-D550-AC84-EDFF-39EA61BD4CF6}" dt="2023-12-02T21:05:34.716" v="2101"/>
        <pc:sldMkLst>
          <pc:docMk/>
          <pc:sldMk cId="3836006321" sldId="750"/>
        </pc:sldMkLst>
        <pc:spChg chg="mod">
          <ac:chgData name="Ruth Varley" userId="S::ruth.varley@saintjamesschool.co.uk::18bb3d3a-016c-4ee2-8245-664e67839578" providerId="AD" clId="Web-{D83DE629-D550-AC84-EDFF-39EA61BD4CF6}" dt="2023-12-02T20:29:56.470" v="1726" actId="20577"/>
          <ac:spMkLst>
            <pc:docMk/>
            <pc:sldMk cId="3836006321" sldId="750"/>
            <ac:spMk id="7" creationId="{94224547-0B87-B5E3-7F34-8E7F0DE5B58C}"/>
          </ac:spMkLst>
        </pc:spChg>
        <pc:spChg chg="mod">
          <ac:chgData name="Ruth Varley" userId="S::ruth.varley@saintjamesschool.co.uk::18bb3d3a-016c-4ee2-8245-664e67839578" providerId="AD" clId="Web-{D83DE629-D550-AC84-EDFF-39EA61BD4CF6}" dt="2023-12-02T20:22:24.769" v="1576" actId="20577"/>
          <ac:spMkLst>
            <pc:docMk/>
            <pc:sldMk cId="3836006321" sldId="750"/>
            <ac:spMk id="9" creationId="{F0BE11C3-076D-1A7C-1827-2BD14A56F76D}"/>
          </ac:spMkLst>
        </pc:spChg>
        <pc:spChg chg="mod">
          <ac:chgData name="Ruth Varley" userId="S::ruth.varley@saintjamesschool.co.uk::18bb3d3a-016c-4ee2-8245-664e67839578" providerId="AD" clId="Web-{D83DE629-D550-AC84-EDFF-39EA61BD4CF6}" dt="2023-12-02T21:05:29.575" v="2100" actId="20577"/>
          <ac:spMkLst>
            <pc:docMk/>
            <pc:sldMk cId="3836006321" sldId="750"/>
            <ac:spMk id="10" creationId="{82A05835-5795-CA8A-A024-DB05E2C81362}"/>
          </ac:spMkLst>
        </pc:spChg>
        <pc:spChg chg="mod">
          <ac:chgData name="Ruth Varley" userId="S::ruth.varley@saintjamesschool.co.uk::18bb3d3a-016c-4ee2-8245-664e67839578" providerId="AD" clId="Web-{D83DE629-D550-AC84-EDFF-39EA61BD4CF6}" dt="2023-12-02T20:24:26.948" v="1637" actId="20577"/>
          <ac:spMkLst>
            <pc:docMk/>
            <pc:sldMk cId="3836006321" sldId="750"/>
            <ac:spMk id="11" creationId="{0F9E120C-4D0A-8046-E754-50A8F0C33B4F}"/>
          </ac:spMkLst>
        </pc:spChg>
        <pc:picChg chg="add">
          <ac:chgData name="Ruth Varley" userId="S::ruth.varley@saintjamesschool.co.uk::18bb3d3a-016c-4ee2-8245-664e67839578" providerId="AD" clId="Web-{D83DE629-D550-AC84-EDFF-39EA61BD4CF6}" dt="2023-12-02T21:05:34.716" v="2101"/>
          <ac:picMkLst>
            <pc:docMk/>
            <pc:sldMk cId="3836006321" sldId="750"/>
            <ac:picMk id="13" creationId="{54BBC7B8-6FB1-A188-77CF-08F6F8D3FD9F}"/>
          </ac:picMkLst>
        </pc:picChg>
      </pc:sldChg>
      <pc:sldChg chg="addSp modSp">
        <pc:chgData name="Ruth Varley" userId="S::ruth.varley@saintjamesschool.co.uk::18bb3d3a-016c-4ee2-8245-664e67839578" providerId="AD" clId="Web-{D83DE629-D550-AC84-EDFF-39EA61BD4CF6}" dt="2023-12-02T21:05:09.574" v="2098"/>
        <pc:sldMkLst>
          <pc:docMk/>
          <pc:sldMk cId="3538070163" sldId="751"/>
        </pc:sldMkLst>
        <pc:spChg chg="mod">
          <ac:chgData name="Ruth Varley" userId="S::ruth.varley@saintjamesschool.co.uk::18bb3d3a-016c-4ee2-8245-664e67839578" providerId="AD" clId="Web-{D83DE629-D550-AC84-EDFF-39EA61BD4CF6}" dt="2023-12-02T20:32:58.654" v="1757" actId="14100"/>
          <ac:spMkLst>
            <pc:docMk/>
            <pc:sldMk cId="3538070163" sldId="751"/>
            <ac:spMk id="7" creationId="{94224547-0B87-B5E3-7F34-8E7F0DE5B58C}"/>
          </ac:spMkLst>
        </pc:spChg>
        <pc:spChg chg="mod">
          <ac:chgData name="Ruth Varley" userId="S::ruth.varley@saintjamesschool.co.uk::18bb3d3a-016c-4ee2-8245-664e67839578" providerId="AD" clId="Web-{D83DE629-D550-AC84-EDFF-39EA61BD4CF6}" dt="2023-12-02T20:34:18.770" v="1771" actId="20577"/>
          <ac:spMkLst>
            <pc:docMk/>
            <pc:sldMk cId="3538070163" sldId="751"/>
            <ac:spMk id="9" creationId="{F0BE11C3-076D-1A7C-1827-2BD14A56F76D}"/>
          </ac:spMkLst>
        </pc:spChg>
        <pc:spChg chg="mod">
          <ac:chgData name="Ruth Varley" userId="S::ruth.varley@saintjamesschool.co.uk::18bb3d3a-016c-4ee2-8245-664e67839578" providerId="AD" clId="Web-{D83DE629-D550-AC84-EDFF-39EA61BD4CF6}" dt="2023-12-02T21:05:03.683" v="2097" actId="20577"/>
          <ac:spMkLst>
            <pc:docMk/>
            <pc:sldMk cId="3538070163" sldId="751"/>
            <ac:spMk id="10" creationId="{82A05835-5795-CA8A-A024-DB05E2C81362}"/>
          </ac:spMkLst>
        </pc:spChg>
        <pc:spChg chg="mod">
          <ac:chgData name="Ruth Varley" userId="S::ruth.varley@saintjamesschool.co.uk::18bb3d3a-016c-4ee2-8245-664e67839578" providerId="AD" clId="Web-{D83DE629-D550-AC84-EDFF-39EA61BD4CF6}" dt="2023-12-02T20:35:33.353" v="1784" actId="20577"/>
          <ac:spMkLst>
            <pc:docMk/>
            <pc:sldMk cId="3538070163" sldId="751"/>
            <ac:spMk id="11" creationId="{0F9E120C-4D0A-8046-E754-50A8F0C33B4F}"/>
          </ac:spMkLst>
        </pc:spChg>
        <pc:picChg chg="add">
          <ac:chgData name="Ruth Varley" userId="S::ruth.varley@saintjamesschool.co.uk::18bb3d3a-016c-4ee2-8245-664e67839578" providerId="AD" clId="Web-{D83DE629-D550-AC84-EDFF-39EA61BD4CF6}" dt="2023-12-02T21:05:09.574" v="2098"/>
          <ac:picMkLst>
            <pc:docMk/>
            <pc:sldMk cId="3538070163" sldId="751"/>
            <ac:picMk id="13" creationId="{8C77C0B6-F21F-76E8-B2BE-A959DBE456F0}"/>
          </ac:picMkLst>
        </pc:picChg>
      </pc:sldChg>
      <pc:sldChg chg="addSp delSp modSp">
        <pc:chgData name="Ruth Varley" userId="S::ruth.varley@saintjamesschool.co.uk::18bb3d3a-016c-4ee2-8245-664e67839578" providerId="AD" clId="Web-{D83DE629-D550-AC84-EDFF-39EA61BD4CF6}" dt="2023-12-02T21:04:39.322" v="2094"/>
        <pc:sldMkLst>
          <pc:docMk/>
          <pc:sldMk cId="4074216342" sldId="752"/>
        </pc:sldMkLst>
        <pc:spChg chg="add del mod">
          <ac:chgData name="Ruth Varley" userId="S::ruth.varley@saintjamesschool.co.uk::18bb3d3a-016c-4ee2-8245-664e67839578" providerId="AD" clId="Web-{D83DE629-D550-AC84-EDFF-39EA61BD4CF6}" dt="2023-12-02T20:39:53.018" v="1824"/>
          <ac:spMkLst>
            <pc:docMk/>
            <pc:sldMk cId="4074216342" sldId="752"/>
            <ac:spMk id="2" creationId="{68AD6355-6933-B106-C60B-C213F2FCEEA7}"/>
          </ac:spMkLst>
        </pc:spChg>
        <pc:spChg chg="mod">
          <ac:chgData name="Ruth Varley" userId="S::ruth.varley@saintjamesschool.co.uk::18bb3d3a-016c-4ee2-8245-664e67839578" providerId="AD" clId="Web-{D83DE629-D550-AC84-EDFF-39EA61BD4CF6}" dt="2023-12-02T20:38:57.356" v="1818" actId="20577"/>
          <ac:spMkLst>
            <pc:docMk/>
            <pc:sldMk cId="4074216342" sldId="752"/>
            <ac:spMk id="9" creationId="{F0BE11C3-076D-1A7C-1827-2BD14A56F76D}"/>
          </ac:spMkLst>
        </pc:spChg>
        <pc:spChg chg="mod">
          <ac:chgData name="Ruth Varley" userId="S::ruth.varley@saintjamesschool.co.uk::18bb3d3a-016c-4ee2-8245-664e67839578" providerId="AD" clId="Web-{D83DE629-D550-AC84-EDFF-39EA61BD4CF6}" dt="2023-12-02T21:04:29.133" v="2093" actId="20577"/>
          <ac:spMkLst>
            <pc:docMk/>
            <pc:sldMk cId="4074216342" sldId="752"/>
            <ac:spMk id="10" creationId="{82A05835-5795-CA8A-A024-DB05E2C81362}"/>
          </ac:spMkLst>
        </pc:spChg>
        <pc:spChg chg="mod">
          <ac:chgData name="Ruth Varley" userId="S::ruth.varley@saintjamesschool.co.uk::18bb3d3a-016c-4ee2-8245-664e67839578" providerId="AD" clId="Web-{D83DE629-D550-AC84-EDFF-39EA61BD4CF6}" dt="2023-12-02T20:40:17.879" v="1836" actId="20577"/>
          <ac:spMkLst>
            <pc:docMk/>
            <pc:sldMk cId="4074216342" sldId="752"/>
            <ac:spMk id="11" creationId="{0F9E120C-4D0A-8046-E754-50A8F0C33B4F}"/>
          </ac:spMkLst>
        </pc:spChg>
        <pc:spChg chg="mod">
          <ac:chgData name="Ruth Varley" userId="S::ruth.varley@saintjamesschool.co.uk::18bb3d3a-016c-4ee2-8245-664e67839578" providerId="AD" clId="Web-{D83DE629-D550-AC84-EDFF-39EA61BD4CF6}" dt="2023-12-02T20:39:07.716" v="1820" actId="20577"/>
          <ac:spMkLst>
            <pc:docMk/>
            <pc:sldMk cId="4074216342" sldId="752"/>
            <ac:spMk id="15" creationId="{9EED615B-772D-760D-629C-EC76D9C05AEF}"/>
          </ac:spMkLst>
        </pc:spChg>
        <pc:picChg chg="add">
          <ac:chgData name="Ruth Varley" userId="S::ruth.varley@saintjamesschool.co.uk::18bb3d3a-016c-4ee2-8245-664e67839578" providerId="AD" clId="Web-{D83DE629-D550-AC84-EDFF-39EA61BD4CF6}" dt="2023-12-02T21:04:39.322" v="2094"/>
          <ac:picMkLst>
            <pc:docMk/>
            <pc:sldMk cId="4074216342" sldId="752"/>
            <ac:picMk id="12" creationId="{569D1B7F-6AC2-B583-5B47-EBF7873C9368}"/>
          </ac:picMkLst>
        </pc:picChg>
      </pc:sldChg>
      <pc:sldChg chg="addSp delSp modSp">
        <pc:chgData name="Ruth Varley" userId="S::ruth.varley@saintjamesschool.co.uk::18bb3d3a-016c-4ee2-8245-664e67839578" providerId="AD" clId="Web-{D83DE629-D550-AC84-EDFF-39EA61BD4CF6}" dt="2023-12-02T21:02:45.283" v="2092"/>
        <pc:sldMkLst>
          <pc:docMk/>
          <pc:sldMk cId="959255244" sldId="753"/>
        </pc:sldMkLst>
        <pc:spChg chg="add del mod">
          <ac:chgData name="Ruth Varley" userId="S::ruth.varley@saintjamesschool.co.uk::18bb3d3a-016c-4ee2-8245-664e67839578" providerId="AD" clId="Web-{D83DE629-D550-AC84-EDFF-39EA61BD4CF6}" dt="2023-12-02T20:49:35.667" v="1860"/>
          <ac:spMkLst>
            <pc:docMk/>
            <pc:sldMk cId="959255244" sldId="753"/>
            <ac:spMk id="2" creationId="{49ED22F8-E620-6914-FBF3-2C7BD7E1DB4E}"/>
          </ac:spMkLst>
        </pc:spChg>
        <pc:spChg chg="mod">
          <ac:chgData name="Ruth Varley" userId="S::ruth.varley@saintjamesschool.co.uk::18bb3d3a-016c-4ee2-8245-664e67839578" providerId="AD" clId="Web-{D83DE629-D550-AC84-EDFF-39EA61BD4CF6}" dt="2023-12-02T20:50:34.374" v="1954" actId="20577"/>
          <ac:spMkLst>
            <pc:docMk/>
            <pc:sldMk cId="959255244" sldId="753"/>
            <ac:spMk id="7" creationId="{94224547-0B87-B5E3-7F34-8E7F0DE5B58C}"/>
          </ac:spMkLst>
        </pc:spChg>
        <pc:spChg chg="mod">
          <ac:chgData name="Ruth Varley" userId="S::ruth.varley@saintjamesschool.co.uk::18bb3d3a-016c-4ee2-8245-664e67839578" providerId="AD" clId="Web-{D83DE629-D550-AC84-EDFF-39EA61BD4CF6}" dt="2023-12-02T20:51:11.736" v="2025" actId="20577"/>
          <ac:spMkLst>
            <pc:docMk/>
            <pc:sldMk cId="959255244" sldId="753"/>
            <ac:spMk id="9" creationId="{F0BE11C3-076D-1A7C-1827-2BD14A56F76D}"/>
          </ac:spMkLst>
        </pc:spChg>
        <pc:spChg chg="mod">
          <ac:chgData name="Ruth Varley" userId="S::ruth.varley@saintjamesschool.co.uk::18bb3d3a-016c-4ee2-8245-664e67839578" providerId="AD" clId="Web-{D83DE629-D550-AC84-EDFF-39EA61BD4CF6}" dt="2023-12-02T21:02:44.658" v="2091" actId="20577"/>
          <ac:spMkLst>
            <pc:docMk/>
            <pc:sldMk cId="959255244" sldId="753"/>
            <ac:spMk id="10" creationId="{82A05835-5795-CA8A-A024-DB05E2C81362}"/>
          </ac:spMkLst>
        </pc:spChg>
        <pc:spChg chg="mod">
          <ac:chgData name="Ruth Varley" userId="S::ruth.varley@saintjamesschool.co.uk::18bb3d3a-016c-4ee2-8245-664e67839578" providerId="AD" clId="Web-{D83DE629-D550-AC84-EDFF-39EA61BD4CF6}" dt="2023-12-02T20:42:05.058" v="1847" actId="20577"/>
          <ac:spMkLst>
            <pc:docMk/>
            <pc:sldMk cId="959255244" sldId="753"/>
            <ac:spMk id="11" creationId="{0F9E120C-4D0A-8046-E754-50A8F0C33B4F}"/>
          </ac:spMkLst>
        </pc:spChg>
        <pc:spChg chg="add del">
          <ac:chgData name="Ruth Varley" userId="S::ruth.varley@saintjamesschool.co.uk::18bb3d3a-016c-4ee2-8245-664e67839578" providerId="AD" clId="Web-{D83DE629-D550-AC84-EDFF-39EA61BD4CF6}" dt="2023-12-02T20:48:48.132" v="1853"/>
          <ac:spMkLst>
            <pc:docMk/>
            <pc:sldMk cId="959255244" sldId="753"/>
            <ac:spMk id="12" creationId="{1417638D-3824-78D1-FFAD-11A0369A342B}"/>
          </ac:spMkLst>
        </pc:spChg>
        <pc:picChg chg="add mod">
          <ac:chgData name="Ruth Varley" userId="S::ruth.varley@saintjamesschool.co.uk::18bb3d3a-016c-4ee2-8245-664e67839578" providerId="AD" clId="Web-{D83DE629-D550-AC84-EDFF-39EA61BD4CF6}" dt="2023-12-02T20:49:31.995" v="1859" actId="1076"/>
          <ac:picMkLst>
            <pc:docMk/>
            <pc:sldMk cId="959255244" sldId="753"/>
            <ac:picMk id="13" creationId="{CA5DC0DF-036B-2451-74DF-99BBAD0954BB}"/>
          </ac:picMkLst>
        </pc:picChg>
        <pc:picChg chg="add">
          <ac:chgData name="Ruth Varley" userId="S::ruth.varley@saintjamesschool.co.uk::18bb3d3a-016c-4ee2-8245-664e67839578" providerId="AD" clId="Web-{D83DE629-D550-AC84-EDFF-39EA61BD4CF6}" dt="2023-12-02T21:02:45.283" v="2092"/>
          <ac:picMkLst>
            <pc:docMk/>
            <pc:sldMk cId="959255244" sldId="753"/>
            <ac:picMk id="15" creationId="{FEECA91C-8D9E-01B9-BAB6-BAD70F3A42E1}"/>
          </ac:picMkLst>
        </pc:picChg>
      </pc:sldChg>
      <pc:sldChg chg="addSp delSp modSp">
        <pc:chgData name="Ruth Varley" userId="S::ruth.varley@saintjamesschool.co.uk::18bb3d3a-016c-4ee2-8245-664e67839578" providerId="AD" clId="Web-{D83DE629-D550-AC84-EDFF-39EA61BD4CF6}" dt="2023-12-02T21:02:07.921" v="2089" actId="14100"/>
        <pc:sldMkLst>
          <pc:docMk/>
          <pc:sldMk cId="3970028557" sldId="754"/>
        </pc:sldMkLst>
        <pc:spChg chg="mod">
          <ac:chgData name="Ruth Varley" userId="S::ruth.varley@saintjamesschool.co.uk::18bb3d3a-016c-4ee2-8245-664e67839578" providerId="AD" clId="Web-{D83DE629-D550-AC84-EDFF-39EA61BD4CF6}" dt="2023-12-02T20:55:04.143" v="2067" actId="20577"/>
          <ac:spMkLst>
            <pc:docMk/>
            <pc:sldMk cId="3970028557" sldId="754"/>
            <ac:spMk id="2" creationId="{17E8C0FC-D97F-7A01-4DCD-F24756610C9C}"/>
          </ac:spMkLst>
        </pc:spChg>
        <pc:spChg chg="add del">
          <ac:chgData name="Ruth Varley" userId="S::ruth.varley@saintjamesschool.co.uk::18bb3d3a-016c-4ee2-8245-664e67839578" providerId="AD" clId="Web-{D83DE629-D550-AC84-EDFF-39EA61BD4CF6}" dt="2023-12-02T20:49:25.135" v="1857"/>
          <ac:spMkLst>
            <pc:docMk/>
            <pc:sldMk cId="3970028557" sldId="754"/>
            <ac:spMk id="7" creationId="{8C914FEF-9977-30BF-C239-7EF1D3B2A495}"/>
          </ac:spMkLst>
        </pc:spChg>
        <pc:spChg chg="mod">
          <ac:chgData name="Ruth Varley" userId="S::ruth.varley@saintjamesschool.co.uk::18bb3d3a-016c-4ee2-8245-664e67839578" providerId="AD" clId="Web-{D83DE629-D550-AC84-EDFF-39EA61BD4CF6}" dt="2023-12-02T20:57:47.592" v="2081" actId="20577"/>
          <ac:spMkLst>
            <pc:docMk/>
            <pc:sldMk cId="3970028557" sldId="754"/>
            <ac:spMk id="9" creationId="{F0BE11C3-076D-1A7C-1827-2BD14A56F76D}"/>
          </ac:spMkLst>
        </pc:spChg>
        <pc:spChg chg="mod">
          <ac:chgData name="Ruth Varley" userId="S::ruth.varley@saintjamesschool.co.uk::18bb3d3a-016c-4ee2-8245-664e67839578" providerId="AD" clId="Web-{D83DE629-D550-AC84-EDFF-39EA61BD4CF6}" dt="2023-12-02T21:01:59.405" v="2087" actId="20577"/>
          <ac:spMkLst>
            <pc:docMk/>
            <pc:sldMk cId="3970028557" sldId="754"/>
            <ac:spMk id="10" creationId="{82A05835-5795-CA8A-A024-DB05E2C81362}"/>
          </ac:spMkLst>
        </pc:spChg>
        <pc:spChg chg="mod">
          <ac:chgData name="Ruth Varley" userId="S::ruth.varley@saintjamesschool.co.uk::18bb3d3a-016c-4ee2-8245-664e67839578" providerId="AD" clId="Web-{D83DE629-D550-AC84-EDFF-39EA61BD4CF6}" dt="2023-12-02T20:54:05.577" v="2058" actId="20577"/>
          <ac:spMkLst>
            <pc:docMk/>
            <pc:sldMk cId="3970028557" sldId="754"/>
            <ac:spMk id="11" creationId="{0F9E120C-4D0A-8046-E754-50A8F0C33B4F}"/>
          </ac:spMkLst>
        </pc:spChg>
        <pc:spChg chg="add del">
          <ac:chgData name="Ruth Varley" userId="S::ruth.varley@saintjamesschool.co.uk::18bb3d3a-016c-4ee2-8245-664e67839578" providerId="AD" clId="Web-{D83DE629-D550-AC84-EDFF-39EA61BD4CF6}" dt="2023-12-02T21:01:53.967" v="2086"/>
          <ac:spMkLst>
            <pc:docMk/>
            <pc:sldMk cId="3970028557" sldId="754"/>
            <ac:spMk id="13" creationId="{60268309-B436-C1FD-292F-8528F1D134CF}"/>
          </ac:spMkLst>
        </pc:spChg>
        <pc:picChg chg="add mod">
          <ac:chgData name="Ruth Varley" userId="S::ruth.varley@saintjamesschool.co.uk::18bb3d3a-016c-4ee2-8245-664e67839578" providerId="AD" clId="Web-{D83DE629-D550-AC84-EDFF-39EA61BD4CF6}" dt="2023-12-02T20:52:28.196" v="2044" actId="1076"/>
          <ac:picMkLst>
            <pc:docMk/>
            <pc:sldMk cId="3970028557" sldId="754"/>
            <ac:picMk id="12" creationId="{3F57DE8A-4F86-BBFD-D29E-A088800A8BBE}"/>
          </ac:picMkLst>
        </pc:picChg>
        <pc:picChg chg="add mod">
          <ac:chgData name="Ruth Varley" userId="S::ruth.varley@saintjamesschool.co.uk::18bb3d3a-016c-4ee2-8245-664e67839578" providerId="AD" clId="Web-{D83DE629-D550-AC84-EDFF-39EA61BD4CF6}" dt="2023-12-02T21:02:07.921" v="2089" actId="14100"/>
          <ac:picMkLst>
            <pc:docMk/>
            <pc:sldMk cId="3970028557" sldId="754"/>
            <ac:picMk id="14" creationId="{39524EC2-6F27-B81D-E4C3-FF50D773DE07}"/>
          </ac:picMkLst>
        </pc:picChg>
      </pc:sldChg>
    </pc:docChg>
  </pc:docChgLst>
  <pc:docChgLst>
    <pc:chgData name="Guest User" userId="S::urn:spo:anon#5fe46e963c44362eb2c50e4c55d9c973fd2bedaf529ffe851a14c9305201d136::" providerId="AD" clId="Web-{44D995DF-A899-7DEE-6B49-4A94A2903326}"/>
    <pc:docChg chg="addSld delSld modSld">
      <pc:chgData name="Guest User" userId="S::urn:spo:anon#5fe46e963c44362eb2c50e4c55d9c973fd2bedaf529ffe851a14c9305201d136::" providerId="AD" clId="Web-{44D995DF-A899-7DEE-6B49-4A94A2903326}" dt="2024-02-02T12:24:39.791" v="39"/>
      <pc:docMkLst>
        <pc:docMk/>
      </pc:docMkLst>
      <pc:sldChg chg="del">
        <pc:chgData name="Guest User" userId="S::urn:spo:anon#5fe46e963c44362eb2c50e4c55d9c973fd2bedaf529ffe851a14c9305201d136::" providerId="AD" clId="Web-{44D995DF-A899-7DEE-6B49-4A94A2903326}" dt="2024-02-02T12:23:52.914" v="33"/>
        <pc:sldMkLst>
          <pc:docMk/>
          <pc:sldMk cId="715385618" sldId="745"/>
        </pc:sldMkLst>
      </pc:sldChg>
      <pc:sldChg chg="delSp modSp">
        <pc:chgData name="Guest User" userId="S::urn:spo:anon#5fe46e963c44362eb2c50e4c55d9c973fd2bedaf529ffe851a14c9305201d136::" providerId="AD" clId="Web-{44D995DF-A899-7DEE-6B49-4A94A2903326}" dt="2024-02-02T12:22:30.817" v="23" actId="14100"/>
        <pc:sldMkLst>
          <pc:docMk/>
          <pc:sldMk cId="3887079697" sldId="777"/>
        </pc:sldMkLst>
        <pc:spChg chg="mod">
          <ac:chgData name="Guest User" userId="S::urn:spo:anon#5fe46e963c44362eb2c50e4c55d9c973fd2bedaf529ffe851a14c9305201d136::" providerId="AD" clId="Web-{44D995DF-A899-7DEE-6B49-4A94A2903326}" dt="2024-02-02T12:20:14.421" v="2" actId="20577"/>
          <ac:spMkLst>
            <pc:docMk/>
            <pc:sldMk cId="3887079697" sldId="777"/>
            <ac:spMk id="6" creationId="{9061D753-5392-EA5D-3775-BA755B9BE318}"/>
          </ac:spMkLst>
        </pc:spChg>
        <pc:spChg chg="mod">
          <ac:chgData name="Guest User" userId="S::urn:spo:anon#5fe46e963c44362eb2c50e4c55d9c973fd2bedaf529ffe851a14c9305201d136::" providerId="AD" clId="Web-{44D995DF-A899-7DEE-6B49-4A94A2903326}" dt="2024-02-02T12:21:19.814" v="16" actId="14100"/>
          <ac:spMkLst>
            <pc:docMk/>
            <pc:sldMk cId="3887079697" sldId="777"/>
            <ac:spMk id="7" creationId="{94224547-0B87-B5E3-7F34-8E7F0DE5B58C}"/>
          </ac:spMkLst>
        </pc:spChg>
        <pc:spChg chg="mod">
          <ac:chgData name="Guest User" userId="S::urn:spo:anon#5fe46e963c44362eb2c50e4c55d9c973fd2bedaf529ffe851a14c9305201d136::" providerId="AD" clId="Web-{44D995DF-A899-7DEE-6B49-4A94A2903326}" dt="2024-02-02T12:22:30.817" v="23" actId="14100"/>
          <ac:spMkLst>
            <pc:docMk/>
            <pc:sldMk cId="3887079697" sldId="777"/>
            <ac:spMk id="8" creationId="{3FAFAA9E-B513-3899-DAF2-BE6EDF00F7F1}"/>
          </ac:spMkLst>
        </pc:spChg>
        <pc:spChg chg="mod">
          <ac:chgData name="Guest User" userId="S::urn:spo:anon#5fe46e963c44362eb2c50e4c55d9c973fd2bedaf529ffe851a14c9305201d136::" providerId="AD" clId="Web-{44D995DF-A899-7DEE-6B49-4A94A2903326}" dt="2024-02-02T12:22:26.207" v="22" actId="14100"/>
          <ac:spMkLst>
            <pc:docMk/>
            <pc:sldMk cId="3887079697" sldId="777"/>
            <ac:spMk id="9" creationId="{F0BE11C3-076D-1A7C-1827-2BD14A56F76D}"/>
          </ac:spMkLst>
        </pc:spChg>
        <pc:spChg chg="del mod">
          <ac:chgData name="Guest User" userId="S::urn:spo:anon#5fe46e963c44362eb2c50e4c55d9c973fd2bedaf529ffe851a14c9305201d136::" providerId="AD" clId="Web-{44D995DF-A899-7DEE-6B49-4A94A2903326}" dt="2024-02-02T12:20:33.578" v="7"/>
          <ac:spMkLst>
            <pc:docMk/>
            <pc:sldMk cId="3887079697" sldId="777"/>
            <ac:spMk id="10" creationId="{82A05835-5795-CA8A-A024-DB05E2C81362}"/>
          </ac:spMkLst>
        </pc:spChg>
        <pc:spChg chg="del mod">
          <ac:chgData name="Guest User" userId="S::urn:spo:anon#5fe46e963c44362eb2c50e4c55d9c973fd2bedaf529ffe851a14c9305201d136::" providerId="AD" clId="Web-{44D995DF-A899-7DEE-6B49-4A94A2903326}" dt="2024-02-02T12:20:18.546" v="4"/>
          <ac:spMkLst>
            <pc:docMk/>
            <pc:sldMk cId="3887079697" sldId="777"/>
            <ac:spMk id="11" creationId="{0F9E120C-4D0A-8046-E754-50A8F0C33B4F}"/>
          </ac:spMkLst>
        </pc:spChg>
        <pc:grpChg chg="mod">
          <ac:chgData name="Guest User" userId="S::urn:spo:anon#5fe46e963c44362eb2c50e4c55d9c973fd2bedaf529ffe851a14c9305201d136::" providerId="AD" clId="Web-{44D995DF-A899-7DEE-6B49-4A94A2903326}" dt="2024-02-02T12:20:30.172" v="5" actId="1076"/>
          <ac:grpSpMkLst>
            <pc:docMk/>
            <pc:sldMk cId="3887079697" sldId="777"/>
            <ac:grpSpMk id="4" creationId="{604FFEB0-D86E-EB33-5191-204D349F8CD0}"/>
          </ac:grpSpMkLst>
        </pc:grpChg>
      </pc:sldChg>
      <pc:sldChg chg="del">
        <pc:chgData name="Guest User" userId="S::urn:spo:anon#5fe46e963c44362eb2c50e4c55d9c973fd2bedaf529ffe851a14c9305201d136::" providerId="AD" clId="Web-{44D995DF-A899-7DEE-6B49-4A94A2903326}" dt="2024-02-02T12:23:07.100" v="25"/>
        <pc:sldMkLst>
          <pc:docMk/>
          <pc:sldMk cId="3699806124" sldId="778"/>
        </pc:sldMkLst>
      </pc:sldChg>
      <pc:sldChg chg="del">
        <pc:chgData name="Guest User" userId="S::urn:spo:anon#5fe46e963c44362eb2c50e4c55d9c973fd2bedaf529ffe851a14c9305201d136::" providerId="AD" clId="Web-{44D995DF-A899-7DEE-6B49-4A94A2903326}" dt="2024-02-02T12:23:25.491" v="29"/>
        <pc:sldMkLst>
          <pc:docMk/>
          <pc:sldMk cId="2515291230" sldId="779"/>
        </pc:sldMkLst>
      </pc:sldChg>
      <pc:sldChg chg="del">
        <pc:chgData name="Guest User" userId="S::urn:spo:anon#5fe46e963c44362eb2c50e4c55d9c973fd2bedaf529ffe851a14c9305201d136::" providerId="AD" clId="Web-{44D995DF-A899-7DEE-6B49-4A94A2903326}" dt="2024-02-02T12:24:14.743" v="36"/>
        <pc:sldMkLst>
          <pc:docMk/>
          <pc:sldMk cId="3335187059" sldId="780"/>
        </pc:sldMkLst>
      </pc:sldChg>
      <pc:sldChg chg="del">
        <pc:chgData name="Guest User" userId="S::urn:spo:anon#5fe46e963c44362eb2c50e4c55d9c973fd2bedaf529ffe851a14c9305201d136::" providerId="AD" clId="Web-{44D995DF-A899-7DEE-6B49-4A94A2903326}" dt="2024-02-02T12:24:39.791" v="39"/>
        <pc:sldMkLst>
          <pc:docMk/>
          <pc:sldMk cId="3915410861" sldId="781"/>
        </pc:sldMkLst>
      </pc:sldChg>
      <pc:sldChg chg="modSp add replId">
        <pc:chgData name="Guest User" userId="S::urn:spo:anon#5fe46e963c44362eb2c50e4c55d9c973fd2bedaf529ffe851a14c9305201d136::" providerId="AD" clId="Web-{44D995DF-A899-7DEE-6B49-4A94A2903326}" dt="2024-02-02T12:23:11.428" v="27" actId="20577"/>
        <pc:sldMkLst>
          <pc:docMk/>
          <pc:sldMk cId="1604235522" sldId="802"/>
        </pc:sldMkLst>
        <pc:spChg chg="mod">
          <ac:chgData name="Guest User" userId="S::urn:spo:anon#5fe46e963c44362eb2c50e4c55d9c973fd2bedaf529ffe851a14c9305201d136::" providerId="AD" clId="Web-{44D995DF-A899-7DEE-6B49-4A94A2903326}" dt="2024-02-02T12:23:11.428" v="27" actId="20577"/>
          <ac:spMkLst>
            <pc:docMk/>
            <pc:sldMk cId="1604235522" sldId="802"/>
            <ac:spMk id="6" creationId="{9061D753-5392-EA5D-3775-BA755B9BE318}"/>
          </ac:spMkLst>
        </pc:spChg>
      </pc:sldChg>
      <pc:sldChg chg="modSp add replId">
        <pc:chgData name="Guest User" userId="S::urn:spo:anon#5fe46e963c44362eb2c50e4c55d9c973fd2bedaf529ffe851a14c9305201d136::" providerId="AD" clId="Web-{44D995DF-A899-7DEE-6B49-4A94A2903326}" dt="2024-02-02T12:23:30.241" v="30" actId="20577"/>
        <pc:sldMkLst>
          <pc:docMk/>
          <pc:sldMk cId="2264980550" sldId="803"/>
        </pc:sldMkLst>
        <pc:spChg chg="mod">
          <ac:chgData name="Guest User" userId="S::urn:spo:anon#5fe46e963c44362eb2c50e4c55d9c973fd2bedaf529ffe851a14c9305201d136::" providerId="AD" clId="Web-{44D995DF-A899-7DEE-6B49-4A94A2903326}" dt="2024-02-02T12:23:30.241" v="30" actId="20577"/>
          <ac:spMkLst>
            <pc:docMk/>
            <pc:sldMk cId="2264980550" sldId="803"/>
            <ac:spMk id="6" creationId="{9061D753-5392-EA5D-3775-BA755B9BE318}"/>
          </ac:spMkLst>
        </pc:spChg>
      </pc:sldChg>
      <pc:sldChg chg="modSp add replId">
        <pc:chgData name="Guest User" userId="S::urn:spo:anon#5fe46e963c44362eb2c50e4c55d9c973fd2bedaf529ffe851a14c9305201d136::" providerId="AD" clId="Web-{44D995DF-A899-7DEE-6B49-4A94A2903326}" dt="2024-02-02T12:23:47.710" v="32" actId="20577"/>
        <pc:sldMkLst>
          <pc:docMk/>
          <pc:sldMk cId="70847690" sldId="804"/>
        </pc:sldMkLst>
        <pc:spChg chg="mod">
          <ac:chgData name="Guest User" userId="S::urn:spo:anon#5fe46e963c44362eb2c50e4c55d9c973fd2bedaf529ffe851a14c9305201d136::" providerId="AD" clId="Web-{44D995DF-A899-7DEE-6B49-4A94A2903326}" dt="2024-02-02T12:23:47.710" v="32" actId="20577"/>
          <ac:spMkLst>
            <pc:docMk/>
            <pc:sldMk cId="70847690" sldId="804"/>
            <ac:spMk id="6" creationId="{9061D753-5392-EA5D-3775-BA755B9BE318}"/>
          </ac:spMkLst>
        </pc:spChg>
      </pc:sldChg>
      <pc:sldChg chg="modSp add replId">
        <pc:chgData name="Guest User" userId="S::urn:spo:anon#5fe46e963c44362eb2c50e4c55d9c973fd2bedaf529ffe851a14c9305201d136::" providerId="AD" clId="Web-{44D995DF-A899-7DEE-6B49-4A94A2903326}" dt="2024-02-02T12:24:09.852" v="35" actId="20577"/>
        <pc:sldMkLst>
          <pc:docMk/>
          <pc:sldMk cId="1554409528" sldId="805"/>
        </pc:sldMkLst>
        <pc:spChg chg="mod">
          <ac:chgData name="Guest User" userId="S::urn:spo:anon#5fe46e963c44362eb2c50e4c55d9c973fd2bedaf529ffe851a14c9305201d136::" providerId="AD" clId="Web-{44D995DF-A899-7DEE-6B49-4A94A2903326}" dt="2024-02-02T12:24:09.852" v="35" actId="20577"/>
          <ac:spMkLst>
            <pc:docMk/>
            <pc:sldMk cId="1554409528" sldId="805"/>
            <ac:spMk id="6" creationId="{9061D753-5392-EA5D-3775-BA755B9BE318}"/>
          </ac:spMkLst>
        </pc:spChg>
      </pc:sldChg>
      <pc:sldChg chg="modSp add replId">
        <pc:chgData name="Guest User" userId="S::urn:spo:anon#5fe46e963c44362eb2c50e4c55d9c973fd2bedaf529ffe851a14c9305201d136::" providerId="AD" clId="Web-{44D995DF-A899-7DEE-6B49-4A94A2903326}" dt="2024-02-02T12:24:36.665" v="38" actId="20577"/>
        <pc:sldMkLst>
          <pc:docMk/>
          <pc:sldMk cId="1617735611" sldId="806"/>
        </pc:sldMkLst>
        <pc:spChg chg="mod">
          <ac:chgData name="Guest User" userId="S::urn:spo:anon#5fe46e963c44362eb2c50e4c55d9c973fd2bedaf529ffe851a14c9305201d136::" providerId="AD" clId="Web-{44D995DF-A899-7DEE-6B49-4A94A2903326}" dt="2024-02-02T12:24:36.665" v="38" actId="20577"/>
          <ac:spMkLst>
            <pc:docMk/>
            <pc:sldMk cId="1617735611" sldId="806"/>
            <ac:spMk id="6" creationId="{9061D753-5392-EA5D-3775-BA755B9BE318}"/>
          </ac:spMkLst>
        </pc:spChg>
      </pc:sldChg>
    </pc:docChg>
  </pc:docChgLst>
  <pc:docChgLst>
    <pc:chgData name="David Rose" userId="S::david.rose@saintjamesschool.co.uk::8d788d76-18ca-49d3-996c-1baa68da9a15" providerId="AD" clId="Web-{BEC57ADE-6F11-11C8-8AEE-804CF0F1912B}"/>
    <pc:docChg chg="modSld">
      <pc:chgData name="David Rose" userId="S::david.rose@saintjamesschool.co.uk::8d788d76-18ca-49d3-996c-1baa68da9a15" providerId="AD" clId="Web-{BEC57ADE-6F11-11C8-8AEE-804CF0F1912B}" dt="2023-12-12T16:46:07.356" v="19"/>
      <pc:docMkLst>
        <pc:docMk/>
      </pc:docMkLst>
      <pc:sldChg chg="modSp">
        <pc:chgData name="David Rose" userId="S::david.rose@saintjamesschool.co.uk::8d788d76-18ca-49d3-996c-1baa68da9a15" providerId="AD" clId="Web-{BEC57ADE-6F11-11C8-8AEE-804CF0F1912B}" dt="2023-12-12T16:46:07.356" v="19"/>
        <pc:sldMkLst>
          <pc:docMk/>
          <pc:sldMk cId="3345181530" sldId="782"/>
        </pc:sldMkLst>
        <pc:graphicFrameChg chg="mod modGraphic">
          <ac:chgData name="David Rose" userId="S::david.rose@saintjamesschool.co.uk::8d788d76-18ca-49d3-996c-1baa68da9a15" providerId="AD" clId="Web-{BEC57ADE-6F11-11C8-8AEE-804CF0F1912B}" dt="2023-12-12T16:46:07.356" v="19"/>
          <ac:graphicFrameMkLst>
            <pc:docMk/>
            <pc:sldMk cId="3345181530" sldId="782"/>
            <ac:graphicFrameMk id="2" creationId="{CC2A6B0B-2440-B1A8-6D63-6450D642D9B4}"/>
          </ac:graphicFrameMkLst>
        </pc:graphicFrameChg>
      </pc:sldChg>
    </pc:docChg>
  </pc:docChgLst>
  <pc:docChgLst>
    <pc:chgData name="David Rose" userId="S::david.rose@saintjamesschool.co.uk::8d788d76-18ca-49d3-996c-1baa68da9a15" providerId="AD" clId="Web-{95AB31A3-D6AB-39AF-7B87-43E34E716A62}"/>
    <pc:docChg chg="modSld">
      <pc:chgData name="David Rose" userId="S::david.rose@saintjamesschool.co.uk::8d788d76-18ca-49d3-996c-1baa68da9a15" providerId="AD" clId="Web-{95AB31A3-D6AB-39AF-7B87-43E34E716A62}" dt="2023-12-07T11:57:19.440" v="138"/>
      <pc:docMkLst>
        <pc:docMk/>
      </pc:docMkLst>
      <pc:sldChg chg="modSp">
        <pc:chgData name="David Rose" userId="S::david.rose@saintjamesschool.co.uk::8d788d76-18ca-49d3-996c-1baa68da9a15" providerId="AD" clId="Web-{95AB31A3-D6AB-39AF-7B87-43E34E716A62}" dt="2023-12-07T11:52:09.276" v="12" actId="20577"/>
        <pc:sldMkLst>
          <pc:docMk/>
          <pc:sldMk cId="380051800" sldId="729"/>
        </pc:sldMkLst>
        <pc:spChg chg="mod">
          <ac:chgData name="David Rose" userId="S::david.rose@saintjamesschool.co.uk::8d788d76-18ca-49d3-996c-1baa68da9a15" providerId="AD" clId="Web-{95AB31A3-D6AB-39AF-7B87-43E34E716A62}" dt="2023-12-07T11:52:09.276" v="12" actId="20577"/>
          <ac:spMkLst>
            <pc:docMk/>
            <pc:sldMk cId="380051800" sldId="729"/>
            <ac:spMk id="11" creationId="{38A54583-C5E1-773D-C272-C7C4920A8AD8}"/>
          </ac:spMkLst>
        </pc:spChg>
      </pc:sldChg>
      <pc:sldChg chg="modSp">
        <pc:chgData name="David Rose" userId="S::david.rose@saintjamesschool.co.uk::8d788d76-18ca-49d3-996c-1baa68da9a15" providerId="AD" clId="Web-{95AB31A3-D6AB-39AF-7B87-43E34E716A62}" dt="2023-12-07T11:53:05.684" v="43" actId="20577"/>
        <pc:sldMkLst>
          <pc:docMk/>
          <pc:sldMk cId="601978657" sldId="730"/>
        </pc:sldMkLst>
        <pc:spChg chg="mod">
          <ac:chgData name="David Rose" userId="S::david.rose@saintjamesschool.co.uk::8d788d76-18ca-49d3-996c-1baa68da9a15" providerId="AD" clId="Web-{95AB31A3-D6AB-39AF-7B87-43E34E716A62}" dt="2023-12-07T11:53:05.684" v="43" actId="20577"/>
          <ac:spMkLst>
            <pc:docMk/>
            <pc:sldMk cId="601978657" sldId="730"/>
            <ac:spMk id="2" creationId="{2FE46170-FA0F-FBA5-026E-DBFFF709D98C}"/>
          </ac:spMkLst>
        </pc:spChg>
        <pc:spChg chg="mod">
          <ac:chgData name="David Rose" userId="S::david.rose@saintjamesschool.co.uk::8d788d76-18ca-49d3-996c-1baa68da9a15" providerId="AD" clId="Web-{95AB31A3-D6AB-39AF-7B87-43E34E716A62}" dt="2023-12-07T11:52:50.793" v="29" actId="20577"/>
          <ac:spMkLst>
            <pc:docMk/>
            <pc:sldMk cId="601978657" sldId="730"/>
            <ac:spMk id="5" creationId="{DA2A138E-5BA6-3D9F-0372-EFB31043A970}"/>
          </ac:spMkLst>
        </pc:spChg>
        <pc:spChg chg="mod">
          <ac:chgData name="David Rose" userId="S::david.rose@saintjamesschool.co.uk::8d788d76-18ca-49d3-996c-1baa68da9a15" providerId="AD" clId="Web-{95AB31A3-D6AB-39AF-7B87-43E34E716A62}" dt="2023-12-07T11:52:58.262" v="42" actId="20577"/>
          <ac:spMkLst>
            <pc:docMk/>
            <pc:sldMk cId="601978657" sldId="730"/>
            <ac:spMk id="11" creationId="{38A54583-C5E1-773D-C272-C7C4920A8AD8}"/>
          </ac:spMkLst>
        </pc:spChg>
      </pc:sldChg>
      <pc:sldChg chg="addSp delSp modSp">
        <pc:chgData name="David Rose" userId="S::david.rose@saintjamesschool.co.uk::8d788d76-18ca-49d3-996c-1baa68da9a15" providerId="AD" clId="Web-{95AB31A3-D6AB-39AF-7B87-43E34E716A62}" dt="2023-12-07T11:55:30.922" v="73"/>
        <pc:sldMkLst>
          <pc:docMk/>
          <pc:sldMk cId="3603222081" sldId="731"/>
        </pc:sldMkLst>
        <pc:spChg chg="mod">
          <ac:chgData name="David Rose" userId="S::david.rose@saintjamesschool.co.uk::8d788d76-18ca-49d3-996c-1baa68da9a15" providerId="AD" clId="Web-{95AB31A3-D6AB-39AF-7B87-43E34E716A62}" dt="2023-12-07T11:55:23.140" v="71" actId="20577"/>
          <ac:spMkLst>
            <pc:docMk/>
            <pc:sldMk cId="3603222081" sldId="731"/>
            <ac:spMk id="2" creationId="{2FE46170-FA0F-FBA5-026E-DBFFF709D98C}"/>
          </ac:spMkLst>
        </pc:spChg>
        <pc:spChg chg="mod">
          <ac:chgData name="David Rose" userId="S::david.rose@saintjamesschool.co.uk::8d788d76-18ca-49d3-996c-1baa68da9a15" providerId="AD" clId="Web-{95AB31A3-D6AB-39AF-7B87-43E34E716A62}" dt="2023-12-07T11:54:39.827" v="66" actId="20577"/>
          <ac:spMkLst>
            <pc:docMk/>
            <pc:sldMk cId="3603222081" sldId="731"/>
            <ac:spMk id="5" creationId="{DA2A138E-5BA6-3D9F-0372-EFB31043A970}"/>
          </ac:spMkLst>
        </pc:spChg>
        <pc:graphicFrameChg chg="mod modGraphic">
          <ac:chgData name="David Rose" userId="S::david.rose@saintjamesschool.co.uk::8d788d76-18ca-49d3-996c-1baa68da9a15" providerId="AD" clId="Web-{95AB31A3-D6AB-39AF-7B87-43E34E716A62}" dt="2023-12-07T11:55:30.922" v="73"/>
          <ac:graphicFrameMkLst>
            <pc:docMk/>
            <pc:sldMk cId="3603222081" sldId="731"/>
            <ac:graphicFrameMk id="3" creationId="{B838C78E-7BF1-0491-D39B-6BA281E6B305}"/>
          </ac:graphicFrameMkLst>
        </pc:graphicFrameChg>
        <pc:picChg chg="del">
          <ac:chgData name="David Rose" userId="S::david.rose@saintjamesschool.co.uk::8d788d76-18ca-49d3-996c-1baa68da9a15" providerId="AD" clId="Web-{95AB31A3-D6AB-39AF-7B87-43E34E716A62}" dt="2023-12-07T11:54:40.796" v="67"/>
          <ac:picMkLst>
            <pc:docMk/>
            <pc:sldMk cId="3603222081" sldId="731"/>
            <ac:picMk id="4" creationId="{A8B6A601-5694-8B5B-46FC-D9DFF5C154F0}"/>
          </ac:picMkLst>
        </pc:picChg>
        <pc:picChg chg="add mod">
          <ac:chgData name="David Rose" userId="S::david.rose@saintjamesschool.co.uk::8d788d76-18ca-49d3-996c-1baa68da9a15" providerId="AD" clId="Web-{95AB31A3-D6AB-39AF-7B87-43E34E716A62}" dt="2023-12-07T11:55:16.625" v="70" actId="1076"/>
          <ac:picMkLst>
            <pc:docMk/>
            <pc:sldMk cId="3603222081" sldId="731"/>
            <ac:picMk id="9" creationId="{7DCE7DE5-7CAF-4283-5009-2ED0F13693D5}"/>
          </ac:picMkLst>
        </pc:picChg>
      </pc:sldChg>
      <pc:sldChg chg="addSp delSp modSp">
        <pc:chgData name="David Rose" userId="S::david.rose@saintjamesschool.co.uk::8d788d76-18ca-49d3-996c-1baa68da9a15" providerId="AD" clId="Web-{95AB31A3-D6AB-39AF-7B87-43E34E716A62}" dt="2023-12-07T11:57:02.830" v="134" actId="20577"/>
        <pc:sldMkLst>
          <pc:docMk/>
          <pc:sldMk cId="3785418850" sldId="732"/>
        </pc:sldMkLst>
        <pc:spChg chg="mod">
          <ac:chgData name="David Rose" userId="S::david.rose@saintjamesschool.co.uk::8d788d76-18ca-49d3-996c-1baa68da9a15" providerId="AD" clId="Web-{95AB31A3-D6AB-39AF-7B87-43E34E716A62}" dt="2023-12-07T11:55:47.016" v="76" actId="20577"/>
          <ac:spMkLst>
            <pc:docMk/>
            <pc:sldMk cId="3785418850" sldId="732"/>
            <ac:spMk id="2" creationId="{2FE46170-FA0F-FBA5-026E-DBFFF709D98C}"/>
          </ac:spMkLst>
        </pc:spChg>
        <pc:spChg chg="mod">
          <ac:chgData name="David Rose" userId="S::david.rose@saintjamesschool.co.uk::8d788d76-18ca-49d3-996c-1baa68da9a15" providerId="AD" clId="Web-{95AB31A3-D6AB-39AF-7B87-43E34E716A62}" dt="2023-12-07T11:57:02.830" v="134" actId="20577"/>
          <ac:spMkLst>
            <pc:docMk/>
            <pc:sldMk cId="3785418850" sldId="732"/>
            <ac:spMk id="5" creationId="{DA2A138E-5BA6-3D9F-0372-EFB31043A970}"/>
          </ac:spMkLst>
        </pc:spChg>
        <pc:graphicFrameChg chg="mod modGraphic">
          <ac:chgData name="David Rose" userId="S::david.rose@saintjamesschool.co.uk::8d788d76-18ca-49d3-996c-1baa68da9a15" providerId="AD" clId="Web-{95AB31A3-D6AB-39AF-7B87-43E34E716A62}" dt="2023-12-07T11:55:54.016" v="80"/>
          <ac:graphicFrameMkLst>
            <pc:docMk/>
            <pc:sldMk cId="3785418850" sldId="732"/>
            <ac:graphicFrameMk id="3" creationId="{4B541143-856E-343E-E550-ECC0C35B093E}"/>
          </ac:graphicFrameMkLst>
        </pc:graphicFrameChg>
        <pc:picChg chg="del">
          <ac:chgData name="David Rose" userId="S::david.rose@saintjamesschool.co.uk::8d788d76-18ca-49d3-996c-1baa68da9a15" providerId="AD" clId="Web-{95AB31A3-D6AB-39AF-7B87-43E34E716A62}" dt="2023-12-07T11:55:43.047" v="74"/>
          <ac:picMkLst>
            <pc:docMk/>
            <pc:sldMk cId="3785418850" sldId="732"/>
            <ac:picMk id="9" creationId="{B83C6338-7C8B-BC1C-453F-50F129D5A39A}"/>
          </ac:picMkLst>
        </pc:picChg>
        <pc:picChg chg="add">
          <ac:chgData name="David Rose" userId="S::david.rose@saintjamesschool.co.uk::8d788d76-18ca-49d3-996c-1baa68da9a15" providerId="AD" clId="Web-{95AB31A3-D6AB-39AF-7B87-43E34E716A62}" dt="2023-12-07T11:55:43.813" v="75"/>
          <ac:picMkLst>
            <pc:docMk/>
            <pc:sldMk cId="3785418850" sldId="732"/>
            <ac:picMk id="10" creationId="{0AE60011-9124-EAA0-B6AC-74787D8746F5}"/>
          </ac:picMkLst>
        </pc:picChg>
      </pc:sldChg>
      <pc:sldChg chg="addSp delSp modSp">
        <pc:chgData name="David Rose" userId="S::david.rose@saintjamesschool.co.uk::8d788d76-18ca-49d3-996c-1baa68da9a15" providerId="AD" clId="Web-{95AB31A3-D6AB-39AF-7B87-43E34E716A62}" dt="2023-12-07T11:57:19.440" v="138"/>
        <pc:sldMkLst>
          <pc:docMk/>
          <pc:sldMk cId="1788168068" sldId="733"/>
        </pc:sldMkLst>
        <pc:graphicFrameChg chg="mod modGraphic">
          <ac:chgData name="David Rose" userId="S::david.rose@saintjamesschool.co.uk::8d788d76-18ca-49d3-996c-1baa68da9a15" providerId="AD" clId="Web-{95AB31A3-D6AB-39AF-7B87-43E34E716A62}" dt="2023-12-07T11:57:19.440" v="138"/>
          <ac:graphicFrameMkLst>
            <pc:docMk/>
            <pc:sldMk cId="1788168068" sldId="733"/>
            <ac:graphicFrameMk id="3" creationId="{C33335DE-5C1B-3B34-B19B-5160155D9547}"/>
          </ac:graphicFrameMkLst>
        </pc:graphicFrameChg>
        <pc:picChg chg="del">
          <ac:chgData name="David Rose" userId="S::david.rose@saintjamesschool.co.uk::8d788d76-18ca-49d3-996c-1baa68da9a15" providerId="AD" clId="Web-{95AB31A3-D6AB-39AF-7B87-43E34E716A62}" dt="2023-12-07T11:57:13.174" v="135"/>
          <ac:picMkLst>
            <pc:docMk/>
            <pc:sldMk cId="1788168068" sldId="733"/>
            <ac:picMk id="9" creationId="{479F3A65-CBD5-703F-51D4-F88DCF12BD90}"/>
          </ac:picMkLst>
        </pc:picChg>
        <pc:picChg chg="add">
          <ac:chgData name="David Rose" userId="S::david.rose@saintjamesschool.co.uk::8d788d76-18ca-49d3-996c-1baa68da9a15" providerId="AD" clId="Web-{95AB31A3-D6AB-39AF-7B87-43E34E716A62}" dt="2023-12-07T11:57:16.940" v="136"/>
          <ac:picMkLst>
            <pc:docMk/>
            <pc:sldMk cId="1788168068" sldId="733"/>
            <ac:picMk id="10" creationId="{8A6B73C3-44C9-A436-E081-3AA6900C21C0}"/>
          </ac:picMkLst>
        </pc:picChg>
      </pc:sldChg>
    </pc:docChg>
  </pc:docChgLst>
  <pc:docChgLst>
    <pc:chgData name="Christine Vickers" userId="S::christine.vickers@saintjamesschool.co.uk::0112ae7f-5c10-4c2d-8e78-bdba5907fc16" providerId="AD" clId="Web-{221FCF03-A76D-DFAE-72DF-0FAE4AAD1415}"/>
    <pc:docChg chg="modSld">
      <pc:chgData name="Christine Vickers" userId="S::christine.vickers@saintjamesschool.co.uk::0112ae7f-5c10-4c2d-8e78-bdba5907fc16" providerId="AD" clId="Web-{221FCF03-A76D-DFAE-72DF-0FAE4AAD1415}" dt="2024-02-02T14:14:52.577" v="438" actId="20577"/>
      <pc:docMkLst>
        <pc:docMk/>
      </pc:docMkLst>
      <pc:sldChg chg="modSp">
        <pc:chgData name="Christine Vickers" userId="S::christine.vickers@saintjamesschool.co.uk::0112ae7f-5c10-4c2d-8e78-bdba5907fc16" providerId="AD" clId="Web-{221FCF03-A76D-DFAE-72DF-0FAE4AAD1415}" dt="2024-02-02T14:13:20.492" v="313" actId="20577"/>
        <pc:sldMkLst>
          <pc:docMk/>
          <pc:sldMk cId="4281869216" sldId="703"/>
        </pc:sldMkLst>
        <pc:spChg chg="mod">
          <ac:chgData name="Christine Vickers" userId="S::christine.vickers@saintjamesschool.co.uk::0112ae7f-5c10-4c2d-8e78-bdba5907fc16" providerId="AD" clId="Web-{221FCF03-A76D-DFAE-72DF-0FAE4AAD1415}" dt="2024-02-02T11:17:31.253" v="0" actId="20577"/>
          <ac:spMkLst>
            <pc:docMk/>
            <pc:sldMk cId="4281869216" sldId="703"/>
            <ac:spMk id="2" creationId="{2FE46170-FA0F-FBA5-026E-DBFFF709D98C}"/>
          </ac:spMkLst>
        </pc:spChg>
        <pc:spChg chg="mod">
          <ac:chgData name="Christine Vickers" userId="S::christine.vickers@saintjamesschool.co.uk::0112ae7f-5c10-4c2d-8e78-bdba5907fc16" providerId="AD" clId="Web-{221FCF03-A76D-DFAE-72DF-0FAE4AAD1415}" dt="2024-02-02T14:13:20.492" v="313" actId="20577"/>
          <ac:spMkLst>
            <pc:docMk/>
            <pc:sldMk cId="4281869216" sldId="703"/>
            <ac:spMk id="3" creationId="{B1F98C52-7CE3-5243-B6DB-4032540C1BB5}"/>
          </ac:spMkLst>
        </pc:spChg>
        <pc:spChg chg="mod">
          <ac:chgData name="Christine Vickers" userId="S::christine.vickers@saintjamesschool.co.uk::0112ae7f-5c10-4c2d-8e78-bdba5907fc16" providerId="AD" clId="Web-{221FCF03-A76D-DFAE-72DF-0FAE4AAD1415}" dt="2024-02-02T11:19:55.617" v="118" actId="20577"/>
          <ac:spMkLst>
            <pc:docMk/>
            <pc:sldMk cId="4281869216" sldId="703"/>
            <ac:spMk id="4" creationId="{39E11562-5284-E84E-820F-AE06417FB3CD}"/>
          </ac:spMkLst>
        </pc:spChg>
        <pc:spChg chg="mod">
          <ac:chgData name="Christine Vickers" userId="S::christine.vickers@saintjamesschool.co.uk::0112ae7f-5c10-4c2d-8e78-bdba5907fc16" providerId="AD" clId="Web-{221FCF03-A76D-DFAE-72DF-0FAE4AAD1415}" dt="2024-02-02T14:12:02.925" v="257" actId="20577"/>
          <ac:spMkLst>
            <pc:docMk/>
            <pc:sldMk cId="4281869216" sldId="703"/>
            <ac:spMk id="5" creationId="{DA2A138E-5BA6-3D9F-0372-EFB31043A970}"/>
          </ac:spMkLst>
        </pc:spChg>
      </pc:sldChg>
      <pc:sldChg chg="modSp">
        <pc:chgData name="Christine Vickers" userId="S::christine.vickers@saintjamesschool.co.uk::0112ae7f-5c10-4c2d-8e78-bdba5907fc16" providerId="AD" clId="Web-{221FCF03-A76D-DFAE-72DF-0FAE4AAD1415}" dt="2024-02-02T14:14:52.577" v="438" actId="20577"/>
        <pc:sldMkLst>
          <pc:docMk/>
          <pc:sldMk cId="450849649" sldId="704"/>
        </pc:sldMkLst>
        <pc:spChg chg="mod">
          <ac:chgData name="Christine Vickers" userId="S::christine.vickers@saintjamesschool.co.uk::0112ae7f-5c10-4c2d-8e78-bdba5907fc16" providerId="AD" clId="Web-{221FCF03-A76D-DFAE-72DF-0FAE4AAD1415}" dt="2024-02-02T14:14:52.577" v="438" actId="20577"/>
          <ac:spMkLst>
            <pc:docMk/>
            <pc:sldMk cId="450849649" sldId="704"/>
            <ac:spMk id="4" creationId="{39E11562-5284-E84E-820F-AE06417FB3CD}"/>
          </ac:spMkLst>
        </pc:spChg>
      </pc:sldChg>
    </pc:docChg>
  </pc:docChgLst>
  <pc:docChgLst>
    <pc:chgData name="Kevin Chan" userId="d7f1e113-3f10-4d05-b890-7f01e0f820a4" providerId="ADAL" clId="{93579981-30CB-4239-ADD0-1D7309B6922C}"/>
    <pc:docChg chg="custSel addSld delSld modSld sldOrd">
      <pc:chgData name="Kevin Chan" userId="d7f1e113-3f10-4d05-b890-7f01e0f820a4" providerId="ADAL" clId="{93579981-30CB-4239-ADD0-1D7309B6922C}" dt="2024-02-05T10:40:54.027" v="503"/>
      <pc:docMkLst>
        <pc:docMk/>
      </pc:docMkLst>
      <pc:sldChg chg="del">
        <pc:chgData name="Kevin Chan" userId="d7f1e113-3f10-4d05-b890-7f01e0f820a4" providerId="ADAL" clId="{93579981-30CB-4239-ADD0-1D7309B6922C}" dt="2024-02-05T10:40:31.089" v="492" actId="47"/>
        <pc:sldMkLst>
          <pc:docMk/>
          <pc:sldMk cId="3666986102" sldId="676"/>
        </pc:sldMkLst>
      </pc:sldChg>
      <pc:sldChg chg="del">
        <pc:chgData name="Kevin Chan" userId="d7f1e113-3f10-4d05-b890-7f01e0f820a4" providerId="ADAL" clId="{93579981-30CB-4239-ADD0-1D7309B6922C}" dt="2024-02-05T10:40:25.473" v="484" actId="47"/>
        <pc:sldMkLst>
          <pc:docMk/>
          <pc:sldMk cId="661808755" sldId="677"/>
        </pc:sldMkLst>
      </pc:sldChg>
      <pc:sldChg chg="del">
        <pc:chgData name="Kevin Chan" userId="d7f1e113-3f10-4d05-b890-7f01e0f820a4" providerId="ADAL" clId="{93579981-30CB-4239-ADD0-1D7309B6922C}" dt="2024-02-05T10:40:26.024" v="485" actId="47"/>
        <pc:sldMkLst>
          <pc:docMk/>
          <pc:sldMk cId="2271436730" sldId="678"/>
        </pc:sldMkLst>
      </pc:sldChg>
      <pc:sldChg chg="del">
        <pc:chgData name="Kevin Chan" userId="d7f1e113-3f10-4d05-b890-7f01e0f820a4" providerId="ADAL" clId="{93579981-30CB-4239-ADD0-1D7309B6922C}" dt="2024-02-05T10:40:26.328" v="486" actId="47"/>
        <pc:sldMkLst>
          <pc:docMk/>
          <pc:sldMk cId="3767636574" sldId="679"/>
        </pc:sldMkLst>
      </pc:sldChg>
      <pc:sldChg chg="del">
        <pc:chgData name="Kevin Chan" userId="d7f1e113-3f10-4d05-b890-7f01e0f820a4" providerId="ADAL" clId="{93579981-30CB-4239-ADD0-1D7309B6922C}" dt="2024-02-05T10:40:27.154" v="487" actId="47"/>
        <pc:sldMkLst>
          <pc:docMk/>
          <pc:sldMk cId="2564399946" sldId="680"/>
        </pc:sldMkLst>
      </pc:sldChg>
      <pc:sldChg chg="del">
        <pc:chgData name="Kevin Chan" userId="d7f1e113-3f10-4d05-b890-7f01e0f820a4" providerId="ADAL" clId="{93579981-30CB-4239-ADD0-1D7309B6922C}" dt="2024-02-05T10:40:27.511" v="488" actId="47"/>
        <pc:sldMkLst>
          <pc:docMk/>
          <pc:sldMk cId="1745863775" sldId="681"/>
        </pc:sldMkLst>
      </pc:sldChg>
      <pc:sldChg chg="del">
        <pc:chgData name="Kevin Chan" userId="d7f1e113-3f10-4d05-b890-7f01e0f820a4" providerId="ADAL" clId="{93579981-30CB-4239-ADD0-1D7309B6922C}" dt="2024-02-05T10:40:27.941" v="489" actId="47"/>
        <pc:sldMkLst>
          <pc:docMk/>
          <pc:sldMk cId="1870581070" sldId="682"/>
        </pc:sldMkLst>
      </pc:sldChg>
      <pc:sldChg chg="del">
        <pc:chgData name="Kevin Chan" userId="d7f1e113-3f10-4d05-b890-7f01e0f820a4" providerId="ADAL" clId="{93579981-30CB-4239-ADD0-1D7309B6922C}" dt="2024-02-05T10:40:28.789" v="490" actId="47"/>
        <pc:sldMkLst>
          <pc:docMk/>
          <pc:sldMk cId="2112724237" sldId="683"/>
        </pc:sldMkLst>
      </pc:sldChg>
      <pc:sldChg chg="del">
        <pc:chgData name="Kevin Chan" userId="d7f1e113-3f10-4d05-b890-7f01e0f820a4" providerId="ADAL" clId="{93579981-30CB-4239-ADD0-1D7309B6922C}" dt="2024-02-05T10:40:29.722" v="491" actId="47"/>
        <pc:sldMkLst>
          <pc:docMk/>
          <pc:sldMk cId="1744633280" sldId="684"/>
        </pc:sldMkLst>
      </pc:sldChg>
      <pc:sldChg chg="addSp delSp modSp mod">
        <pc:chgData name="Kevin Chan" userId="d7f1e113-3f10-4d05-b890-7f01e0f820a4" providerId="ADAL" clId="{93579981-30CB-4239-ADD0-1D7309B6922C}" dt="2024-02-05T10:39:48.439" v="471" actId="1076"/>
        <pc:sldMkLst>
          <pc:docMk/>
          <pc:sldMk cId="4071898725" sldId="789"/>
        </pc:sldMkLst>
        <pc:spChg chg="mod">
          <ac:chgData name="Kevin Chan" userId="d7f1e113-3f10-4d05-b890-7f01e0f820a4" providerId="ADAL" clId="{93579981-30CB-4239-ADD0-1D7309B6922C}" dt="2024-02-05T10:33:26.915" v="1" actId="20577"/>
          <ac:spMkLst>
            <pc:docMk/>
            <pc:sldMk cId="4071898725" sldId="789"/>
            <ac:spMk id="7" creationId="{4E0601F5-D7C3-15B5-83D6-7DC37D3574E4}"/>
          </ac:spMkLst>
        </pc:spChg>
        <pc:spChg chg="mod">
          <ac:chgData name="Kevin Chan" userId="d7f1e113-3f10-4d05-b890-7f01e0f820a4" providerId="ADAL" clId="{93579981-30CB-4239-ADD0-1D7309B6922C}" dt="2024-02-05T10:39:31.650" v="465" actId="20577"/>
          <ac:spMkLst>
            <pc:docMk/>
            <pc:sldMk cId="4071898725" sldId="789"/>
            <ac:spMk id="10" creationId="{72DA49A5-8C5A-D2C8-56B8-CA739D43C8CD}"/>
          </ac:spMkLst>
        </pc:spChg>
        <pc:graphicFrameChg chg="del">
          <ac:chgData name="Kevin Chan" userId="d7f1e113-3f10-4d05-b890-7f01e0f820a4" providerId="ADAL" clId="{93579981-30CB-4239-ADD0-1D7309B6922C}" dt="2024-02-05T10:38:40.283" v="192" actId="478"/>
          <ac:graphicFrameMkLst>
            <pc:docMk/>
            <pc:sldMk cId="4071898725" sldId="789"/>
            <ac:graphicFrameMk id="5" creationId="{AF108D35-AF38-124D-FFD3-FB1B58ADA668}"/>
          </ac:graphicFrameMkLst>
        </pc:graphicFrameChg>
        <pc:picChg chg="add mod">
          <ac:chgData name="Kevin Chan" userId="d7f1e113-3f10-4d05-b890-7f01e0f820a4" providerId="ADAL" clId="{93579981-30CB-4239-ADD0-1D7309B6922C}" dt="2024-02-05T10:39:48.439" v="471" actId="1076"/>
          <ac:picMkLst>
            <pc:docMk/>
            <pc:sldMk cId="4071898725" sldId="789"/>
            <ac:picMk id="4" creationId="{3A8E5A1C-4BBD-D60B-C380-61FBC121B11A}"/>
          </ac:picMkLst>
        </pc:picChg>
        <pc:picChg chg="add mod">
          <ac:chgData name="Kevin Chan" userId="d7f1e113-3f10-4d05-b890-7f01e0f820a4" providerId="ADAL" clId="{93579981-30CB-4239-ADD0-1D7309B6922C}" dt="2024-02-05T10:39:46.554" v="470" actId="1076"/>
          <ac:picMkLst>
            <pc:docMk/>
            <pc:sldMk cId="4071898725" sldId="789"/>
            <ac:picMk id="1028" creationId="{4F2BD026-69A9-E0AB-74F0-D81423817027}"/>
          </ac:picMkLst>
        </pc:picChg>
        <pc:picChg chg="add mod">
          <ac:chgData name="Kevin Chan" userId="d7f1e113-3f10-4d05-b890-7f01e0f820a4" providerId="ADAL" clId="{93579981-30CB-4239-ADD0-1D7309B6922C}" dt="2024-02-05T10:39:44.571" v="469" actId="1076"/>
          <ac:picMkLst>
            <pc:docMk/>
            <pc:sldMk cId="4071898725" sldId="789"/>
            <ac:picMk id="1030" creationId="{1519B8BF-F1B1-1535-364C-D482B4C83A8E}"/>
          </ac:picMkLst>
        </pc:picChg>
      </pc:sldChg>
      <pc:sldChg chg="del">
        <pc:chgData name="Kevin Chan" userId="d7f1e113-3f10-4d05-b890-7f01e0f820a4" providerId="ADAL" clId="{93579981-30CB-4239-ADD0-1D7309B6922C}" dt="2024-02-05T10:39:55.632" v="472" actId="47"/>
        <pc:sldMkLst>
          <pc:docMk/>
          <pc:sldMk cId="591181093" sldId="790"/>
        </pc:sldMkLst>
      </pc:sldChg>
      <pc:sldChg chg="del">
        <pc:chgData name="Kevin Chan" userId="d7f1e113-3f10-4d05-b890-7f01e0f820a4" providerId="ADAL" clId="{93579981-30CB-4239-ADD0-1D7309B6922C}" dt="2024-02-05T10:40:09.392" v="478" actId="47"/>
        <pc:sldMkLst>
          <pc:docMk/>
          <pc:sldMk cId="3185879440" sldId="791"/>
        </pc:sldMkLst>
      </pc:sldChg>
      <pc:sldChg chg="del">
        <pc:chgData name="Kevin Chan" userId="d7f1e113-3f10-4d05-b890-7f01e0f820a4" providerId="ADAL" clId="{93579981-30CB-4239-ADD0-1D7309B6922C}" dt="2024-02-05T10:40:19.415" v="482" actId="47"/>
        <pc:sldMkLst>
          <pc:docMk/>
          <pc:sldMk cId="715819733" sldId="792"/>
        </pc:sldMkLst>
      </pc:sldChg>
      <pc:sldChg chg="del">
        <pc:chgData name="Kevin Chan" userId="d7f1e113-3f10-4d05-b890-7f01e0f820a4" providerId="ADAL" clId="{93579981-30CB-4239-ADD0-1D7309B6922C}" dt="2024-02-05T10:40:13.847" v="480" actId="47"/>
        <pc:sldMkLst>
          <pc:docMk/>
          <pc:sldMk cId="3820583385" sldId="793"/>
        </pc:sldMkLst>
      </pc:sldChg>
      <pc:sldChg chg="modSp add mod">
        <pc:chgData name="Kevin Chan" userId="d7f1e113-3f10-4d05-b890-7f01e0f820a4" providerId="ADAL" clId="{93579981-30CB-4239-ADD0-1D7309B6922C}" dt="2024-02-05T10:40:00.914" v="477" actId="20577"/>
        <pc:sldMkLst>
          <pc:docMk/>
          <pc:sldMk cId="3471439021" sldId="807"/>
        </pc:sldMkLst>
        <pc:spChg chg="mod">
          <ac:chgData name="Kevin Chan" userId="d7f1e113-3f10-4d05-b890-7f01e0f820a4" providerId="ADAL" clId="{93579981-30CB-4239-ADD0-1D7309B6922C}" dt="2024-02-05T10:40:00.914" v="477" actId="20577"/>
          <ac:spMkLst>
            <pc:docMk/>
            <pc:sldMk cId="3471439021" sldId="807"/>
            <ac:spMk id="2" creationId="{2FE46170-FA0F-FBA5-026E-DBFFF709D98C}"/>
          </ac:spMkLst>
        </pc:spChg>
      </pc:sldChg>
      <pc:sldChg chg="modSp add mod ord">
        <pc:chgData name="Kevin Chan" userId="d7f1e113-3f10-4d05-b890-7f01e0f820a4" providerId="ADAL" clId="{93579981-30CB-4239-ADD0-1D7309B6922C}" dt="2024-02-05T10:40:54.027" v="503"/>
        <pc:sldMkLst>
          <pc:docMk/>
          <pc:sldMk cId="278446769" sldId="808"/>
        </pc:sldMkLst>
        <pc:spChg chg="mod">
          <ac:chgData name="Kevin Chan" userId="d7f1e113-3f10-4d05-b890-7f01e0f820a4" providerId="ADAL" clId="{93579981-30CB-4239-ADD0-1D7309B6922C}" dt="2024-02-05T10:40:50.523" v="501" actId="20577"/>
          <ac:spMkLst>
            <pc:docMk/>
            <pc:sldMk cId="278446769" sldId="808"/>
            <ac:spMk id="2" creationId="{2FE46170-FA0F-FBA5-026E-DBFFF709D98C}"/>
          </ac:spMkLst>
        </pc:spChg>
      </pc:sldChg>
      <pc:sldChg chg="modSp add mod">
        <pc:chgData name="Kevin Chan" userId="d7f1e113-3f10-4d05-b890-7f01e0f820a4" providerId="ADAL" clId="{93579981-30CB-4239-ADD0-1D7309B6922C}" dt="2024-02-05T10:40:45.467" v="499" actId="20577"/>
        <pc:sldMkLst>
          <pc:docMk/>
          <pc:sldMk cId="2313907378" sldId="809"/>
        </pc:sldMkLst>
        <pc:spChg chg="mod">
          <ac:chgData name="Kevin Chan" userId="d7f1e113-3f10-4d05-b890-7f01e0f820a4" providerId="ADAL" clId="{93579981-30CB-4239-ADD0-1D7309B6922C}" dt="2024-02-05T10:40:45.467" v="499" actId="20577"/>
          <ac:spMkLst>
            <pc:docMk/>
            <pc:sldMk cId="2313907378" sldId="809"/>
            <ac:spMk id="2" creationId="{2FE46170-FA0F-FBA5-026E-DBFFF709D98C}"/>
          </ac:spMkLst>
        </pc:spChg>
      </pc:sldChg>
      <pc:sldChg chg="modSp add mod">
        <pc:chgData name="Kevin Chan" userId="d7f1e113-3f10-4d05-b890-7f01e0f820a4" providerId="ADAL" clId="{93579981-30CB-4239-ADD0-1D7309B6922C}" dt="2024-02-05T10:40:39.722" v="497" actId="20577"/>
        <pc:sldMkLst>
          <pc:docMk/>
          <pc:sldMk cId="2571214873" sldId="810"/>
        </pc:sldMkLst>
        <pc:spChg chg="mod">
          <ac:chgData name="Kevin Chan" userId="d7f1e113-3f10-4d05-b890-7f01e0f820a4" providerId="ADAL" clId="{93579981-30CB-4239-ADD0-1D7309B6922C}" dt="2024-02-05T10:40:39.722" v="497" actId="20577"/>
          <ac:spMkLst>
            <pc:docMk/>
            <pc:sldMk cId="2571214873" sldId="810"/>
            <ac:spMk id="2" creationId="{2FE46170-FA0F-FBA5-026E-DBFFF709D98C}"/>
          </ac:spMkLst>
        </pc:spChg>
      </pc:sldChg>
      <pc:sldChg chg="modSp add mod">
        <pc:chgData name="Kevin Chan" userId="d7f1e113-3f10-4d05-b890-7f01e0f820a4" providerId="ADAL" clId="{93579981-30CB-4239-ADD0-1D7309B6922C}" dt="2024-02-05T10:40:34.178" v="495" actId="20577"/>
        <pc:sldMkLst>
          <pc:docMk/>
          <pc:sldMk cId="3770976316" sldId="811"/>
        </pc:sldMkLst>
        <pc:spChg chg="mod">
          <ac:chgData name="Kevin Chan" userId="d7f1e113-3f10-4d05-b890-7f01e0f820a4" providerId="ADAL" clId="{93579981-30CB-4239-ADD0-1D7309B6922C}" dt="2024-02-05T10:40:34.178" v="495" actId="20577"/>
          <ac:spMkLst>
            <pc:docMk/>
            <pc:sldMk cId="3770976316" sldId="811"/>
            <ac:spMk id="2" creationId="{2FE46170-FA0F-FBA5-026E-DBFFF709D98C}"/>
          </ac:spMkLst>
        </pc:spChg>
      </pc:sldChg>
    </pc:docChg>
  </pc:docChgLst>
  <pc:docChgLst>
    <pc:chgData name="Luca Downey" userId="S::luca.downey@saintjamesschool.co.uk::517d84de-2b31-4d76-85c6-3cd7894e9663" providerId="AD" clId="Web-{E9187369-1730-2F6E-558E-BEB48500F943}"/>
    <pc:docChg chg="addSld delSld modSld">
      <pc:chgData name="Luca Downey" userId="S::luca.downey@saintjamesschool.co.uk::517d84de-2b31-4d76-85c6-3cd7894e9663" providerId="AD" clId="Web-{E9187369-1730-2F6E-558E-BEB48500F943}" dt="2023-12-06T14:54:55.669" v="113"/>
      <pc:docMkLst>
        <pc:docMk/>
      </pc:docMkLst>
      <pc:sldChg chg="addSp delSp modSp">
        <pc:chgData name="Luca Downey" userId="S::luca.downey@saintjamesschool.co.uk::517d84de-2b31-4d76-85c6-3cd7894e9663" providerId="AD" clId="Web-{E9187369-1730-2F6E-558E-BEB48500F943}" dt="2023-12-06T14:53:04.009" v="103"/>
        <pc:sldMkLst>
          <pc:docMk/>
          <pc:sldMk cId="819376496" sldId="707"/>
        </pc:sldMkLst>
        <pc:spChg chg="add del mod">
          <ac:chgData name="Luca Downey" userId="S::luca.downey@saintjamesschool.co.uk::517d84de-2b31-4d76-85c6-3cd7894e9663" providerId="AD" clId="Web-{E9187369-1730-2F6E-558E-BEB48500F943}" dt="2023-12-06T14:52:56.337" v="100" actId="14100"/>
          <ac:spMkLst>
            <pc:docMk/>
            <pc:sldMk cId="819376496" sldId="707"/>
            <ac:spMk id="8" creationId="{24CEAAC1-BDE2-7132-F459-6B3C8194CAC5}"/>
          </ac:spMkLst>
        </pc:spChg>
        <pc:spChg chg="add del mod">
          <ac:chgData name="Luca Downey" userId="S::luca.downey@saintjamesschool.co.uk::517d84de-2b31-4d76-85c6-3cd7894e9663" providerId="AD" clId="Web-{E9187369-1730-2F6E-558E-BEB48500F943}" dt="2023-12-06T14:53:04.009" v="103"/>
          <ac:spMkLst>
            <pc:docMk/>
            <pc:sldMk cId="819376496" sldId="707"/>
            <ac:spMk id="9" creationId="{038D5DF0-FB12-E895-A29A-6C0849FFD057}"/>
          </ac:spMkLst>
        </pc:spChg>
        <pc:graphicFrameChg chg="modGraphic">
          <ac:chgData name="Luca Downey" userId="S::luca.downey@saintjamesschool.co.uk::517d84de-2b31-4d76-85c6-3cd7894e9663" providerId="AD" clId="Web-{E9187369-1730-2F6E-558E-BEB48500F943}" dt="2023-12-06T09:51:15.550" v="1"/>
          <ac:graphicFrameMkLst>
            <pc:docMk/>
            <pc:sldMk cId="819376496" sldId="707"/>
            <ac:graphicFrameMk id="2" creationId="{37D6C929-561D-7FE4-B27E-2B33D8101DE6}"/>
          </ac:graphicFrameMkLst>
        </pc:graphicFrameChg>
      </pc:sldChg>
      <pc:sldChg chg="del">
        <pc:chgData name="Luca Downey" userId="S::luca.downey@saintjamesschool.co.uk::517d84de-2b31-4d76-85c6-3cd7894e9663" providerId="AD" clId="Web-{E9187369-1730-2F6E-558E-BEB48500F943}" dt="2023-12-06T14:53:27.619" v="104"/>
        <pc:sldMkLst>
          <pc:docMk/>
          <pc:sldMk cId="978773587" sldId="708"/>
        </pc:sldMkLst>
      </pc:sldChg>
      <pc:sldChg chg="del">
        <pc:chgData name="Luca Downey" userId="S::luca.downey@saintjamesschool.co.uk::517d84de-2b31-4d76-85c6-3cd7894e9663" providerId="AD" clId="Web-{E9187369-1730-2F6E-558E-BEB48500F943}" dt="2023-12-06T14:53:44.448" v="107"/>
        <pc:sldMkLst>
          <pc:docMk/>
          <pc:sldMk cId="1918832042" sldId="709"/>
        </pc:sldMkLst>
      </pc:sldChg>
      <pc:sldChg chg="del">
        <pc:chgData name="Luca Downey" userId="S::luca.downey@saintjamesschool.co.uk::517d84de-2b31-4d76-85c6-3cd7894e9663" providerId="AD" clId="Web-{E9187369-1730-2F6E-558E-BEB48500F943}" dt="2023-12-06T14:53:59.698" v="109"/>
        <pc:sldMkLst>
          <pc:docMk/>
          <pc:sldMk cId="4269010918" sldId="710"/>
        </pc:sldMkLst>
      </pc:sldChg>
      <pc:sldChg chg="del">
        <pc:chgData name="Luca Downey" userId="S::luca.downey@saintjamesschool.co.uk::517d84de-2b31-4d76-85c6-3cd7894e9663" providerId="AD" clId="Web-{E9187369-1730-2F6E-558E-BEB48500F943}" dt="2023-12-06T14:54:20.746" v="111"/>
        <pc:sldMkLst>
          <pc:docMk/>
          <pc:sldMk cId="4115616938" sldId="711"/>
        </pc:sldMkLst>
      </pc:sldChg>
      <pc:sldChg chg="del">
        <pc:chgData name="Luca Downey" userId="S::luca.downey@saintjamesschool.co.uk::517d84de-2b31-4d76-85c6-3cd7894e9663" providerId="AD" clId="Web-{E9187369-1730-2F6E-558E-BEB48500F943}" dt="2023-12-06T14:54:55.669" v="113"/>
        <pc:sldMkLst>
          <pc:docMk/>
          <pc:sldMk cId="1877642598" sldId="712"/>
        </pc:sldMkLst>
      </pc:sldChg>
      <pc:sldChg chg="add replId">
        <pc:chgData name="Luca Downey" userId="S::luca.downey@saintjamesschool.co.uk::517d84de-2b31-4d76-85c6-3cd7894e9663" providerId="AD" clId="Web-{E9187369-1730-2F6E-558E-BEB48500F943}" dt="2023-12-06T14:53:29.557" v="105"/>
        <pc:sldMkLst>
          <pc:docMk/>
          <pc:sldMk cId="486151489" sldId="783"/>
        </pc:sldMkLst>
      </pc:sldChg>
      <pc:sldChg chg="add replId">
        <pc:chgData name="Luca Downey" userId="S::luca.downey@saintjamesschool.co.uk::517d84de-2b31-4d76-85c6-3cd7894e9663" providerId="AD" clId="Web-{E9187369-1730-2F6E-558E-BEB48500F943}" dt="2023-12-06T14:53:43.745" v="106"/>
        <pc:sldMkLst>
          <pc:docMk/>
          <pc:sldMk cId="4171134242" sldId="784"/>
        </pc:sldMkLst>
      </pc:sldChg>
      <pc:sldChg chg="add replId">
        <pc:chgData name="Luca Downey" userId="S::luca.downey@saintjamesschool.co.uk::517d84de-2b31-4d76-85c6-3cd7894e9663" providerId="AD" clId="Web-{E9187369-1730-2F6E-558E-BEB48500F943}" dt="2023-12-06T14:53:57.761" v="108"/>
        <pc:sldMkLst>
          <pc:docMk/>
          <pc:sldMk cId="4061728014" sldId="785"/>
        </pc:sldMkLst>
      </pc:sldChg>
      <pc:sldChg chg="add replId">
        <pc:chgData name="Luca Downey" userId="S::luca.downey@saintjamesschool.co.uk::517d84de-2b31-4d76-85c6-3cd7894e9663" providerId="AD" clId="Web-{E9187369-1730-2F6E-558E-BEB48500F943}" dt="2023-12-06T14:54:19.183" v="110"/>
        <pc:sldMkLst>
          <pc:docMk/>
          <pc:sldMk cId="3605185897" sldId="786"/>
        </pc:sldMkLst>
      </pc:sldChg>
      <pc:sldChg chg="add replId">
        <pc:chgData name="Luca Downey" userId="S::luca.downey@saintjamesschool.co.uk::517d84de-2b31-4d76-85c6-3cd7894e9663" providerId="AD" clId="Web-{E9187369-1730-2F6E-558E-BEB48500F943}" dt="2023-12-06T14:54:53.903" v="112"/>
        <pc:sldMkLst>
          <pc:docMk/>
          <pc:sldMk cId="2526678368" sldId="787"/>
        </pc:sldMkLst>
      </pc:sldChg>
    </pc:docChg>
  </pc:docChgLst>
  <pc:docChgLst>
    <pc:chgData name="Mark Morris" userId="S::mark.morris@saintjamesschool.co.uk::8f589643-d61b-4aba-9c81-e3623d027a16" providerId="AD" clId="Web-{1A428226-F1CD-0E58-1A22-8497B0E8E01D}"/>
    <pc:docChg chg="delSld modSld sldOrd">
      <pc:chgData name="Mark Morris" userId="S::mark.morris@saintjamesschool.co.uk::8f589643-d61b-4aba-9c81-e3623d027a16" providerId="AD" clId="Web-{1A428226-F1CD-0E58-1A22-8497B0E8E01D}" dt="2023-12-08T11:07:54.609" v="14"/>
      <pc:docMkLst>
        <pc:docMk/>
      </pc:docMkLst>
      <pc:sldChg chg="modSp ord">
        <pc:chgData name="Mark Morris" userId="S::mark.morris@saintjamesschool.co.uk::8f589643-d61b-4aba-9c81-e3623d027a16" providerId="AD" clId="Web-{1A428226-F1CD-0E58-1A22-8497B0E8E01D}" dt="2023-12-08T11:01:52.800" v="10" actId="20577"/>
        <pc:sldMkLst>
          <pc:docMk/>
          <pc:sldMk cId="2201396050" sldId="715"/>
        </pc:sldMkLst>
        <pc:spChg chg="mod">
          <ac:chgData name="Mark Morris" userId="S::mark.morris@saintjamesschool.co.uk::8f589643-d61b-4aba-9c81-e3623d027a16" providerId="AD" clId="Web-{1A428226-F1CD-0E58-1A22-8497B0E8E01D}" dt="2023-12-08T11:01:52.800" v="10" actId="20577"/>
          <ac:spMkLst>
            <pc:docMk/>
            <pc:sldMk cId="2201396050" sldId="715"/>
            <ac:spMk id="5" creationId="{DA2A138E-5BA6-3D9F-0372-EFB31043A970}"/>
          </ac:spMkLst>
        </pc:spChg>
      </pc:sldChg>
      <pc:sldChg chg="del">
        <pc:chgData name="Mark Morris" userId="S::mark.morris@saintjamesschool.co.uk::8f589643-d61b-4aba-9c81-e3623d027a16" providerId="AD" clId="Web-{1A428226-F1CD-0E58-1A22-8497B0E8E01D}" dt="2023-12-08T11:07:54.609" v="14"/>
        <pc:sldMkLst>
          <pc:docMk/>
          <pc:sldMk cId="3826796613" sldId="716"/>
        </pc:sldMkLst>
      </pc:sldChg>
      <pc:sldChg chg="del">
        <pc:chgData name="Mark Morris" userId="S::mark.morris@saintjamesschool.co.uk::8f589643-d61b-4aba-9c81-e3623d027a16" providerId="AD" clId="Web-{1A428226-F1CD-0E58-1A22-8497B0E8E01D}" dt="2023-12-08T11:07:45.171" v="13"/>
        <pc:sldMkLst>
          <pc:docMk/>
          <pc:sldMk cId="2469773371" sldId="717"/>
        </pc:sldMkLst>
      </pc:sldChg>
      <pc:sldChg chg="del">
        <pc:chgData name="Mark Morris" userId="S::mark.morris@saintjamesschool.co.uk::8f589643-d61b-4aba-9c81-e3623d027a16" providerId="AD" clId="Web-{1A428226-F1CD-0E58-1A22-8497B0E8E01D}" dt="2023-12-08T11:07:35.639" v="12"/>
        <pc:sldMkLst>
          <pc:docMk/>
          <pc:sldMk cId="957894720" sldId="718"/>
        </pc:sldMkLst>
      </pc:sldChg>
      <pc:sldChg chg="del">
        <pc:chgData name="Mark Morris" userId="S::mark.morris@saintjamesschool.co.uk::8f589643-d61b-4aba-9c81-e3623d027a16" providerId="AD" clId="Web-{1A428226-F1CD-0E58-1A22-8497B0E8E01D}" dt="2023-12-08T11:07:21.998" v="11"/>
        <pc:sldMkLst>
          <pc:docMk/>
          <pc:sldMk cId="2616414107" sldId="719"/>
        </pc:sldMkLst>
      </pc:sldChg>
      <pc:sldChg chg="del">
        <pc:chgData name="Mark Morris" userId="S::mark.morris@saintjamesschool.co.uk::8f589643-d61b-4aba-9c81-e3623d027a16" providerId="AD" clId="Web-{1A428226-F1CD-0E58-1A22-8497B0E8E01D}" dt="2023-12-08T11:01:30.549" v="8"/>
        <pc:sldMkLst>
          <pc:docMk/>
          <pc:sldMk cId="2776938912" sldId="720"/>
        </pc:sldMkLst>
      </pc:sldChg>
    </pc:docChg>
  </pc:docChgLst>
  <pc:docChgLst>
    <pc:chgData name="Kevin Chan" userId="S::kevin.chan@saintjamesschool.co.uk::d7f1e113-3f10-4d05-b890-7f01e0f820a4" providerId="AD" clId="Web-{AB037B2F-C65F-6680-927E-73EC327DE08F}"/>
    <pc:docChg chg="modSld">
      <pc:chgData name="Kevin Chan" userId="S::kevin.chan@saintjamesschool.co.uk::d7f1e113-3f10-4d05-b890-7f01e0f820a4" providerId="AD" clId="Web-{AB037B2F-C65F-6680-927E-73EC327DE08F}" dt="2024-02-05T10:29:31.115" v="106" actId="20577"/>
      <pc:docMkLst>
        <pc:docMk/>
      </pc:docMkLst>
      <pc:sldChg chg="delSp modSp">
        <pc:chgData name="Kevin Chan" userId="S::kevin.chan@saintjamesschool.co.uk::d7f1e113-3f10-4d05-b890-7f01e0f820a4" providerId="AD" clId="Web-{AB037B2F-C65F-6680-927E-73EC327DE08F}" dt="2024-02-05T10:29:31.115" v="106" actId="20577"/>
        <pc:sldMkLst>
          <pc:docMk/>
          <pc:sldMk cId="4071898725" sldId="789"/>
        </pc:sldMkLst>
        <pc:spChg chg="mod">
          <ac:chgData name="Kevin Chan" userId="S::kevin.chan@saintjamesschool.co.uk::d7f1e113-3f10-4d05-b890-7f01e0f820a4" providerId="AD" clId="Web-{AB037B2F-C65F-6680-927E-73EC327DE08F}" dt="2024-02-05T10:29:20.927" v="85" actId="1076"/>
          <ac:spMkLst>
            <pc:docMk/>
            <pc:sldMk cId="4071898725" sldId="789"/>
            <ac:spMk id="7" creationId="{4E0601F5-D7C3-15B5-83D6-7DC37D3574E4}"/>
          </ac:spMkLst>
        </pc:spChg>
        <pc:spChg chg="mod">
          <ac:chgData name="Kevin Chan" userId="S::kevin.chan@saintjamesschool.co.uk::d7f1e113-3f10-4d05-b890-7f01e0f820a4" providerId="AD" clId="Web-{AB037B2F-C65F-6680-927E-73EC327DE08F}" dt="2024-02-05T10:28:52.754" v="39" actId="20577"/>
          <ac:spMkLst>
            <pc:docMk/>
            <pc:sldMk cId="4071898725" sldId="789"/>
            <ac:spMk id="9" creationId="{4ADBF347-6500-75C1-7CB9-A9EED3C919E9}"/>
          </ac:spMkLst>
        </pc:spChg>
        <pc:spChg chg="mod">
          <ac:chgData name="Kevin Chan" userId="S::kevin.chan@saintjamesschool.co.uk::d7f1e113-3f10-4d05-b890-7f01e0f820a4" providerId="AD" clId="Web-{AB037B2F-C65F-6680-927E-73EC327DE08F}" dt="2024-02-05T10:29:31.115" v="106" actId="20577"/>
          <ac:spMkLst>
            <pc:docMk/>
            <pc:sldMk cId="4071898725" sldId="789"/>
            <ac:spMk id="10" creationId="{72DA49A5-8C5A-D2C8-56B8-CA739D43C8CD}"/>
          </ac:spMkLst>
        </pc:spChg>
        <pc:picChg chg="del">
          <ac:chgData name="Kevin Chan" userId="S::kevin.chan@saintjamesschool.co.uk::d7f1e113-3f10-4d05-b890-7f01e0f820a4" providerId="AD" clId="Web-{AB037B2F-C65F-6680-927E-73EC327DE08F}" dt="2024-02-05T10:28:19.534" v="2"/>
          <ac:picMkLst>
            <pc:docMk/>
            <pc:sldMk cId="4071898725" sldId="789"/>
            <ac:picMk id="4" creationId="{E708CA78-89E8-5CAB-E0E9-00FF0C729864}"/>
          </ac:picMkLst>
        </pc:picChg>
        <pc:picChg chg="del">
          <ac:chgData name="Kevin Chan" userId="S::kevin.chan@saintjamesschool.co.uk::d7f1e113-3f10-4d05-b890-7f01e0f820a4" providerId="AD" clId="Web-{AB037B2F-C65F-6680-927E-73EC327DE08F}" dt="2024-02-05T10:28:19.378" v="1"/>
          <ac:picMkLst>
            <pc:docMk/>
            <pc:sldMk cId="4071898725" sldId="789"/>
            <ac:picMk id="1028" creationId="{6A928708-1725-3663-A305-62A60079361C}"/>
          </ac:picMkLst>
        </pc:picChg>
        <pc:picChg chg="del">
          <ac:chgData name="Kevin Chan" userId="S::kevin.chan@saintjamesschool.co.uk::d7f1e113-3f10-4d05-b890-7f01e0f820a4" providerId="AD" clId="Web-{AB037B2F-C65F-6680-927E-73EC327DE08F}" dt="2024-02-05T10:28:18.643" v="0"/>
          <ac:picMkLst>
            <pc:docMk/>
            <pc:sldMk cId="4071898725" sldId="789"/>
            <ac:picMk id="1030" creationId="{129843AF-956A-2CE8-4F22-828B7C9E86A2}"/>
          </ac:picMkLst>
        </pc:picChg>
      </pc:sldChg>
    </pc:docChg>
  </pc:docChgLst>
  <pc:docChgLst>
    <pc:chgData name="Andrew Oakes" userId="S::andrew.oakes@saintjamesschool.co.uk::ae09bb71-2d75-4882-982e-340b8abfe6be" providerId="AD" clId="Web-{51ADB314-7EAE-470E-E05B-AE47CCC30AF6}"/>
    <pc:docChg chg="modSld">
      <pc:chgData name="Andrew Oakes" userId="S::andrew.oakes@saintjamesschool.co.uk::ae09bb71-2d75-4882-982e-340b8abfe6be" providerId="AD" clId="Web-{51ADB314-7EAE-470E-E05B-AE47CCC30AF6}" dt="2024-02-01T20:14:40.610" v="113" actId="20577"/>
      <pc:docMkLst>
        <pc:docMk/>
      </pc:docMkLst>
      <pc:sldChg chg="modSp">
        <pc:chgData name="Andrew Oakes" userId="S::andrew.oakes@saintjamesschool.co.uk::ae09bb71-2d75-4882-982e-340b8abfe6be" providerId="AD" clId="Web-{51ADB314-7EAE-470E-E05B-AE47CCC30AF6}" dt="2024-02-01T20:09:25.644" v="5" actId="20577"/>
        <pc:sldMkLst>
          <pc:docMk/>
          <pc:sldMk cId="831360884" sldId="662"/>
        </pc:sldMkLst>
        <pc:spChg chg="mod">
          <ac:chgData name="Andrew Oakes" userId="S::andrew.oakes@saintjamesschool.co.uk::ae09bb71-2d75-4882-982e-340b8abfe6be" providerId="AD" clId="Web-{51ADB314-7EAE-470E-E05B-AE47CCC30AF6}" dt="2024-02-01T20:09:25.644" v="5" actId="20577"/>
          <ac:spMkLst>
            <pc:docMk/>
            <pc:sldMk cId="831360884" sldId="662"/>
            <ac:spMk id="7" creationId="{D3695D3E-C125-EF5F-32F6-B7E32E204520}"/>
          </ac:spMkLst>
        </pc:spChg>
      </pc:sldChg>
      <pc:sldChg chg="modSp">
        <pc:chgData name="Andrew Oakes" userId="S::andrew.oakes@saintjamesschool.co.uk::ae09bb71-2d75-4882-982e-340b8abfe6be" providerId="AD" clId="Web-{51ADB314-7EAE-470E-E05B-AE47CCC30AF6}" dt="2024-02-01T20:09:54.895" v="15" actId="20577"/>
        <pc:sldMkLst>
          <pc:docMk/>
          <pc:sldMk cId="3246106063" sldId="663"/>
        </pc:sldMkLst>
        <pc:spChg chg="mod">
          <ac:chgData name="Andrew Oakes" userId="S::andrew.oakes@saintjamesschool.co.uk::ae09bb71-2d75-4882-982e-340b8abfe6be" providerId="AD" clId="Web-{51ADB314-7EAE-470E-E05B-AE47CCC30AF6}" dt="2024-02-01T20:09:41.755" v="6" actId="20577"/>
          <ac:spMkLst>
            <pc:docMk/>
            <pc:sldMk cId="3246106063" sldId="663"/>
            <ac:spMk id="2" creationId="{2FE46170-FA0F-FBA5-026E-DBFFF709D98C}"/>
          </ac:spMkLst>
        </pc:spChg>
        <pc:spChg chg="mod">
          <ac:chgData name="Andrew Oakes" userId="S::andrew.oakes@saintjamesschool.co.uk::ae09bb71-2d75-4882-982e-340b8abfe6be" providerId="AD" clId="Web-{51ADB314-7EAE-470E-E05B-AE47CCC30AF6}" dt="2024-02-01T20:09:50.473" v="13" actId="20577"/>
          <ac:spMkLst>
            <pc:docMk/>
            <pc:sldMk cId="3246106063" sldId="663"/>
            <ac:spMk id="5" creationId="{DA2A138E-5BA6-3D9F-0372-EFB31043A970}"/>
          </ac:spMkLst>
        </pc:spChg>
        <pc:spChg chg="mod">
          <ac:chgData name="Andrew Oakes" userId="S::andrew.oakes@saintjamesschool.co.uk::ae09bb71-2d75-4882-982e-340b8abfe6be" providerId="AD" clId="Web-{51ADB314-7EAE-470E-E05B-AE47CCC30AF6}" dt="2024-02-01T20:09:54.895" v="15" actId="20577"/>
          <ac:spMkLst>
            <pc:docMk/>
            <pc:sldMk cId="3246106063" sldId="663"/>
            <ac:spMk id="7" creationId="{D3695D3E-C125-EF5F-32F6-B7E32E204520}"/>
          </ac:spMkLst>
        </pc:spChg>
        <pc:spChg chg="mod">
          <ac:chgData name="Andrew Oakes" userId="S::andrew.oakes@saintjamesschool.co.uk::ae09bb71-2d75-4882-982e-340b8abfe6be" providerId="AD" clId="Web-{51ADB314-7EAE-470E-E05B-AE47CCC30AF6}" dt="2024-02-01T20:09:47.020" v="12" actId="20577"/>
          <ac:spMkLst>
            <pc:docMk/>
            <pc:sldMk cId="3246106063" sldId="663"/>
            <ac:spMk id="9" creationId="{4ADBF347-6500-75C1-7CB9-A9EED3C919E9}"/>
          </ac:spMkLst>
        </pc:spChg>
      </pc:sldChg>
      <pc:sldChg chg="modSp">
        <pc:chgData name="Andrew Oakes" userId="S::andrew.oakes@saintjamesschool.co.uk::ae09bb71-2d75-4882-982e-340b8abfe6be" providerId="AD" clId="Web-{51ADB314-7EAE-470E-E05B-AE47CCC30AF6}" dt="2024-02-01T20:11:09.195" v="42" actId="20577"/>
        <pc:sldMkLst>
          <pc:docMk/>
          <pc:sldMk cId="2939322467" sldId="664"/>
        </pc:sldMkLst>
        <pc:spChg chg="mod">
          <ac:chgData name="Andrew Oakes" userId="S::andrew.oakes@saintjamesschool.co.uk::ae09bb71-2d75-4882-982e-340b8abfe6be" providerId="AD" clId="Web-{51ADB314-7EAE-470E-E05B-AE47CCC30AF6}" dt="2024-02-01T20:10:52.710" v="17" actId="20577"/>
          <ac:spMkLst>
            <pc:docMk/>
            <pc:sldMk cId="2939322467" sldId="664"/>
            <ac:spMk id="2" creationId="{2FE46170-FA0F-FBA5-026E-DBFFF709D98C}"/>
          </ac:spMkLst>
        </pc:spChg>
        <pc:spChg chg="mod">
          <ac:chgData name="Andrew Oakes" userId="S::andrew.oakes@saintjamesschool.co.uk::ae09bb71-2d75-4882-982e-340b8abfe6be" providerId="AD" clId="Web-{51ADB314-7EAE-470E-E05B-AE47CCC30AF6}" dt="2024-02-01T20:11:03.429" v="28" actId="20577"/>
          <ac:spMkLst>
            <pc:docMk/>
            <pc:sldMk cId="2939322467" sldId="664"/>
            <ac:spMk id="5" creationId="{DA2A138E-5BA6-3D9F-0372-EFB31043A970}"/>
          </ac:spMkLst>
        </pc:spChg>
        <pc:spChg chg="mod">
          <ac:chgData name="Andrew Oakes" userId="S::andrew.oakes@saintjamesschool.co.uk::ae09bb71-2d75-4882-982e-340b8abfe6be" providerId="AD" clId="Web-{51ADB314-7EAE-470E-E05B-AE47CCC30AF6}" dt="2024-02-01T20:11:09.195" v="42" actId="20577"/>
          <ac:spMkLst>
            <pc:docMk/>
            <pc:sldMk cId="2939322467" sldId="664"/>
            <ac:spMk id="7" creationId="{D3695D3E-C125-EF5F-32F6-B7E32E204520}"/>
          </ac:spMkLst>
        </pc:spChg>
        <pc:spChg chg="mod">
          <ac:chgData name="Andrew Oakes" userId="S::andrew.oakes@saintjamesschool.co.uk::ae09bb71-2d75-4882-982e-340b8abfe6be" providerId="AD" clId="Web-{51ADB314-7EAE-470E-E05B-AE47CCC30AF6}" dt="2024-02-01T20:10:58.663" v="26" actId="20577"/>
          <ac:spMkLst>
            <pc:docMk/>
            <pc:sldMk cId="2939322467" sldId="664"/>
            <ac:spMk id="9" creationId="{4ADBF347-6500-75C1-7CB9-A9EED3C919E9}"/>
          </ac:spMkLst>
        </pc:spChg>
      </pc:sldChg>
      <pc:sldChg chg="modSp">
        <pc:chgData name="Andrew Oakes" userId="S::andrew.oakes@saintjamesschool.co.uk::ae09bb71-2d75-4882-982e-340b8abfe6be" providerId="AD" clId="Web-{51ADB314-7EAE-470E-E05B-AE47CCC30AF6}" dt="2024-02-01T20:12:43.480" v="54" actId="20577"/>
        <pc:sldMkLst>
          <pc:docMk/>
          <pc:sldMk cId="804023852" sldId="665"/>
        </pc:sldMkLst>
        <pc:spChg chg="mod">
          <ac:chgData name="Andrew Oakes" userId="S::andrew.oakes@saintjamesschool.co.uk::ae09bb71-2d75-4882-982e-340b8abfe6be" providerId="AD" clId="Web-{51ADB314-7EAE-470E-E05B-AE47CCC30AF6}" dt="2024-02-01T20:12:43.480" v="54" actId="20577"/>
          <ac:spMkLst>
            <pc:docMk/>
            <pc:sldMk cId="804023852" sldId="665"/>
            <ac:spMk id="2" creationId="{2FE46170-FA0F-FBA5-026E-DBFFF709D98C}"/>
          </ac:spMkLst>
        </pc:spChg>
        <pc:spChg chg="mod">
          <ac:chgData name="Andrew Oakes" userId="S::andrew.oakes@saintjamesschool.co.uk::ae09bb71-2d75-4882-982e-340b8abfe6be" providerId="AD" clId="Web-{51ADB314-7EAE-470E-E05B-AE47CCC30AF6}" dt="2024-02-01T20:12:31.683" v="48" actId="20577"/>
          <ac:spMkLst>
            <pc:docMk/>
            <pc:sldMk cId="804023852" sldId="665"/>
            <ac:spMk id="5" creationId="{DA2A138E-5BA6-3D9F-0372-EFB31043A970}"/>
          </ac:spMkLst>
        </pc:spChg>
        <pc:spChg chg="mod">
          <ac:chgData name="Andrew Oakes" userId="S::andrew.oakes@saintjamesschool.co.uk::ae09bb71-2d75-4882-982e-340b8abfe6be" providerId="AD" clId="Web-{51ADB314-7EAE-470E-E05B-AE47CCC30AF6}" dt="2024-02-01T20:12:36.448" v="51" actId="20577"/>
          <ac:spMkLst>
            <pc:docMk/>
            <pc:sldMk cId="804023852" sldId="665"/>
            <ac:spMk id="7" creationId="{D3695D3E-C125-EF5F-32F6-B7E32E204520}"/>
          </ac:spMkLst>
        </pc:spChg>
        <pc:spChg chg="mod">
          <ac:chgData name="Andrew Oakes" userId="S::andrew.oakes@saintjamesschool.co.uk::ae09bb71-2d75-4882-982e-340b8abfe6be" providerId="AD" clId="Web-{51ADB314-7EAE-470E-E05B-AE47CCC30AF6}" dt="2024-02-01T20:12:39.917" v="53" actId="20577"/>
          <ac:spMkLst>
            <pc:docMk/>
            <pc:sldMk cId="804023852" sldId="665"/>
            <ac:spMk id="9" creationId="{4ADBF347-6500-75C1-7CB9-A9EED3C919E9}"/>
          </ac:spMkLst>
        </pc:spChg>
      </pc:sldChg>
      <pc:sldChg chg="modSp">
        <pc:chgData name="Andrew Oakes" userId="S::andrew.oakes@saintjamesschool.co.uk::ae09bb71-2d75-4882-982e-340b8abfe6be" providerId="AD" clId="Web-{51ADB314-7EAE-470E-E05B-AE47CCC30AF6}" dt="2024-02-01T20:13:36.513" v="67" actId="20577"/>
        <pc:sldMkLst>
          <pc:docMk/>
          <pc:sldMk cId="55730433" sldId="666"/>
        </pc:sldMkLst>
        <pc:spChg chg="mod">
          <ac:chgData name="Andrew Oakes" userId="S::andrew.oakes@saintjamesschool.co.uk::ae09bb71-2d75-4882-982e-340b8abfe6be" providerId="AD" clId="Web-{51ADB314-7EAE-470E-E05B-AE47CCC30AF6}" dt="2024-02-01T20:13:26.107" v="56" actId="20577"/>
          <ac:spMkLst>
            <pc:docMk/>
            <pc:sldMk cId="55730433" sldId="666"/>
            <ac:spMk id="2" creationId="{2FE46170-FA0F-FBA5-026E-DBFFF709D98C}"/>
          </ac:spMkLst>
        </pc:spChg>
        <pc:spChg chg="mod">
          <ac:chgData name="Andrew Oakes" userId="S::andrew.oakes@saintjamesschool.co.uk::ae09bb71-2d75-4882-982e-340b8abfe6be" providerId="AD" clId="Web-{51ADB314-7EAE-470E-E05B-AE47CCC30AF6}" dt="2024-02-01T20:13:33.951" v="60" actId="20577"/>
          <ac:spMkLst>
            <pc:docMk/>
            <pc:sldMk cId="55730433" sldId="666"/>
            <ac:spMk id="5" creationId="{DA2A138E-5BA6-3D9F-0372-EFB31043A970}"/>
          </ac:spMkLst>
        </pc:spChg>
        <pc:spChg chg="mod">
          <ac:chgData name="Andrew Oakes" userId="S::andrew.oakes@saintjamesschool.co.uk::ae09bb71-2d75-4882-982e-340b8abfe6be" providerId="AD" clId="Web-{51ADB314-7EAE-470E-E05B-AE47CCC30AF6}" dt="2024-02-01T20:13:36.513" v="67" actId="20577"/>
          <ac:spMkLst>
            <pc:docMk/>
            <pc:sldMk cId="55730433" sldId="666"/>
            <ac:spMk id="7" creationId="{D3695D3E-C125-EF5F-32F6-B7E32E204520}"/>
          </ac:spMkLst>
        </pc:spChg>
        <pc:spChg chg="mod">
          <ac:chgData name="Andrew Oakes" userId="S::andrew.oakes@saintjamesschool.co.uk::ae09bb71-2d75-4882-982e-340b8abfe6be" providerId="AD" clId="Web-{51ADB314-7EAE-470E-E05B-AE47CCC30AF6}" dt="2024-02-01T20:13:32.185" v="58" actId="20577"/>
          <ac:spMkLst>
            <pc:docMk/>
            <pc:sldMk cId="55730433" sldId="666"/>
            <ac:spMk id="9" creationId="{4ADBF347-6500-75C1-7CB9-A9EED3C919E9}"/>
          </ac:spMkLst>
        </pc:spChg>
      </pc:sldChg>
      <pc:sldChg chg="modSp">
        <pc:chgData name="Andrew Oakes" userId="S::andrew.oakes@saintjamesschool.co.uk::ae09bb71-2d75-4882-982e-340b8abfe6be" providerId="AD" clId="Web-{51ADB314-7EAE-470E-E05B-AE47CCC30AF6}" dt="2024-02-01T20:14:40.610" v="113" actId="20577"/>
        <pc:sldMkLst>
          <pc:docMk/>
          <pc:sldMk cId="2102575676" sldId="667"/>
        </pc:sldMkLst>
        <pc:spChg chg="mod">
          <ac:chgData name="Andrew Oakes" userId="S::andrew.oakes@saintjamesschool.co.uk::ae09bb71-2d75-4882-982e-340b8abfe6be" providerId="AD" clId="Web-{51ADB314-7EAE-470E-E05B-AE47CCC30AF6}" dt="2024-02-01T20:14:29.281" v="93" actId="20577"/>
          <ac:spMkLst>
            <pc:docMk/>
            <pc:sldMk cId="2102575676" sldId="667"/>
            <ac:spMk id="2" creationId="{2FE46170-FA0F-FBA5-026E-DBFFF709D98C}"/>
          </ac:spMkLst>
        </pc:spChg>
        <pc:spChg chg="mod">
          <ac:chgData name="Andrew Oakes" userId="S::andrew.oakes@saintjamesschool.co.uk::ae09bb71-2d75-4882-982e-340b8abfe6be" providerId="AD" clId="Web-{51ADB314-7EAE-470E-E05B-AE47CCC30AF6}" dt="2024-02-01T20:14:10.655" v="69" actId="20577"/>
          <ac:spMkLst>
            <pc:docMk/>
            <pc:sldMk cId="2102575676" sldId="667"/>
            <ac:spMk id="5" creationId="{DA2A138E-5BA6-3D9F-0372-EFB31043A970}"/>
          </ac:spMkLst>
        </pc:spChg>
        <pc:spChg chg="mod">
          <ac:chgData name="Andrew Oakes" userId="S::andrew.oakes@saintjamesschool.co.uk::ae09bb71-2d75-4882-982e-340b8abfe6be" providerId="AD" clId="Web-{51ADB314-7EAE-470E-E05B-AE47CCC30AF6}" dt="2024-02-01T20:14:40.610" v="113" actId="20577"/>
          <ac:spMkLst>
            <pc:docMk/>
            <pc:sldMk cId="2102575676" sldId="667"/>
            <ac:spMk id="7" creationId="{D3695D3E-C125-EF5F-32F6-B7E32E204520}"/>
          </ac:spMkLst>
        </pc:spChg>
        <pc:spChg chg="mod">
          <ac:chgData name="Andrew Oakes" userId="S::andrew.oakes@saintjamesschool.co.uk::ae09bb71-2d75-4882-982e-340b8abfe6be" providerId="AD" clId="Web-{51ADB314-7EAE-470E-E05B-AE47CCC30AF6}" dt="2024-02-01T20:14:27.906" v="91" actId="20577"/>
          <ac:spMkLst>
            <pc:docMk/>
            <pc:sldMk cId="2102575676" sldId="667"/>
            <ac:spMk id="9" creationId="{4ADBF347-6500-75C1-7CB9-A9EED3C919E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500"/>
            </a:lvl2pPr>
            <a:lvl3pPr marL="685772" indent="0" algn="ctr">
              <a:buNone/>
              <a:defRPr sz="1350"/>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199"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251793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500">
                <a:solidFill>
                  <a:schemeClr val="tx1">
                    <a:tint val="75000"/>
                  </a:schemeClr>
                </a:solidFill>
              </a:defRPr>
            </a:lvl2pPr>
            <a:lvl3pPr marL="685772" indent="0">
              <a:buNone/>
              <a:defRPr sz="1350">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199"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3155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485215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596492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886" indent="0">
              <a:buNone/>
              <a:defRPr sz="2100"/>
            </a:lvl2pPr>
            <a:lvl3pPr marL="685772" indent="0">
              <a:buNone/>
              <a:defRPr sz="1800"/>
            </a:lvl3pPr>
            <a:lvl4pPr marL="1028657" indent="0">
              <a:buNone/>
              <a:defRPr sz="1500"/>
            </a:lvl4pPr>
            <a:lvl5pPr marL="1371543" indent="0">
              <a:buNone/>
              <a:defRPr sz="1500"/>
            </a:lvl5pPr>
            <a:lvl6pPr marL="1714428" indent="0">
              <a:buNone/>
              <a:defRPr sz="1500"/>
            </a:lvl6pPr>
            <a:lvl7pPr marL="2057314" indent="0">
              <a:buNone/>
              <a:defRPr sz="1500"/>
            </a:lvl7pPr>
            <a:lvl8pPr marL="2400199" indent="0">
              <a:buNone/>
              <a:defRPr sz="1500"/>
            </a:lvl8pPr>
            <a:lvl9pPr marL="2743085"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043730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6"/>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46CE7D5-CF57-46EF-B807-FDD0502418D4}" type="datetimeFigureOut">
              <a:rPr lang="en-US" smtClean="0"/>
              <a:t>2/7/2024</a:t>
            </a:fld>
            <a:endParaRPr lang="en-US"/>
          </a:p>
        </p:txBody>
      </p:sp>
      <p:sp>
        <p:nvSpPr>
          <p:cNvPr id="5" name="Footer Placeholder 4"/>
          <p:cNvSpPr>
            <a:spLocks noGrp="1"/>
          </p:cNvSpPr>
          <p:nvPr>
            <p:ph type="ftr" sz="quarter" idx="3"/>
          </p:nvPr>
        </p:nvSpPr>
        <p:spPr>
          <a:xfrm>
            <a:off x="2271714"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35387485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99" r:id="rId4"/>
    <p:sldLayoutId id="2147483688" r:id="rId5"/>
    <p:sldLayoutId id="2147483689" r:id="rId6"/>
    <p:sldLayoutId id="2147483701" r:id="rId7"/>
    <p:sldLayoutId id="2147483690" r:id="rId8"/>
    <p:sldLayoutId id="2147483691" r:id="rId9"/>
    <p:sldLayoutId id="2147483692" r:id="rId10"/>
    <p:sldLayoutId id="2147483693" r:id="rId11"/>
    <p:sldLayoutId id="2147483751" r:id="rId12"/>
    <p:sldLayoutId id="2147483705" r:id="rId13"/>
    <p:sldLayoutId id="2147483694" r:id="rId14"/>
    <p:sldLayoutId id="2147483695" r:id="rId15"/>
    <p:sldLayoutId id="2147483709" r:id="rId16"/>
    <p:sldLayoutId id="2147483696" r:id="rId17"/>
    <p:sldLayoutId id="2147483702" r:id="rId18"/>
    <p:sldLayoutId id="2147483703" r:id="rId19"/>
    <p:sldLayoutId id="2147483711" r:id="rId20"/>
    <p:sldLayoutId id="2147483753" r:id="rId21"/>
    <p:sldLayoutId id="2147483704" r:id="rId22"/>
    <p:sldLayoutId id="2147483756" r:id="rId23"/>
    <p:sldLayoutId id="2147483713" r:id="rId24"/>
    <p:sldLayoutId id="2147483698" r:id="rId25"/>
    <p:sldLayoutId id="2147483706" r:id="rId26"/>
    <p:sldLayoutId id="2147483707" r:id="rId27"/>
    <p:sldLayoutId id="2147483708" r:id="rId28"/>
    <p:sldLayoutId id="2147483716" r:id="rId29"/>
    <p:sldLayoutId id="2147483717" r:id="rId30"/>
    <p:sldLayoutId id="2147483754" r:id="rId31"/>
    <p:sldLayoutId id="2147483700" r:id="rId32"/>
    <p:sldLayoutId id="2147483720" r:id="rId33"/>
    <p:sldLayoutId id="2147483710" r:id="rId34"/>
    <p:sldLayoutId id="2147483721" r:id="rId35"/>
    <p:sldLayoutId id="2147483712" r:id="rId36"/>
    <p:sldLayoutId id="2147483697" r:id="rId37"/>
  </p:sldLayoutIdLst>
  <p:txStyles>
    <p:titleStyle>
      <a:lvl1pPr algn="l" defTabSz="685771"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3" indent="-171443" algn="l" defTabSz="685771"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9" indent="-171443" algn="l" defTabSz="685771" rtl="0" eaLnBrk="1" latinLnBrk="0" hangingPunct="1">
        <a:lnSpc>
          <a:spcPct val="90000"/>
        </a:lnSpc>
        <a:spcBef>
          <a:spcPts val="376"/>
        </a:spcBef>
        <a:buFont typeface="Arial" panose="020B0604020202020204" pitchFamily="34" charset="0"/>
        <a:buChar char="•"/>
        <a:defRPr sz="1800" kern="1200">
          <a:solidFill>
            <a:schemeClr val="tx1"/>
          </a:solidFill>
          <a:latin typeface="+mn-lt"/>
          <a:ea typeface="+mn-ea"/>
          <a:cs typeface="+mn-cs"/>
        </a:defRPr>
      </a:lvl2pPr>
      <a:lvl3pPr marL="857214" indent="-171443" algn="l" defTabSz="685771" rtl="0" eaLnBrk="1" latinLnBrk="0" hangingPunct="1">
        <a:lnSpc>
          <a:spcPct val="90000"/>
        </a:lnSpc>
        <a:spcBef>
          <a:spcPts val="376"/>
        </a:spcBef>
        <a:buFont typeface="Arial" panose="020B0604020202020204" pitchFamily="34" charset="0"/>
        <a:buChar char="•"/>
        <a:defRPr sz="1499" kern="1200">
          <a:solidFill>
            <a:schemeClr val="tx1"/>
          </a:solidFill>
          <a:latin typeface="+mn-lt"/>
          <a:ea typeface="+mn-ea"/>
          <a:cs typeface="+mn-cs"/>
        </a:defRPr>
      </a:lvl3pPr>
      <a:lvl4pPr marL="1200100"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4pPr>
      <a:lvl5pPr marL="1542986"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5pPr>
      <a:lvl6pPr marL="1885871"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6pPr>
      <a:lvl7pPr marL="2228757"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7pPr>
      <a:lvl8pPr marL="2571643"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8pPr>
      <a:lvl9pPr marL="2914528"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71" rtl="0" eaLnBrk="1" latinLnBrk="0" hangingPunct="1">
        <a:defRPr sz="1351" kern="1200">
          <a:solidFill>
            <a:schemeClr val="tx1"/>
          </a:solidFill>
          <a:latin typeface="+mn-lt"/>
          <a:ea typeface="+mn-ea"/>
          <a:cs typeface="+mn-cs"/>
        </a:defRPr>
      </a:lvl1pPr>
      <a:lvl2pPr marL="342886" algn="l" defTabSz="685771" rtl="0" eaLnBrk="1" latinLnBrk="0" hangingPunct="1">
        <a:defRPr sz="1351" kern="1200">
          <a:solidFill>
            <a:schemeClr val="tx1"/>
          </a:solidFill>
          <a:latin typeface="+mn-lt"/>
          <a:ea typeface="+mn-ea"/>
          <a:cs typeface="+mn-cs"/>
        </a:defRPr>
      </a:lvl2pPr>
      <a:lvl3pPr marL="685771" algn="l" defTabSz="685771" rtl="0" eaLnBrk="1" latinLnBrk="0" hangingPunct="1">
        <a:defRPr sz="1351" kern="1200">
          <a:solidFill>
            <a:schemeClr val="tx1"/>
          </a:solidFill>
          <a:latin typeface="+mn-lt"/>
          <a:ea typeface="+mn-ea"/>
          <a:cs typeface="+mn-cs"/>
        </a:defRPr>
      </a:lvl3pPr>
      <a:lvl4pPr marL="1028657" algn="l" defTabSz="685771" rtl="0" eaLnBrk="1" latinLnBrk="0" hangingPunct="1">
        <a:defRPr sz="1351" kern="1200">
          <a:solidFill>
            <a:schemeClr val="tx1"/>
          </a:solidFill>
          <a:latin typeface="+mn-lt"/>
          <a:ea typeface="+mn-ea"/>
          <a:cs typeface="+mn-cs"/>
        </a:defRPr>
      </a:lvl4pPr>
      <a:lvl5pPr marL="1371543" algn="l" defTabSz="685771" rtl="0" eaLnBrk="1" latinLnBrk="0" hangingPunct="1">
        <a:defRPr sz="1351" kern="1200">
          <a:solidFill>
            <a:schemeClr val="tx1"/>
          </a:solidFill>
          <a:latin typeface="+mn-lt"/>
          <a:ea typeface="+mn-ea"/>
          <a:cs typeface="+mn-cs"/>
        </a:defRPr>
      </a:lvl5pPr>
      <a:lvl6pPr marL="1714428" algn="l" defTabSz="685771" rtl="0" eaLnBrk="1" latinLnBrk="0" hangingPunct="1">
        <a:defRPr sz="1351" kern="1200">
          <a:solidFill>
            <a:schemeClr val="tx1"/>
          </a:solidFill>
          <a:latin typeface="+mn-lt"/>
          <a:ea typeface="+mn-ea"/>
          <a:cs typeface="+mn-cs"/>
        </a:defRPr>
      </a:lvl6pPr>
      <a:lvl7pPr marL="2057314" algn="l" defTabSz="685771" rtl="0" eaLnBrk="1" latinLnBrk="0" hangingPunct="1">
        <a:defRPr sz="1351" kern="1200">
          <a:solidFill>
            <a:schemeClr val="tx1"/>
          </a:solidFill>
          <a:latin typeface="+mn-lt"/>
          <a:ea typeface="+mn-ea"/>
          <a:cs typeface="+mn-cs"/>
        </a:defRPr>
      </a:lvl7pPr>
      <a:lvl8pPr marL="2400200" algn="l" defTabSz="685771" rtl="0" eaLnBrk="1" latinLnBrk="0" hangingPunct="1">
        <a:defRPr sz="1351" kern="1200">
          <a:solidFill>
            <a:schemeClr val="tx1"/>
          </a:solidFill>
          <a:latin typeface="+mn-lt"/>
          <a:ea typeface="+mn-ea"/>
          <a:cs typeface="+mn-cs"/>
        </a:defRPr>
      </a:lvl8pPr>
      <a:lvl9pPr marL="2743085" algn="l" defTabSz="685771" rtl="0" eaLnBrk="1" latinLnBrk="0" hangingPunct="1">
        <a:defRPr sz="13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ducationhub.blog.gov.uk/2023/05/18/school-attendance-important-risks-missing-day/"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hyperlink" Target="mailto:wearelistening@saintjames.co.uk?subject=wearelistening@saintjames.co.uk"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8" Type="http://schemas.openxmlformats.org/officeDocument/2006/relationships/hyperlink" Target="https://www.internetgeography.net/geography-quizzes/" TargetMode="External"/><Relationship Id="rId3" Type="http://schemas.openxmlformats.org/officeDocument/2006/relationships/hyperlink" Target="https://www.tutor2u.net/geography/reference" TargetMode="External"/><Relationship Id="rId7" Type="http://schemas.openxmlformats.org/officeDocument/2006/relationships/hyperlink" Target="https://m.youtube.com/results?sp=mAEA&amp;search_query=Geography+hawks+aqa" TargetMode="External"/><Relationship Id="rId2" Type="http://schemas.openxmlformats.org/officeDocument/2006/relationships/image" Target="../media/image8.png"/><Relationship Id="rId1" Type="http://schemas.openxmlformats.org/officeDocument/2006/relationships/slideLayout" Target="../slideLayouts/slideLayout9.xml"/><Relationship Id="rId6" Type="http://schemas.openxmlformats.org/officeDocument/2006/relationships/hyperlink" Target="https://cm.tutor2u.net/t/j-l-egkkud-ddltddsv-t/" TargetMode="External"/><Relationship Id="rId5" Type="http://schemas.openxmlformats.org/officeDocument/2006/relationships/hyperlink" Target="https://cm.tutor2u.net/t/j-l-egkkud-ddltddsv-j/" TargetMode="External"/><Relationship Id="rId10" Type="http://schemas.openxmlformats.org/officeDocument/2006/relationships/hyperlink" Target="https://filestore.aqa.org.uk/resources/geography/AQA-8035-SSV.PDF" TargetMode="External"/><Relationship Id="rId4" Type="http://schemas.openxmlformats.org/officeDocument/2006/relationships/hyperlink" Target="https://www.bbc.co.uk/bitesize/examspecs/zy3ptyc" TargetMode="External"/><Relationship Id="rId9" Type="http://schemas.openxmlformats.org/officeDocument/2006/relationships/hyperlink" Target="https://www.tutor2u.net/geography/collections/clear-the-deck-interactive-revision-activities-for-aqa-gcse-geography"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hyperlink" Target="https://saintjamesschoolco-my.sharepoint.com/:f:/g/personal/david_rose_saintjamesschool_co_uk/EmL7GK1wOf9GiXRNMbwfKpYBo6jqLN7aT58z_oTPQY94og?e=pVeK4C" TargetMode="External"/><Relationship Id="rId2" Type="http://schemas.openxmlformats.org/officeDocument/2006/relationships/image" Target="../media/image9.png"/><Relationship Id="rId1" Type="http://schemas.openxmlformats.org/officeDocument/2006/relationships/slideLayout" Target="../slideLayouts/slideLayout9.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8" Type="http://schemas.openxmlformats.org/officeDocument/2006/relationships/hyperlink" Target="https://www.internetgeography.net/geography-quizzes/" TargetMode="External"/><Relationship Id="rId3" Type="http://schemas.openxmlformats.org/officeDocument/2006/relationships/hyperlink" Target="https://www.tutor2u.net/geography/reference" TargetMode="External"/><Relationship Id="rId7" Type="http://schemas.openxmlformats.org/officeDocument/2006/relationships/hyperlink" Target="https://m.youtube.com/results?sp=mAEA&amp;search_query=Geography+hawks+aqa" TargetMode="External"/><Relationship Id="rId2" Type="http://schemas.openxmlformats.org/officeDocument/2006/relationships/image" Target="../media/image8.png"/><Relationship Id="rId1" Type="http://schemas.openxmlformats.org/officeDocument/2006/relationships/slideLayout" Target="../slideLayouts/slideLayout9.xml"/><Relationship Id="rId6" Type="http://schemas.openxmlformats.org/officeDocument/2006/relationships/hyperlink" Target="https://cm.tutor2u.net/t/j-l-egkkud-ddltddsv-t/" TargetMode="External"/><Relationship Id="rId5" Type="http://schemas.openxmlformats.org/officeDocument/2006/relationships/hyperlink" Target="https://cm.tutor2u.net/t/j-l-egkkud-ddltddsv-j/" TargetMode="External"/><Relationship Id="rId10" Type="http://schemas.openxmlformats.org/officeDocument/2006/relationships/hyperlink" Target="https://filestore.aqa.org.uk/resources/geography/AQA-8035-SSV.PDF" TargetMode="External"/><Relationship Id="rId4" Type="http://schemas.openxmlformats.org/officeDocument/2006/relationships/hyperlink" Target="https://www.bbc.co.uk/bitesize/examspecs/zy3ptyc" TargetMode="External"/><Relationship Id="rId9" Type="http://schemas.openxmlformats.org/officeDocument/2006/relationships/hyperlink" Target="https://www.tutor2u.net/geography/collections/clear-the-deck-interactive-revision-activities-for-aqa-gcse-geography"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hyperlink" Target="https://saintjamesschoolco-my.sharepoint.com/:f:/g/personal/david_rose_saintjamesschool_co_uk/EmL7GK1wOf9GiXRNMbwfKpYBo6jqLN7aT58z_oTPQY94og?e=pVeK4C" TargetMode="External"/><Relationship Id="rId2" Type="http://schemas.openxmlformats.org/officeDocument/2006/relationships/image" Target="../media/image15.png"/><Relationship Id="rId1" Type="http://schemas.openxmlformats.org/officeDocument/2006/relationships/slideLayout" Target="../slideLayouts/slideLayout9.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saintjamesschoolco-my.sharepoint.com/:f:/g/personal/david_rose_saintjamesschool_co_uk/EqFX_b-xbfhAnWbRtSOzjvoBJFAaM8GE2azBjya0xkp2rA?e=EV0nfA" TargetMode="External"/><Relationship Id="rId2" Type="http://schemas.openxmlformats.org/officeDocument/2006/relationships/image" Target="../media/image8.png"/><Relationship Id="rId1" Type="http://schemas.openxmlformats.org/officeDocument/2006/relationships/slideLayout" Target="../slideLayouts/slideLayout9.xml"/><Relationship Id="rId6" Type="http://schemas.openxmlformats.org/officeDocument/2006/relationships/image" Target="../media/image18.png"/><Relationship Id="rId5" Type="http://schemas.openxmlformats.org/officeDocument/2006/relationships/hyperlink" Target="https://www.internetgeography.net/geography-quizzes/" TargetMode="External"/><Relationship Id="rId4" Type="http://schemas.openxmlformats.org/officeDocument/2006/relationships/hyperlink" Target="https://www.internetgeography.net/managing-climate-change-quiz/" TargetMode="Externa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55.xml.rels><?xml version="1.0" encoding="UTF-8" standalone="yes"?>
<Relationships xmlns="http://schemas.openxmlformats.org/package/2006/relationships"><Relationship Id="rId3" Type="http://schemas.openxmlformats.org/officeDocument/2006/relationships/hyperlink" Target="https://www.bbc.co.uk/bitesize/topics/zbndy9q" TargetMode="External"/><Relationship Id="rId2" Type="http://schemas.openxmlformats.org/officeDocument/2006/relationships/image" Target="../media/image19.png"/><Relationship Id="rId1" Type="http://schemas.openxmlformats.org/officeDocument/2006/relationships/slideLayout" Target="../slideLayouts/slideLayout9.xml"/><Relationship Id="rId6" Type="http://schemas.openxmlformats.org/officeDocument/2006/relationships/image" Target="../media/image10.png"/><Relationship Id="rId5" Type="http://schemas.openxmlformats.org/officeDocument/2006/relationships/hyperlink" Target="https://saintjamesschoolco-my.sharepoint.com/:f:/g/personal/david_rose_saintjamesschool_co_uk/EmL7GK1wOf9GiXRNMbwfKpYBo6jqLN7aT58z_oTPQY94og?e=pVeK4C" TargetMode="External"/><Relationship Id="rId4" Type="http://schemas.openxmlformats.org/officeDocument/2006/relationships/hyperlink" Target="https://www.bbc.co.uk/bitesize/topics/z4v7gwx" TargetMode="External"/></Relationships>
</file>

<file path=ppt/slides/_rels/slide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3" Type="http://schemas.openxmlformats.org/officeDocument/2006/relationships/hyperlink" Target="https://saintjamesschoolco-my.sharepoint.com/:f:/g/personal/david_rose_saintjamesschool_co_uk/Ehd1W9JFtpFBvbez6ImpW-ABBL6B0rVbYvF8kagPyzwP5Q?e=xhS7g2" TargetMode="External"/><Relationship Id="rId7"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9.xml"/><Relationship Id="rId6" Type="http://schemas.openxmlformats.org/officeDocument/2006/relationships/hyperlink" Target="https://www.internetgeography.net/geography-quizzes/" TargetMode="External"/><Relationship Id="rId5" Type="http://schemas.openxmlformats.org/officeDocument/2006/relationships/hyperlink" Target="https://www.internetgeography.net/river-landforms-of-deposition-quiz/" TargetMode="External"/><Relationship Id="rId4" Type="http://schemas.openxmlformats.org/officeDocument/2006/relationships/hyperlink" Target="https://www.internetgeography.net/river-landforms-of-erosion-quiz/"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6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3" Type="http://schemas.openxmlformats.org/officeDocument/2006/relationships/hyperlink" Target="https://saintjamesschoolco-my.sharepoint.com/:f:/g/personal/david_rose_saintjamesschool_co_uk/EmL7GK1wOf9GiXRNMbwfKpYBo6jqLN7aT58z_oTPQY94og?e=pVeK4C" TargetMode="External"/><Relationship Id="rId2" Type="http://schemas.openxmlformats.org/officeDocument/2006/relationships/image" Target="../media/image2.png"/><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6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6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7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7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7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77.xml.rels><?xml version="1.0" encoding="UTF-8" standalone="yes"?>
<Relationships xmlns="http://schemas.openxmlformats.org/package/2006/relationships"><Relationship Id="rId3" Type="http://schemas.openxmlformats.org/officeDocument/2006/relationships/hyperlink" Target="https://www.internetgeography.net/geography-quizzes/" TargetMode="External"/><Relationship Id="rId2" Type="http://schemas.openxmlformats.org/officeDocument/2006/relationships/image" Target="../media/image20.png"/><Relationship Id="rId1" Type="http://schemas.openxmlformats.org/officeDocument/2006/relationships/slideLayout" Target="../slideLayouts/slideLayout9.xml"/><Relationship Id="rId4" Type="http://schemas.openxmlformats.org/officeDocument/2006/relationships/image" Target="../media/image24.jpeg"/></Relationships>
</file>

<file path=ppt/slides/_rels/slide78.xml.rels><?xml version="1.0" encoding="UTF-8" standalone="yes"?>
<Relationships xmlns="http://schemas.openxmlformats.org/package/2006/relationships"><Relationship Id="rId3" Type="http://schemas.openxmlformats.org/officeDocument/2006/relationships/hyperlink" Target="https://www.bbc.co.uk/bitesize/guides/zcj6y4j/revision/1" TargetMode="External"/><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23.png"/><Relationship Id="rId4" Type="http://schemas.openxmlformats.org/officeDocument/2006/relationships/image" Target="../media/image22.png"/></Relationships>
</file>

<file path=ppt/slides/_rels/slide7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81.xml.rels><?xml version="1.0" encoding="UTF-8" standalone="yes"?>
<Relationships xmlns="http://schemas.openxmlformats.org/package/2006/relationships"><Relationship Id="rId3" Type="http://schemas.openxmlformats.org/officeDocument/2006/relationships/hyperlink" Target="https://saintjamesschoolco-my.sharepoint.com/:f:/g/personal/david_rose_saintjamesschool_co_uk/EmL7GK1wOf9GiXRNMbwfKpYBo6jqLN7aT58z_oTPQY94og?e=pVeK4C" TargetMode="External"/><Relationship Id="rId2" Type="http://schemas.openxmlformats.org/officeDocument/2006/relationships/image" Target="../media/image2.png"/><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8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8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8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8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8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8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9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27.png"/><Relationship Id="rId4" Type="http://schemas.openxmlformats.org/officeDocument/2006/relationships/image" Target="../media/image26.png"/></Relationships>
</file>

<file path=ppt/slides/_rels/slide9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92.xml.rels><?xml version="1.0" encoding="UTF-8" standalone="yes"?>
<Relationships xmlns="http://schemas.openxmlformats.org/package/2006/relationships"><Relationship Id="rId3" Type="http://schemas.openxmlformats.org/officeDocument/2006/relationships/hyperlink" Target="https://www.internetgeography.net/geography-quizzes/" TargetMode="External"/><Relationship Id="rId2" Type="http://schemas.openxmlformats.org/officeDocument/2006/relationships/image" Target="../media/image20.png"/><Relationship Id="rId1" Type="http://schemas.openxmlformats.org/officeDocument/2006/relationships/slideLayout" Target="../slideLayouts/slideLayout9.xml"/><Relationship Id="rId4" Type="http://schemas.openxmlformats.org/officeDocument/2006/relationships/image" Target="../media/image28.jpeg"/></Relationships>
</file>

<file path=ppt/slides/_rels/slide9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9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9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96.xml.rels><?xml version="1.0" encoding="UTF-8" standalone="yes"?>
<Relationships xmlns="http://schemas.openxmlformats.org/package/2006/relationships"><Relationship Id="rId3" Type="http://schemas.openxmlformats.org/officeDocument/2006/relationships/hyperlink" Target="https://saintjamesschoolco-my.sharepoint.com/:f:/g/personal/david_rose_saintjamesschool_co_uk/EmL7GK1wOf9GiXRNMbwfKpYBo6jqLN7aT58z_oTPQY94og?e=pVeK4C" TargetMode="External"/><Relationship Id="rId2" Type="http://schemas.openxmlformats.org/officeDocument/2006/relationships/image" Target="../media/image2.png"/><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9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4000" b="1">
                <a:cs typeface="Calibri"/>
              </a:rPr>
              <a:t>St. James' School Homework Booklet</a:t>
            </a:r>
          </a:p>
          <a:p>
            <a:pPr algn="ctr"/>
            <a:endParaRPr lang="en-GB" sz="4000" b="1">
              <a:cs typeface="Calibri"/>
            </a:endParaRPr>
          </a:p>
          <a:p>
            <a:pPr algn="ctr"/>
            <a:r>
              <a:rPr lang="en-GB" sz="4000" b="1">
                <a:cs typeface="Calibri"/>
              </a:rPr>
              <a:t>Year 11</a:t>
            </a:r>
          </a:p>
          <a:p>
            <a:pPr algn="ctr"/>
            <a:endParaRPr lang="en-GB" sz="4000" b="1">
              <a:cs typeface="Calibri"/>
            </a:endParaRPr>
          </a:p>
          <a:p>
            <a:pPr algn="ctr"/>
            <a:r>
              <a:rPr lang="en-GB" sz="4000" b="1">
                <a:ea typeface="+mn-lt"/>
                <a:cs typeface="+mn-lt"/>
              </a:rPr>
              <a:t>Lent Term HT4</a:t>
            </a:r>
            <a:endParaRPr lang="en-GB" sz="4000" b="1">
              <a:cs typeface="Calibri"/>
            </a:endParaRPr>
          </a:p>
        </p:txBody>
      </p:sp>
      <p:sp>
        <p:nvSpPr>
          <p:cNvPr id="7" name="TextBox 6">
            <a:extLst>
              <a:ext uri="{FF2B5EF4-FFF2-40B4-BE49-F238E27FC236}">
                <a16:creationId xmlns:a16="http://schemas.microsoft.com/office/drawing/2014/main" id="{BE086DEF-EF68-DDCF-1837-C2A5BB472124}"/>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3780666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706168"/>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a:t>My Timetable at St. James’ School</a:t>
            </a: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84B39017-2741-CD8E-77DE-4E563E4C864D}"/>
              </a:ext>
            </a:extLst>
          </p:cNvPr>
          <p:cNvGraphicFramePr>
            <a:graphicFrameLocks noGrp="1"/>
          </p:cNvGraphicFramePr>
          <p:nvPr/>
        </p:nvGraphicFramePr>
        <p:xfrm>
          <a:off x="135922" y="1295400"/>
          <a:ext cx="6561440" cy="8205474"/>
        </p:xfrm>
        <a:graphic>
          <a:graphicData uri="http://schemas.openxmlformats.org/drawingml/2006/table">
            <a:tbl>
              <a:tblPr firstRow="1" bandRow="1">
                <a:tableStyleId>{5940675A-B579-460E-94D1-54222C63F5DA}</a:tableStyleId>
              </a:tblPr>
              <a:tblGrid>
                <a:gridCol w="656144">
                  <a:extLst>
                    <a:ext uri="{9D8B030D-6E8A-4147-A177-3AD203B41FA5}">
                      <a16:colId xmlns:a16="http://schemas.microsoft.com/office/drawing/2014/main" val="2342240986"/>
                    </a:ext>
                  </a:extLst>
                </a:gridCol>
                <a:gridCol w="656144">
                  <a:extLst>
                    <a:ext uri="{9D8B030D-6E8A-4147-A177-3AD203B41FA5}">
                      <a16:colId xmlns:a16="http://schemas.microsoft.com/office/drawing/2014/main" val="3569857829"/>
                    </a:ext>
                  </a:extLst>
                </a:gridCol>
                <a:gridCol w="656144">
                  <a:extLst>
                    <a:ext uri="{9D8B030D-6E8A-4147-A177-3AD203B41FA5}">
                      <a16:colId xmlns:a16="http://schemas.microsoft.com/office/drawing/2014/main" val="599650302"/>
                    </a:ext>
                  </a:extLst>
                </a:gridCol>
                <a:gridCol w="656144">
                  <a:extLst>
                    <a:ext uri="{9D8B030D-6E8A-4147-A177-3AD203B41FA5}">
                      <a16:colId xmlns:a16="http://schemas.microsoft.com/office/drawing/2014/main" val="2734311533"/>
                    </a:ext>
                  </a:extLst>
                </a:gridCol>
                <a:gridCol w="656144">
                  <a:extLst>
                    <a:ext uri="{9D8B030D-6E8A-4147-A177-3AD203B41FA5}">
                      <a16:colId xmlns:a16="http://schemas.microsoft.com/office/drawing/2014/main" val="3568094449"/>
                    </a:ext>
                  </a:extLst>
                </a:gridCol>
                <a:gridCol w="656144">
                  <a:extLst>
                    <a:ext uri="{9D8B030D-6E8A-4147-A177-3AD203B41FA5}">
                      <a16:colId xmlns:a16="http://schemas.microsoft.com/office/drawing/2014/main" val="3716248270"/>
                    </a:ext>
                  </a:extLst>
                </a:gridCol>
                <a:gridCol w="656144">
                  <a:extLst>
                    <a:ext uri="{9D8B030D-6E8A-4147-A177-3AD203B41FA5}">
                      <a16:colId xmlns:a16="http://schemas.microsoft.com/office/drawing/2014/main" val="4030221025"/>
                    </a:ext>
                  </a:extLst>
                </a:gridCol>
                <a:gridCol w="656144">
                  <a:extLst>
                    <a:ext uri="{9D8B030D-6E8A-4147-A177-3AD203B41FA5}">
                      <a16:colId xmlns:a16="http://schemas.microsoft.com/office/drawing/2014/main" val="2357833299"/>
                    </a:ext>
                  </a:extLst>
                </a:gridCol>
                <a:gridCol w="656144">
                  <a:extLst>
                    <a:ext uri="{9D8B030D-6E8A-4147-A177-3AD203B41FA5}">
                      <a16:colId xmlns:a16="http://schemas.microsoft.com/office/drawing/2014/main" val="584063159"/>
                    </a:ext>
                  </a:extLst>
                </a:gridCol>
                <a:gridCol w="656144">
                  <a:extLst>
                    <a:ext uri="{9D8B030D-6E8A-4147-A177-3AD203B41FA5}">
                      <a16:colId xmlns:a16="http://schemas.microsoft.com/office/drawing/2014/main" val="2078554411"/>
                    </a:ext>
                  </a:extLst>
                </a:gridCol>
              </a:tblGrid>
              <a:tr h="1367579">
                <a:tc>
                  <a:txBody>
                    <a:bodyPr/>
                    <a:lstStyle/>
                    <a:p>
                      <a:pPr algn="ctr"/>
                      <a:r>
                        <a:rPr lang="en-GB" sz="1800" b="1"/>
                        <a:t>Friday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87635756"/>
                  </a:ext>
                </a:extLst>
              </a:tr>
              <a:tr h="1367579">
                <a:tc>
                  <a:txBody>
                    <a:bodyPr/>
                    <a:lstStyle/>
                    <a:p>
                      <a:pPr algn="ctr"/>
                      <a:r>
                        <a:rPr lang="en-GB" sz="1800" b="1"/>
                        <a:t>Thursday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201930349"/>
                  </a:ext>
                </a:extLst>
              </a:tr>
              <a:tr h="1367579">
                <a:tc>
                  <a:txBody>
                    <a:bodyPr/>
                    <a:lstStyle/>
                    <a:p>
                      <a:pPr algn="ctr"/>
                      <a:r>
                        <a:rPr lang="en-GB" sz="1800" b="1"/>
                        <a:t>Wednesday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39259125"/>
                  </a:ext>
                </a:extLst>
              </a:tr>
              <a:tr h="1367579">
                <a:tc>
                  <a:txBody>
                    <a:bodyPr/>
                    <a:lstStyle/>
                    <a:p>
                      <a:pPr algn="ctr"/>
                      <a:r>
                        <a:rPr lang="en-GB" sz="1800" b="1"/>
                        <a:t>Tuesday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175105193"/>
                  </a:ext>
                </a:extLst>
              </a:tr>
              <a:tr h="1367579">
                <a:tc>
                  <a:txBody>
                    <a:bodyPr/>
                    <a:lstStyle/>
                    <a:p>
                      <a:pPr algn="ctr"/>
                      <a:r>
                        <a:rPr lang="en-GB" sz="1800" b="1"/>
                        <a:t>Monday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876026194"/>
                  </a:ext>
                </a:extLst>
              </a:tr>
              <a:tr h="1367579">
                <a:tc>
                  <a:txBody>
                    <a:bodyPr/>
                    <a:lstStyle/>
                    <a:p>
                      <a:pPr algn="ctr"/>
                      <a:endParaRPr lang="en-GB" b="1"/>
                    </a:p>
                  </a:txBody>
                  <a:tcPr vert="vert270" anchor="ctr"/>
                </a:tc>
                <a:tc>
                  <a:txBody>
                    <a:bodyPr/>
                    <a:lstStyle/>
                    <a:p>
                      <a:pPr algn="ctr"/>
                      <a:r>
                        <a:rPr lang="en-GB" sz="1600" b="1"/>
                        <a:t>Tutorial</a:t>
                      </a:r>
                    </a:p>
                    <a:p>
                      <a:pPr algn="ctr"/>
                      <a:r>
                        <a:rPr lang="en-GB" sz="1600" b="1"/>
                        <a:t>(8.40-8.50)</a:t>
                      </a:r>
                    </a:p>
                  </a:txBody>
                  <a:tcPr vert="vert270" anchor="ctr"/>
                </a:tc>
                <a:tc>
                  <a:txBody>
                    <a:bodyPr/>
                    <a:lstStyle/>
                    <a:p>
                      <a:pPr algn="ctr"/>
                      <a:r>
                        <a:rPr lang="en-GB" sz="1600" b="1"/>
                        <a:t>Tutorial Lesson</a:t>
                      </a:r>
                    </a:p>
                    <a:p>
                      <a:pPr algn="ctr"/>
                      <a:r>
                        <a:rPr lang="en-GB" sz="1600" b="1"/>
                        <a:t>(8.50-9.20)</a:t>
                      </a:r>
                    </a:p>
                  </a:txBody>
                  <a:tcPr vert="vert270" anchor="ctr"/>
                </a:tc>
                <a:tc>
                  <a:txBody>
                    <a:bodyPr/>
                    <a:lstStyle/>
                    <a:p>
                      <a:pPr algn="ctr"/>
                      <a:r>
                        <a:rPr lang="en-GB" sz="1600" b="1"/>
                        <a:t>Lesson 1</a:t>
                      </a:r>
                    </a:p>
                    <a:p>
                      <a:pPr algn="ctr"/>
                      <a:r>
                        <a:rPr lang="en-GB" sz="1600" b="1"/>
                        <a:t>(9.20-10.10)</a:t>
                      </a:r>
                    </a:p>
                  </a:txBody>
                  <a:tcPr vert="vert270" anchor="ctr"/>
                </a:tc>
                <a:tc>
                  <a:txBody>
                    <a:bodyPr/>
                    <a:lstStyle/>
                    <a:p>
                      <a:pPr algn="ctr"/>
                      <a:r>
                        <a:rPr lang="en-GB" sz="1600" b="1"/>
                        <a:t>Lesson 2</a:t>
                      </a:r>
                    </a:p>
                    <a:p>
                      <a:pPr algn="ctr"/>
                      <a:r>
                        <a:rPr lang="en-GB" sz="1600" b="1"/>
                        <a:t>(10.10-11.00)</a:t>
                      </a:r>
                    </a:p>
                  </a:txBody>
                  <a:tcPr vert="vert270" anchor="ctr"/>
                </a:tc>
                <a:tc>
                  <a:txBody>
                    <a:bodyPr/>
                    <a:lstStyle/>
                    <a:p>
                      <a:pPr algn="ctr"/>
                      <a:r>
                        <a:rPr lang="en-GB" sz="1600" b="1"/>
                        <a:t>Lesson 3</a:t>
                      </a:r>
                    </a:p>
                    <a:p>
                      <a:pPr algn="ctr"/>
                      <a:r>
                        <a:rPr lang="en-GB" sz="1600" b="1"/>
                        <a:t>(11.20-12.10)</a:t>
                      </a:r>
                    </a:p>
                  </a:txBody>
                  <a:tcPr vert="vert270" anchor="ctr"/>
                </a:tc>
                <a:tc>
                  <a:txBody>
                    <a:bodyPr/>
                    <a:lstStyle/>
                    <a:p>
                      <a:pPr algn="ctr"/>
                      <a:r>
                        <a:rPr lang="en-GB" sz="1600" b="1"/>
                        <a:t>Lesson 4</a:t>
                      </a:r>
                    </a:p>
                    <a:p>
                      <a:pPr algn="ctr"/>
                      <a:r>
                        <a:rPr lang="en-GB" sz="1600" b="1"/>
                        <a:t>(12.10-13.00)</a:t>
                      </a:r>
                    </a:p>
                  </a:txBody>
                  <a:tcPr vert="vert270" anchor="ctr"/>
                </a:tc>
                <a:tc>
                  <a:txBody>
                    <a:bodyPr/>
                    <a:lstStyle/>
                    <a:p>
                      <a:pPr algn="ctr"/>
                      <a:r>
                        <a:rPr lang="en-GB" sz="1600" b="1"/>
                        <a:t>Extracurricular</a:t>
                      </a:r>
                    </a:p>
                    <a:p>
                      <a:pPr algn="ctr"/>
                      <a:r>
                        <a:rPr lang="en-GB" sz="1600" b="1"/>
                        <a:t>(13.40-14.10)</a:t>
                      </a:r>
                    </a:p>
                  </a:txBody>
                  <a:tcPr vert="vert270" anchor="ctr"/>
                </a:tc>
                <a:tc>
                  <a:txBody>
                    <a:bodyPr/>
                    <a:lstStyle/>
                    <a:p>
                      <a:pPr algn="ctr"/>
                      <a:r>
                        <a:rPr lang="en-GB" sz="1600" b="1"/>
                        <a:t>Lesson 5</a:t>
                      </a:r>
                    </a:p>
                    <a:p>
                      <a:pPr algn="ctr"/>
                      <a:r>
                        <a:rPr lang="en-GB" sz="1600" b="1"/>
                        <a:t>(14.10-15.05)</a:t>
                      </a:r>
                    </a:p>
                  </a:txBody>
                  <a:tcPr vert="vert270" anchor="ctr"/>
                </a:tc>
                <a:tc>
                  <a:txBody>
                    <a:bodyPr/>
                    <a:lstStyle/>
                    <a:p>
                      <a:pPr algn="ctr"/>
                      <a:r>
                        <a:rPr lang="en-GB" sz="1600" b="1"/>
                        <a:t>Lesson 6</a:t>
                      </a:r>
                    </a:p>
                    <a:p>
                      <a:pPr algn="ctr"/>
                      <a:r>
                        <a:rPr lang="en-GB" sz="1600" b="1"/>
                        <a:t>(15.05-16.00)</a:t>
                      </a:r>
                    </a:p>
                  </a:txBody>
                  <a:tcPr vert="vert270" anchor="ctr"/>
                </a:tc>
                <a:extLst>
                  <a:ext uri="{0D108BD9-81ED-4DB2-BD59-A6C34878D82A}">
                    <a16:rowId xmlns:a16="http://schemas.microsoft.com/office/drawing/2014/main" val="1317708685"/>
                  </a:ext>
                </a:extLst>
              </a:tr>
            </a:tbl>
          </a:graphicData>
        </a:graphic>
      </p:graphicFrame>
      <p:sp>
        <p:nvSpPr>
          <p:cNvPr id="3" name="Rectangle 2">
            <a:extLst>
              <a:ext uri="{FF2B5EF4-FFF2-40B4-BE49-F238E27FC236}">
                <a16:creationId xmlns:a16="http://schemas.microsoft.com/office/drawing/2014/main" id="{F5631AD3-E060-2D60-90E3-F10B44D457CD}"/>
              </a:ext>
            </a:extLst>
          </p:cNvPr>
          <p:cNvSpPr/>
          <p:nvPr/>
        </p:nvSpPr>
        <p:spPr>
          <a:xfrm>
            <a:off x="135875" y="126086"/>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750" b="1">
                <a:cs typeface="Calibri"/>
              </a:rPr>
              <a:t>Name - </a:t>
            </a:r>
          </a:p>
        </p:txBody>
      </p:sp>
    </p:spTree>
    <p:extLst>
      <p:ext uri="{BB962C8B-B14F-4D97-AF65-F5344CB8AC3E}">
        <p14:creationId xmlns:p14="http://schemas.microsoft.com/office/powerpoint/2010/main" val="502103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B46E0B21-6802-3C19-68C4-91B29CEB54A6}"/>
              </a:ext>
            </a:extLst>
          </p:cNvPr>
          <p:cNvGraphicFramePr>
            <a:graphicFrameLocks noGrp="1"/>
          </p:cNvGraphicFramePr>
          <p:nvPr>
            <p:extLst>
              <p:ext uri="{D42A27DB-BD31-4B8C-83A1-F6EECF244321}">
                <p14:modId xmlns:p14="http://schemas.microsoft.com/office/powerpoint/2010/main" val="3230311732"/>
              </p:ext>
            </p:extLst>
          </p:nvPr>
        </p:nvGraphicFramePr>
        <p:xfrm>
          <a:off x="148280" y="5669736"/>
          <a:ext cx="6596575" cy="3831139"/>
        </p:xfrm>
        <a:graphic>
          <a:graphicData uri="http://schemas.openxmlformats.org/drawingml/2006/table">
            <a:tbl>
              <a:tblPr/>
              <a:tblGrid>
                <a:gridCol w="1319315">
                  <a:extLst>
                    <a:ext uri="{9D8B030D-6E8A-4147-A177-3AD203B41FA5}">
                      <a16:colId xmlns:a16="http://schemas.microsoft.com/office/drawing/2014/main" val="464164925"/>
                    </a:ext>
                  </a:extLst>
                </a:gridCol>
                <a:gridCol w="1319315">
                  <a:extLst>
                    <a:ext uri="{9D8B030D-6E8A-4147-A177-3AD203B41FA5}">
                      <a16:colId xmlns:a16="http://schemas.microsoft.com/office/drawing/2014/main" val="2260795265"/>
                    </a:ext>
                  </a:extLst>
                </a:gridCol>
                <a:gridCol w="1319315">
                  <a:extLst>
                    <a:ext uri="{9D8B030D-6E8A-4147-A177-3AD203B41FA5}">
                      <a16:colId xmlns:a16="http://schemas.microsoft.com/office/drawing/2014/main" val="4152418449"/>
                    </a:ext>
                  </a:extLst>
                </a:gridCol>
                <a:gridCol w="1319315">
                  <a:extLst>
                    <a:ext uri="{9D8B030D-6E8A-4147-A177-3AD203B41FA5}">
                      <a16:colId xmlns:a16="http://schemas.microsoft.com/office/drawing/2014/main" val="1282937649"/>
                    </a:ext>
                  </a:extLst>
                </a:gridCol>
                <a:gridCol w="1319315">
                  <a:extLst>
                    <a:ext uri="{9D8B030D-6E8A-4147-A177-3AD203B41FA5}">
                      <a16:colId xmlns:a16="http://schemas.microsoft.com/office/drawing/2014/main" val="888002402"/>
                    </a:ext>
                  </a:extLst>
                </a:gridCol>
              </a:tblGrid>
              <a:tr h="450722">
                <a:tc gridSpan="5">
                  <a:txBody>
                    <a:bodyPr/>
                    <a:lstStyle/>
                    <a:p>
                      <a:pPr marL="0" marR="0" lvl="0" indent="0" algn="ctr" rtl="0" eaLnBrk="1" fontAlgn="base" latinLnBrk="0" hangingPunct="1">
                        <a:lnSpc>
                          <a:spcPct val="100000"/>
                        </a:lnSpc>
                        <a:spcBef>
                          <a:spcPts val="0"/>
                        </a:spcBef>
                        <a:spcAft>
                          <a:spcPts val="0"/>
                        </a:spcAft>
                        <a:buClrTx/>
                        <a:buSzTx/>
                        <a:buFontTx/>
                        <a:buNone/>
                      </a:pPr>
                      <a:r>
                        <a:rPr lang="en-GB" sz="1800" b="1" u="sng"/>
                        <a:t>Year 11 Homework Timetable</a:t>
                      </a:r>
                    </a:p>
                  </a:txBody>
                  <a:tcPr marL="91441" marR="914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07845533"/>
                  </a:ext>
                </a:extLst>
              </a:tr>
              <a:tr h="450722">
                <a:tc>
                  <a:txBody>
                    <a:bodyPr/>
                    <a:lstStyle/>
                    <a:p>
                      <a:pPr algn="ctr" fontAlgn="base"/>
                      <a:r>
                        <a:rPr lang="en-US" sz="1800" b="1" i="0">
                          <a:solidFill>
                            <a:srgbClr val="000000"/>
                          </a:solidFill>
                          <a:effectLst/>
                          <a:latin typeface="Calibri"/>
                        </a:rPr>
                        <a:t>Monday​</a:t>
                      </a: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Tuesday​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Wednesday​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Thursday​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Friday​</a:t>
                      </a: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1715398"/>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9165960"/>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700" b="1" i="0" u="none" strike="noStrike">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3806340"/>
                  </a:ext>
                </a:extLst>
              </a:tr>
              <a:tr h="976565">
                <a:tc>
                  <a:txBody>
                    <a:bodyPr/>
                    <a:lstStyle/>
                    <a:p>
                      <a:pPr algn="ctr" fontAlgn="auto"/>
                      <a:endParaRPr lang="en-US" sz="1700" b="1" i="0">
                        <a:solidFill>
                          <a:srgbClr val="000000"/>
                        </a:solidFill>
                        <a:effectLst/>
                        <a:latin typeface="Calibri" panose="020F0502020204030204" pitchFamily="34" charset="0"/>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auto"/>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64532243"/>
                  </a:ext>
                </a:extLst>
              </a:tr>
            </a:tbl>
          </a:graphicData>
        </a:graphic>
      </p:graphicFrame>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799" b="1"/>
              <a:t>Homework at St. James’ School</a:t>
            </a: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b="0" i="0">
                <a:solidFill>
                  <a:srgbClr val="000000"/>
                </a:solidFill>
                <a:effectLst/>
                <a:latin typeface="Calibri" panose="020F0502020204030204" pitchFamily="34" charset="0"/>
              </a:rPr>
              <a:t>Independent study is an essential part of the learning. Pupils will have homework set on a regular basis that is meaningful and appropriate. This must be clearly recorded in the planner with an appropriate deadline.   </a:t>
            </a:r>
            <a:endParaRPr lang="en-US" sz="1500" b="0" i="0">
              <a:solidFill>
                <a:srgbClr val="000000"/>
              </a:solidFill>
              <a:effectLst/>
              <a:latin typeface="Segoe UI" panose="020B0502040204020203" pitchFamily="34" charset="0"/>
            </a:endParaRPr>
          </a:p>
          <a:p>
            <a:pPr algn="l" rtl="0" fontAlgn="base"/>
            <a:r>
              <a:rPr lang="en-US" sz="1500" i="0">
                <a:solidFill>
                  <a:srgbClr val="000000"/>
                </a:solidFill>
                <a:effectLst/>
                <a:latin typeface="Calibri" panose="020F0502020204030204" pitchFamily="34" charset="0"/>
              </a:rPr>
              <a:t>Homework is set in order to, </a:t>
            </a:r>
            <a:r>
              <a:rPr lang="en-US" sz="1500">
                <a:solidFill>
                  <a:srgbClr val="000000"/>
                </a:solidFill>
                <a:latin typeface="Calibri" panose="020F0502020204030204" pitchFamily="34" charset="0"/>
              </a:rPr>
              <a:t>i</a:t>
            </a:r>
            <a:r>
              <a:rPr lang="en-US" sz="1500" b="0" i="0">
                <a:solidFill>
                  <a:srgbClr val="000000"/>
                </a:solidFill>
                <a:effectLst/>
                <a:latin typeface="Calibri" panose="020F0502020204030204" pitchFamily="34" charset="0"/>
              </a:rPr>
              <a:t>nvolve parents and guardians with learning, develop independent study skills which will allow pupils to achieve academic success, allow pupils to grow as independent and life-long learners through developing their confidence, motivation and self-discipline, reinforce, consolidate and/or extend what pupils know and can do in the classroom. </a:t>
            </a:r>
          </a:p>
          <a:p>
            <a:endParaRPr lang="en-US" sz="1500"/>
          </a:p>
          <a:p>
            <a:pPr algn="l" rtl="0" fontAlgn="base"/>
            <a:r>
              <a:rPr lang="en-US" sz="1500" b="1" i="0">
                <a:solidFill>
                  <a:srgbClr val="000000"/>
                </a:solidFill>
                <a:effectLst/>
                <a:latin typeface="Calibri" panose="020F0502020204030204" pitchFamily="34" charset="0"/>
              </a:rPr>
              <a:t>Regularity of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algn="l" rtl="0" fontAlgn="base"/>
            <a:r>
              <a:rPr lang="en-US" sz="1500" b="0" i="0">
                <a:solidFill>
                  <a:srgbClr val="000000"/>
                </a:solidFill>
                <a:effectLst/>
                <a:latin typeface="Calibri" panose="020F0502020204030204" pitchFamily="34" charset="0"/>
              </a:rPr>
              <a:t>This will be dependent on curriculum time and the allocation for each subject as well as the age range of the pupils. Pupils will receive at least one piece of homework per subject per week. </a:t>
            </a:r>
          </a:p>
          <a:p>
            <a:pPr algn="l" rtl="0" fontAlgn="base"/>
            <a:endParaRPr lang="en-US" sz="1500" b="0" i="0">
              <a:solidFill>
                <a:srgbClr val="000000"/>
              </a:solidFill>
              <a:effectLst/>
              <a:latin typeface="Segoe UI" panose="020B0502040204020203" pitchFamily="34" charset="0"/>
            </a:endParaRPr>
          </a:p>
          <a:p>
            <a:pPr algn="l" rtl="0" fontAlgn="base"/>
            <a:r>
              <a:rPr lang="en-US" sz="1500" b="1" i="0">
                <a:solidFill>
                  <a:srgbClr val="000000"/>
                </a:solidFill>
                <a:effectLst/>
                <a:latin typeface="Calibri" panose="020F0502020204030204" pitchFamily="34" charset="0"/>
              </a:rPr>
              <a:t>Guideline allocation for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marL="285750" indent="-285750" algn="l" rtl="0" fontAlgn="base">
              <a:buFont typeface="Arial,Sans-Serif" panose="020B0604020202020204" pitchFamily="34" charset="0"/>
              <a:buChar char="•"/>
            </a:pPr>
            <a:r>
              <a:rPr lang="en-US" sz="1500" b="0" i="0">
                <a:solidFill>
                  <a:srgbClr val="000000"/>
                </a:solidFill>
                <a:effectLst/>
                <a:latin typeface="Calibri"/>
                <a:cs typeface="Calibri"/>
              </a:rPr>
              <a:t>Year 7, 8 and 9: 30 minutes per subject  </a:t>
            </a:r>
            <a:endParaRPr lang="en-US" sz="1500" b="0" i="0">
              <a:effectLst/>
              <a:latin typeface="Calibri"/>
              <a:ea typeface="+mn-lt"/>
              <a:cs typeface="Calibri"/>
            </a:endParaRPr>
          </a:p>
          <a:p>
            <a:pPr marL="285750" indent="-285750">
              <a:buFont typeface="Arial,Sans-Serif" panose="020B0604020202020204" pitchFamily="34" charset="0"/>
              <a:buChar char="•"/>
            </a:pPr>
            <a:r>
              <a:rPr lang="en-US" sz="1500" b="0" i="0">
                <a:solidFill>
                  <a:srgbClr val="000000"/>
                </a:solidFill>
                <a:effectLst/>
                <a:latin typeface="Calibri"/>
                <a:cs typeface="Calibri"/>
              </a:rPr>
              <a:t>Year 10 and 11: </a:t>
            </a:r>
            <a:r>
              <a:rPr lang="en-US" sz="1500">
                <a:solidFill>
                  <a:srgbClr val="000000"/>
                </a:solidFill>
                <a:latin typeface="Calibri"/>
                <a:cs typeface="Calibri"/>
              </a:rPr>
              <a:t>Around</a:t>
            </a:r>
            <a:r>
              <a:rPr lang="en-US" sz="1500" b="0" i="0">
                <a:solidFill>
                  <a:srgbClr val="000000"/>
                </a:solidFill>
                <a:effectLst/>
                <a:latin typeface="Calibri"/>
                <a:cs typeface="Calibri"/>
              </a:rPr>
              <a:t> 45 minutes per subject  </a:t>
            </a:r>
            <a:endParaRPr lang="en-US"/>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946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a:ea typeface="+mn-lt"/>
                <a:cs typeface="+mn-lt"/>
              </a:rPr>
              <a:t>Lent Term HT4 Uniform and Equipment</a:t>
            </a:r>
            <a:endParaRPr lang="en-GB" sz="2750" b="1">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numCol="2" rtlCol="0" anchor="ctr"/>
          <a:lstStyle/>
          <a:p>
            <a:pPr rtl="0" fontAlgn="base"/>
            <a:r>
              <a:rPr lang="en-US" sz="1500" b="1"/>
              <a:t>Required uniform for ALL pupils:</a:t>
            </a:r>
          </a:p>
          <a:p>
            <a:pPr rtl="0" fontAlgn="base"/>
            <a:endParaRPr lang="en-US" sz="1500"/>
          </a:p>
          <a:p>
            <a:pPr marL="0" rtl="0" eaLnBrk="1" fontAlgn="ctr" latinLnBrk="0" hangingPunct="1">
              <a:spcBef>
                <a:spcPts val="0"/>
              </a:spcBef>
              <a:spcAft>
                <a:spcPts val="0"/>
              </a:spcAft>
            </a:pPr>
            <a:r>
              <a:rPr lang="en-GB" sz="1500">
                <a:solidFill>
                  <a:srgbClr val="000000"/>
                </a:solidFill>
                <a:latin typeface="Calibri" panose="020F0502020204030204" pitchFamily="34" charset="0"/>
              </a:rPr>
              <a:t>St. James’ B</a:t>
            </a:r>
            <a:r>
              <a:rPr lang="en-GB" sz="1500" b="0" i="0" u="none" strike="noStrike" kern="1200">
                <a:solidFill>
                  <a:srgbClr val="000000"/>
                </a:solidFill>
                <a:effectLst/>
                <a:latin typeface="Calibri" panose="020F0502020204030204" pitchFamily="34" charset="0"/>
              </a:rPr>
              <a:t>lazer</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Tie</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Trousers/St. James’ Skirt</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White Collared Shirt</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School Shoes</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Black Socks with Trousers</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Tights with Skirts</a:t>
            </a:r>
            <a:endParaRPr lang="en-GB" sz="1500" b="0" i="0" u="none" strike="noStrike" kern="1200">
              <a:solidFill>
                <a:srgbClr val="000000"/>
              </a:solidFill>
              <a:effectLst/>
              <a:latin typeface="Calibri" panose="020F0502020204030204" pitchFamily="34" charset="0"/>
            </a:endParaRPr>
          </a:p>
          <a:p>
            <a:pPr fontAlgn="ctr"/>
            <a:r>
              <a:rPr lang="en-GB" sz="1500" b="0" i="0" u="none" strike="noStrike" kern="1200">
                <a:solidFill>
                  <a:srgbClr val="000000"/>
                </a:solidFill>
                <a:effectLst/>
                <a:latin typeface="Calibri" panose="020F0502020204030204" pitchFamily="34" charset="0"/>
              </a:rPr>
              <a:t>Optional - Black Jumper/Cardigan</a:t>
            </a:r>
          </a:p>
          <a:p>
            <a:pPr fontAlgn="ctr"/>
            <a:r>
              <a:rPr lang="en-GB" sz="1500">
                <a:solidFill>
                  <a:srgbClr val="000000"/>
                </a:solidFill>
                <a:latin typeface="Calibri" panose="020F0502020204030204" pitchFamily="34" charset="0"/>
              </a:rPr>
              <a:t>Optional – Plain Dark Coat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Polo Shirt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US" sz="1500" b="0" i="0" u="none" strike="noStrike" kern="1200">
                <a:solidFill>
                  <a:srgbClr val="000000"/>
                </a:solidFill>
                <a:effectLst/>
                <a:latin typeface="Calibri" panose="020F0502020204030204" pitchFamily="34" charset="0"/>
              </a:rPr>
              <a:t>St. James’ PE Shorts/Skort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Tracksuit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Sports Socks (green)</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PE Trainers (any design)</a:t>
            </a:r>
          </a:p>
          <a:p>
            <a:pPr fontAlgn="ctr"/>
            <a:r>
              <a:rPr lang="en-GB" sz="1500">
                <a:solidFill>
                  <a:srgbClr val="000000"/>
                </a:solidFill>
                <a:latin typeface="Calibri" panose="020F0502020204030204" pitchFamily="34" charset="0"/>
              </a:rPr>
              <a:t>Optional - </a:t>
            </a:r>
            <a:r>
              <a:rPr lang="en-GB" sz="1500" b="0" i="0" u="none" strike="noStrike" kern="1200">
                <a:solidFill>
                  <a:srgbClr val="000000"/>
                </a:solidFill>
                <a:effectLst/>
                <a:latin typeface="Calibri" panose="020F0502020204030204" pitchFamily="34" charset="0"/>
              </a:rPr>
              <a:t>St. James’ PE Waterproof</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1">
                <a:solidFill>
                  <a:srgbClr val="000000"/>
                </a:solidFill>
                <a:latin typeface="Calibri" panose="020F0502020204030204" pitchFamily="34" charset="0"/>
              </a:rPr>
              <a:t>Required equipment for ALL pupils:</a:t>
            </a:r>
          </a:p>
          <a:p>
            <a:pPr marL="0" rtl="0" eaLnBrk="1" fontAlgn="ctr" latinLnBrk="0" hangingPunct="1">
              <a:spcBef>
                <a:spcPts val="0"/>
              </a:spcBef>
              <a:spcAft>
                <a:spcPts val="0"/>
              </a:spcAft>
            </a:pPr>
            <a:endParaRPr lang="en-GB" sz="1500" b="0" i="0" u="none" strike="noStrike">
              <a:solidFill>
                <a:srgbClr val="000000"/>
              </a:solidFill>
              <a:effectLst/>
              <a:latin typeface="Calibri" panose="020F050202020403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pen</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Pencil</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Ruler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Rubber</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Calculator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Memory Pen</a:t>
            </a:r>
            <a:endParaRPr lang="en-GB" sz="1500" b="0" i="0" u="none" strike="noStrike">
              <a:effectLst/>
              <a:latin typeface="Arial" panose="020B0604020202020204" pitchFamily="34" charset="0"/>
            </a:endParaRPr>
          </a:p>
          <a:p>
            <a:pPr algn="l" rtl="0" fontAlgn="base"/>
            <a:endParaRPr lang="en-US" sz="9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nvGraphicFramePr>
        <p:xfrm>
          <a:off x="145019" y="5669736"/>
          <a:ext cx="6561438" cy="3705653"/>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529379">
                <a:tc>
                  <a:txBody>
                    <a:bodyPr/>
                    <a:lstStyle/>
                    <a:p>
                      <a:r>
                        <a:rPr lang="en-GB" sz="1600"/>
                        <a:t>Is your uniform perfect all week?</a:t>
                      </a:r>
                    </a:p>
                  </a:txBody>
                  <a:tcPr anchor="ctr"/>
                </a:tc>
                <a:tc>
                  <a:txBody>
                    <a:bodyPr/>
                    <a:lstStyle/>
                    <a:p>
                      <a:r>
                        <a:rPr lang="en-GB" sz="1600"/>
                        <a:t>Tutor Signature</a:t>
                      </a:r>
                    </a:p>
                  </a:txBody>
                  <a:tcPr anchor="ctr"/>
                </a:tc>
                <a:extLst>
                  <a:ext uri="{0D108BD9-81ED-4DB2-BD59-A6C34878D82A}">
                    <a16:rowId xmlns:a16="http://schemas.microsoft.com/office/drawing/2014/main" val="1439111323"/>
                  </a:ext>
                </a:extLst>
              </a:tr>
              <a:tr h="529379">
                <a:tc>
                  <a:txBody>
                    <a:bodyPr/>
                    <a:lstStyle/>
                    <a:p>
                      <a:r>
                        <a:rPr lang="en-GB" sz="1600"/>
                        <a:t>Week 1 – Uniform Perfection?</a:t>
                      </a:r>
                    </a:p>
                  </a:txBody>
                  <a:tcPr anchor="ctr"/>
                </a:tc>
                <a:tc>
                  <a:txBody>
                    <a:bodyPr/>
                    <a:lstStyle/>
                    <a:p>
                      <a:endParaRPr lang="en-GB" sz="1600"/>
                    </a:p>
                  </a:txBody>
                  <a:tcPr/>
                </a:tc>
                <a:extLst>
                  <a:ext uri="{0D108BD9-81ED-4DB2-BD59-A6C34878D82A}">
                    <a16:rowId xmlns:a16="http://schemas.microsoft.com/office/drawing/2014/main" val="4209448937"/>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2 – Uniform Perfection?</a:t>
                      </a:r>
                    </a:p>
                  </a:txBody>
                  <a:tcPr anchor="ctr"/>
                </a:tc>
                <a:tc>
                  <a:txBody>
                    <a:bodyPr/>
                    <a:lstStyle/>
                    <a:p>
                      <a:endParaRPr lang="en-GB" sz="1600"/>
                    </a:p>
                  </a:txBody>
                  <a:tcPr/>
                </a:tc>
                <a:extLst>
                  <a:ext uri="{0D108BD9-81ED-4DB2-BD59-A6C34878D82A}">
                    <a16:rowId xmlns:a16="http://schemas.microsoft.com/office/drawing/2014/main" val="1239890745"/>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3 – Uniform Perfection?</a:t>
                      </a:r>
                    </a:p>
                  </a:txBody>
                  <a:tcPr anchor="ctr"/>
                </a:tc>
                <a:tc>
                  <a:txBody>
                    <a:bodyPr/>
                    <a:lstStyle/>
                    <a:p>
                      <a:endParaRPr lang="en-GB" sz="1600"/>
                    </a:p>
                  </a:txBody>
                  <a:tcPr/>
                </a:tc>
                <a:extLst>
                  <a:ext uri="{0D108BD9-81ED-4DB2-BD59-A6C34878D82A}">
                    <a16:rowId xmlns:a16="http://schemas.microsoft.com/office/drawing/2014/main" val="3092602143"/>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4 – Uniform Perfection?</a:t>
                      </a:r>
                    </a:p>
                  </a:txBody>
                  <a:tcPr anchor="ctr"/>
                </a:tc>
                <a:tc>
                  <a:txBody>
                    <a:bodyPr/>
                    <a:lstStyle/>
                    <a:p>
                      <a:endParaRPr lang="en-GB" sz="1600"/>
                    </a:p>
                  </a:txBody>
                  <a:tcPr/>
                </a:tc>
                <a:extLst>
                  <a:ext uri="{0D108BD9-81ED-4DB2-BD59-A6C34878D82A}">
                    <a16:rowId xmlns:a16="http://schemas.microsoft.com/office/drawing/2014/main" val="2905487118"/>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5 – Uniform Perfection?</a:t>
                      </a:r>
                    </a:p>
                  </a:txBody>
                  <a:tcPr anchor="ctr"/>
                </a:tc>
                <a:tc>
                  <a:txBody>
                    <a:bodyPr/>
                    <a:lstStyle/>
                    <a:p>
                      <a:endParaRPr lang="en-GB" sz="1600"/>
                    </a:p>
                  </a:txBody>
                  <a:tcPr/>
                </a:tc>
                <a:extLst>
                  <a:ext uri="{0D108BD9-81ED-4DB2-BD59-A6C34878D82A}">
                    <a16:rowId xmlns:a16="http://schemas.microsoft.com/office/drawing/2014/main" val="3172239579"/>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6 – Uniform Perfection?</a:t>
                      </a:r>
                    </a:p>
                  </a:txBody>
                  <a:tcPr anchor="ctr"/>
                </a:tc>
                <a:tc>
                  <a:txBody>
                    <a:bodyPr/>
                    <a:lstStyle/>
                    <a:p>
                      <a:endParaRPr lang="en-GB" sz="1600"/>
                    </a:p>
                  </a:txBody>
                  <a:tcPr/>
                </a:tc>
                <a:extLst>
                  <a:ext uri="{0D108BD9-81ED-4DB2-BD59-A6C34878D82A}">
                    <a16:rowId xmlns:a16="http://schemas.microsoft.com/office/drawing/2014/main" val="1705580777"/>
                  </a:ext>
                </a:extLst>
              </a:tr>
            </a:tbl>
          </a:graphicData>
        </a:graphic>
      </p:graphicFrame>
    </p:spTree>
    <p:extLst>
      <p:ext uri="{BB962C8B-B14F-4D97-AF65-F5344CB8AC3E}">
        <p14:creationId xmlns:p14="http://schemas.microsoft.com/office/powerpoint/2010/main" val="3196493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Attendance</a:t>
            </a:r>
            <a:endParaRPr lang="en-GB" sz="2750" b="1">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a:t>Being in school is important to your achievement, wellbeing, and wider development. Evidence shows that the students with the highest attendance throughout their time in school gain the best GCSE and A Level results. </a:t>
            </a:r>
          </a:p>
          <a:p>
            <a:pPr algn="l" rtl="0" fontAlgn="base"/>
            <a:endParaRPr lang="en-US" sz="1500"/>
          </a:p>
          <a:p>
            <a:pPr algn="l" rtl="0" fontAlgn="base"/>
            <a:r>
              <a:rPr lang="en-US" sz="1500"/>
              <a:t>Research found that pupils who performed better at secondary school missed fewer days than those who didn’t perform as well.  </a:t>
            </a:r>
          </a:p>
          <a:p>
            <a:pPr algn="l" rtl="0" fontAlgn="base"/>
            <a:endParaRPr lang="en-US" sz="1500"/>
          </a:p>
          <a:p>
            <a:pPr algn="l" rtl="0" fontAlgn="base"/>
            <a:r>
              <a:rPr lang="en-US" sz="1500"/>
              <a:t>In 2019, secondary school pupils who didn’t achieve grade 9 to 4 in English and </a:t>
            </a:r>
            <a:r>
              <a:rPr lang="en-US" sz="1500" err="1"/>
              <a:t>Maths</a:t>
            </a:r>
            <a:r>
              <a:rPr lang="en-US" sz="1500"/>
              <a:t> missed 10 more days on average over the key stage than those who achieved grade 9 to 5 in both English and </a:t>
            </a:r>
            <a:r>
              <a:rPr lang="en-US" sz="1500" err="1"/>
              <a:t>Maths</a:t>
            </a:r>
            <a:r>
              <a:rPr lang="en-US" sz="1500"/>
              <a:t>. </a:t>
            </a:r>
          </a:p>
          <a:p>
            <a:pPr algn="l" rtl="0" fontAlgn="base"/>
            <a:endParaRPr lang="en-US" sz="1500"/>
          </a:p>
          <a:p>
            <a:pPr algn="l" rtl="0" fontAlgn="base"/>
            <a:r>
              <a:rPr lang="en-US" sz="1500"/>
              <a:t>Every moment in school counts, and days missed add up quickly. For example, a child who is absent for three days over a half term could miss 18 lessons in total.  </a:t>
            </a:r>
          </a:p>
          <a:p>
            <a:pPr algn="l" rtl="0" fontAlgn="base"/>
            <a:endParaRPr lang="en-US" sz="1500"/>
          </a:p>
          <a:p>
            <a:pPr algn="l" rtl="0" fontAlgn="base"/>
            <a:r>
              <a:rPr lang="en-US" sz="1500"/>
              <a:t>The higher a pupil’s attendance, the more they are likely to learn, and the better they are likely to perform in exams and formal assessments.  </a:t>
            </a:r>
          </a:p>
          <a:p>
            <a:pPr algn="l" rtl="0" fontAlgn="base"/>
            <a:endParaRPr lang="en-US" sz="1500"/>
          </a:p>
          <a:p>
            <a:pPr algn="l" rtl="0" fontAlgn="base"/>
            <a:r>
              <a:rPr lang="en-US" sz="1100"/>
              <a:t>*Information for the Department for Education (</a:t>
            </a:r>
            <a:r>
              <a:rPr lang="en-US" sz="1100">
                <a:hlinkClick r:id="rId2"/>
              </a:rPr>
              <a:t>https://educationhub.blog.gov.uk/2023/05/18/school-attendance-important-risks-missing-day/)</a:t>
            </a:r>
            <a:endParaRPr lang="en-US" sz="11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3"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extLst>
              <p:ext uri="{D42A27DB-BD31-4B8C-83A1-F6EECF244321}">
                <p14:modId xmlns:p14="http://schemas.microsoft.com/office/powerpoint/2010/main" val="759162032"/>
              </p:ext>
            </p:extLst>
          </p:nvPr>
        </p:nvGraphicFramePr>
        <p:xfrm>
          <a:off x="145018" y="5669736"/>
          <a:ext cx="6561438" cy="3712805"/>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742561">
                <a:tc gridSpan="2">
                  <a:txBody>
                    <a:bodyPr/>
                    <a:lstStyle/>
                    <a:p>
                      <a:pPr algn="ctr"/>
                      <a:r>
                        <a:rPr lang="en-GB" sz="2400" b="1"/>
                        <a:t>Year 11 </a:t>
                      </a:r>
                      <a:r>
                        <a:rPr lang="en-GB" sz="2400" b="1" i="0" u="none" strike="noStrike" noProof="0">
                          <a:latin typeface="Calibri"/>
                        </a:rPr>
                        <a:t>Lent Term HT4</a:t>
                      </a:r>
                      <a:r>
                        <a:rPr lang="en-GB" sz="2400" b="1"/>
                        <a:t> Attendance</a:t>
                      </a:r>
                    </a:p>
                  </a:txBody>
                  <a:tcPr anchor="ctr"/>
                </a:tc>
                <a:tc hMerge="1">
                  <a:txBody>
                    <a:bodyPr/>
                    <a:lstStyle/>
                    <a:p>
                      <a:endParaRPr lang="en-GB"/>
                    </a:p>
                  </a:txBody>
                  <a:tcPr/>
                </a:tc>
                <a:extLst>
                  <a:ext uri="{0D108BD9-81ED-4DB2-BD59-A6C34878D82A}">
                    <a16:rowId xmlns:a16="http://schemas.microsoft.com/office/drawing/2014/main" val="4192089578"/>
                  </a:ext>
                </a:extLst>
              </a:tr>
              <a:tr h="742561">
                <a:tc>
                  <a:txBody>
                    <a:bodyPr/>
                    <a:lstStyle/>
                    <a:p>
                      <a:r>
                        <a:rPr lang="en-GB" sz="1600"/>
                        <a:t>How many days did you miss last Half Term?</a:t>
                      </a:r>
                    </a:p>
                  </a:txBody>
                  <a:tcPr anchor="ctr"/>
                </a:tc>
                <a:tc>
                  <a:txBody>
                    <a:bodyPr/>
                    <a:lstStyle/>
                    <a:p>
                      <a:endParaRPr lang="en-GB"/>
                    </a:p>
                  </a:txBody>
                  <a:tcPr/>
                </a:tc>
                <a:extLst>
                  <a:ext uri="{0D108BD9-81ED-4DB2-BD59-A6C34878D82A}">
                    <a16:rowId xmlns:a16="http://schemas.microsoft.com/office/drawing/2014/main" val="4209448937"/>
                  </a:ext>
                </a:extLst>
              </a:tr>
              <a:tr h="742561">
                <a:tc>
                  <a:txBody>
                    <a:bodyPr/>
                    <a:lstStyle/>
                    <a:p>
                      <a:r>
                        <a:rPr lang="en-GB" sz="1600"/>
                        <a:t>Last Half Term’s Attendance Percentage</a:t>
                      </a:r>
                    </a:p>
                  </a:txBody>
                  <a:tcPr anchor="ctr"/>
                </a:tc>
                <a:tc>
                  <a:txBody>
                    <a:bodyPr/>
                    <a:lstStyle/>
                    <a:p>
                      <a:endParaRPr lang="en-GB"/>
                    </a:p>
                  </a:txBody>
                  <a:tcPr/>
                </a:tc>
                <a:extLst>
                  <a:ext uri="{0D108BD9-81ED-4DB2-BD59-A6C34878D82A}">
                    <a16:rowId xmlns:a16="http://schemas.microsoft.com/office/drawing/2014/main" val="1239890745"/>
                  </a:ext>
                </a:extLst>
              </a:tr>
              <a:tr h="742561">
                <a:tc>
                  <a:txBody>
                    <a:bodyPr/>
                    <a:lstStyle/>
                    <a:p>
                      <a:r>
                        <a:rPr lang="en-GB" sz="1600"/>
                        <a:t>How many days have you missed this Half Term?</a:t>
                      </a:r>
                    </a:p>
                  </a:txBody>
                  <a:tcPr anchor="ctr"/>
                </a:tc>
                <a:tc>
                  <a:txBody>
                    <a:bodyPr/>
                    <a:lstStyle/>
                    <a:p>
                      <a:endParaRPr lang="en-GB"/>
                    </a:p>
                  </a:txBody>
                  <a:tcPr/>
                </a:tc>
                <a:extLst>
                  <a:ext uri="{0D108BD9-81ED-4DB2-BD59-A6C34878D82A}">
                    <a16:rowId xmlns:a16="http://schemas.microsoft.com/office/drawing/2014/main" val="3092602143"/>
                  </a:ext>
                </a:extLst>
              </a:tr>
              <a:tr h="742561">
                <a:tc>
                  <a:txBody>
                    <a:bodyPr/>
                    <a:lstStyle/>
                    <a:p>
                      <a:r>
                        <a:rPr lang="en-GB" sz="1600"/>
                        <a:t>This Half Term’s Attendance Percentage</a:t>
                      </a:r>
                    </a:p>
                  </a:txBody>
                  <a:tcPr anchor="ctr"/>
                </a:tc>
                <a:tc>
                  <a:txBody>
                    <a:bodyPr/>
                    <a:lstStyle/>
                    <a:p>
                      <a:endParaRPr lang="en-GB"/>
                    </a:p>
                  </a:txBody>
                  <a:tcPr/>
                </a:tc>
                <a:extLst>
                  <a:ext uri="{0D108BD9-81ED-4DB2-BD59-A6C34878D82A}">
                    <a16:rowId xmlns:a16="http://schemas.microsoft.com/office/drawing/2014/main" val="2905487118"/>
                  </a:ext>
                </a:extLst>
              </a:tr>
            </a:tbl>
          </a:graphicData>
        </a:graphic>
      </p:graphicFrame>
    </p:spTree>
    <p:extLst>
      <p:ext uri="{BB962C8B-B14F-4D97-AF65-F5344CB8AC3E}">
        <p14:creationId xmlns:p14="http://schemas.microsoft.com/office/powerpoint/2010/main" val="2861204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876D2-D83D-47B3-0E47-42D3093849A1}"/>
            </a:ext>
          </a:extLst>
        </p:cNvPr>
        <p:cNvGrpSpPr/>
        <p:nvPr/>
      </p:nvGrpSpPr>
      <p:grpSpPr>
        <a:xfrm>
          <a:off x="0" y="0"/>
          <a:ext cx="0" cy="0"/>
          <a:chOff x="0" y="0"/>
          <a:chExt cx="0" cy="0"/>
        </a:xfrm>
      </p:grpSpPr>
      <p:pic>
        <p:nvPicPr>
          <p:cNvPr id="8" name="Picture 7" descr="A bulletin board with notes pinned to it&#10;&#10;Description automatically generated">
            <a:extLst>
              <a:ext uri="{FF2B5EF4-FFF2-40B4-BE49-F238E27FC236}">
                <a16:creationId xmlns:a16="http://schemas.microsoft.com/office/drawing/2014/main" id="{9ADE1087-13EF-A442-8283-F2989BF5BFCB}"/>
              </a:ext>
            </a:extLst>
          </p:cNvPr>
          <p:cNvPicPr>
            <a:picLocks noChangeAspect="1"/>
          </p:cNvPicPr>
          <p:nvPr/>
        </p:nvPicPr>
        <p:blipFill rotWithShape="1">
          <a:blip r:embed="rId2">
            <a:extLst>
              <a:ext uri="{28A0092B-C50C-407E-A947-70E740481C1C}">
                <a14:useLocalDpi xmlns:a14="http://schemas.microsoft.com/office/drawing/2010/main" val="0"/>
              </a:ext>
            </a:extLst>
          </a:blip>
          <a:srcRect t="23597" r="28485" b="46004"/>
          <a:stretch/>
        </p:blipFill>
        <p:spPr>
          <a:xfrm rot="401321">
            <a:off x="1993227" y="2735812"/>
            <a:ext cx="4904531" cy="2866030"/>
          </a:xfrm>
          <a:prstGeom prst="rect">
            <a:avLst/>
          </a:prstGeom>
        </p:spPr>
      </p:pic>
      <p:pic>
        <p:nvPicPr>
          <p:cNvPr id="6" name="Picture 5" descr="A poster with text and text on it&#10;&#10;Description automatically generated">
            <a:extLst>
              <a:ext uri="{FF2B5EF4-FFF2-40B4-BE49-F238E27FC236}">
                <a16:creationId xmlns:a16="http://schemas.microsoft.com/office/drawing/2014/main" id="{D7E924DC-1C67-82EA-572B-FE7023995E26}"/>
              </a:ext>
            </a:extLst>
          </p:cNvPr>
          <p:cNvPicPr>
            <a:picLocks noChangeAspect="1"/>
          </p:cNvPicPr>
          <p:nvPr/>
        </p:nvPicPr>
        <p:blipFill rotWithShape="1">
          <a:blip r:embed="rId3">
            <a:extLst>
              <a:ext uri="{28A0092B-C50C-407E-A947-70E740481C1C}">
                <a14:useLocalDpi xmlns:a14="http://schemas.microsoft.com/office/drawing/2010/main" val="0"/>
              </a:ext>
            </a:extLst>
          </a:blip>
          <a:srcRect l="43385" t="6370" r="19202" b="18003"/>
          <a:stretch/>
        </p:blipFill>
        <p:spPr>
          <a:xfrm rot="20342178">
            <a:off x="251513" y="2442948"/>
            <a:ext cx="2565779" cy="3875964"/>
          </a:xfrm>
          <a:prstGeom prst="rect">
            <a:avLst/>
          </a:prstGeom>
        </p:spPr>
      </p:pic>
      <p:sp>
        <p:nvSpPr>
          <p:cNvPr id="7" name="Rectangle 6">
            <a:extLst>
              <a:ext uri="{FF2B5EF4-FFF2-40B4-BE49-F238E27FC236}">
                <a16:creationId xmlns:a16="http://schemas.microsoft.com/office/drawing/2014/main" id="{2771C28B-13B2-6FE0-4A2E-50CA8A1107C8}"/>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Pupil Wellbeing Information</a:t>
            </a:r>
            <a:endParaRPr lang="en-GB" sz="2750" b="1" dirty="0">
              <a:cs typeface="Calibri"/>
            </a:endParaRPr>
          </a:p>
        </p:txBody>
      </p:sp>
      <p:sp>
        <p:nvSpPr>
          <p:cNvPr id="12" name="Rectangle 11">
            <a:extLst>
              <a:ext uri="{FF2B5EF4-FFF2-40B4-BE49-F238E27FC236}">
                <a16:creationId xmlns:a16="http://schemas.microsoft.com/office/drawing/2014/main" id="{966D867B-49F6-7C65-E264-94F034E92DDF}"/>
              </a:ext>
            </a:extLst>
          </p:cNvPr>
          <p:cNvSpPr/>
          <p:nvPr/>
        </p:nvSpPr>
        <p:spPr>
          <a:xfrm>
            <a:off x="148280" y="1282702"/>
            <a:ext cx="6561438" cy="14604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200" dirty="0"/>
              <a:t>Pupil wellbeing is at </a:t>
            </a:r>
            <a:r>
              <a:rPr lang="en-GB" sz="1200" dirty="0"/>
              <a:t>the centre </a:t>
            </a:r>
            <a:r>
              <a:rPr lang="en-US" sz="1200" dirty="0"/>
              <a:t>of life at St. James’, in school you can talk to any member of the school staff who will be willing to listen and support you. Below is the school email for any questions you have or support you require:</a:t>
            </a:r>
          </a:p>
          <a:p>
            <a:pPr algn="l" rtl="0" fontAlgn="base"/>
            <a:endParaRPr lang="en-US" sz="1200" dirty="0"/>
          </a:p>
          <a:p>
            <a:pPr algn="l" rtl="0" fontAlgn="base"/>
            <a:r>
              <a:rPr lang="en-US" sz="1200" dirty="0">
                <a:hlinkClick r:id="rId4"/>
              </a:rPr>
              <a:t>wearelistening@saintjames.co.uk</a:t>
            </a:r>
            <a:endParaRPr lang="en-US" sz="1200" dirty="0"/>
          </a:p>
          <a:p>
            <a:pPr algn="l" rtl="0" fontAlgn="base"/>
            <a:endParaRPr lang="en-US" sz="1200" dirty="0"/>
          </a:p>
          <a:p>
            <a:pPr algn="l" rtl="0" fontAlgn="base"/>
            <a:r>
              <a:rPr lang="en-US" sz="1200" dirty="0"/>
              <a:t>Below this is a series of external support that the school has links with and can also be used:</a:t>
            </a:r>
          </a:p>
        </p:txBody>
      </p:sp>
      <p:pic>
        <p:nvPicPr>
          <p:cNvPr id="14" name="Picture 2">
            <a:extLst>
              <a:ext uri="{FF2B5EF4-FFF2-40B4-BE49-F238E27FC236}">
                <a16:creationId xmlns:a16="http://schemas.microsoft.com/office/drawing/2014/main" id="{49D04CF3-A1EC-8F59-E840-C17264E67E52}"/>
              </a:ext>
            </a:extLst>
          </p:cNvPr>
          <p:cNvPicPr>
            <a:picLocks noChangeAspect="1" noChangeArrowheads="1"/>
          </p:cNvPicPr>
          <p:nvPr/>
        </p:nvPicPr>
        <p:blipFill>
          <a:blip r:embed="rId5"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D41606A-9B9A-2318-F517-B917C49BDEDB}"/>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pic>
        <p:nvPicPr>
          <p:cNvPr id="4" name="Picture 3" descr="A bulletin board with notes pinned to it&#10;&#10;Description automatically generated">
            <a:extLst>
              <a:ext uri="{FF2B5EF4-FFF2-40B4-BE49-F238E27FC236}">
                <a16:creationId xmlns:a16="http://schemas.microsoft.com/office/drawing/2014/main" id="{AB6243C7-C859-B145-6B4F-D57E32A41649}"/>
              </a:ext>
            </a:extLst>
          </p:cNvPr>
          <p:cNvPicPr>
            <a:picLocks noChangeAspect="1"/>
          </p:cNvPicPr>
          <p:nvPr/>
        </p:nvPicPr>
        <p:blipFill rotWithShape="1">
          <a:blip r:embed="rId2">
            <a:extLst>
              <a:ext uri="{28A0092B-C50C-407E-A947-70E740481C1C}">
                <a14:useLocalDpi xmlns:a14="http://schemas.microsoft.com/office/drawing/2010/main" val="0"/>
              </a:ext>
            </a:extLst>
          </a:blip>
          <a:srcRect l="6217" t="56092" r="4324"/>
          <a:stretch/>
        </p:blipFill>
        <p:spPr>
          <a:xfrm>
            <a:off x="364715" y="5561199"/>
            <a:ext cx="6135095" cy="4139731"/>
          </a:xfrm>
          <a:prstGeom prst="rect">
            <a:avLst/>
          </a:prstGeom>
        </p:spPr>
      </p:pic>
    </p:spTree>
    <p:extLst>
      <p:ext uri="{BB962C8B-B14F-4D97-AF65-F5344CB8AC3E}">
        <p14:creationId xmlns:p14="http://schemas.microsoft.com/office/powerpoint/2010/main" val="120526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a:t>
            </a:r>
            <a:r>
              <a:rPr lang="en-GB" sz="2750" b="1" dirty="0">
                <a:ea typeface="+mn-lt"/>
                <a:cs typeface="+mn-lt"/>
              </a:rPr>
              <a:t> Calendar</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61438" cy="7791953"/>
        </p:xfrm>
        <a:graphic>
          <a:graphicData uri="http://schemas.openxmlformats.org/drawingml/2006/table">
            <a:tbl>
              <a:tblPr firstRow="1" bandRow="1">
                <a:tableStyleId>{5940675A-B579-460E-94D1-54222C63F5DA}</a:tableStyleId>
              </a:tblPr>
              <a:tblGrid>
                <a:gridCol w="1093573">
                  <a:extLst>
                    <a:ext uri="{9D8B030D-6E8A-4147-A177-3AD203B41FA5}">
                      <a16:colId xmlns:a16="http://schemas.microsoft.com/office/drawing/2014/main" val="81782415"/>
                    </a:ext>
                  </a:extLst>
                </a:gridCol>
                <a:gridCol w="1093573">
                  <a:extLst>
                    <a:ext uri="{9D8B030D-6E8A-4147-A177-3AD203B41FA5}">
                      <a16:colId xmlns:a16="http://schemas.microsoft.com/office/drawing/2014/main" val="142862800"/>
                    </a:ext>
                  </a:extLst>
                </a:gridCol>
                <a:gridCol w="1093573">
                  <a:extLst>
                    <a:ext uri="{9D8B030D-6E8A-4147-A177-3AD203B41FA5}">
                      <a16:colId xmlns:a16="http://schemas.microsoft.com/office/drawing/2014/main" val="1332426597"/>
                    </a:ext>
                  </a:extLst>
                </a:gridCol>
                <a:gridCol w="1093573">
                  <a:extLst>
                    <a:ext uri="{9D8B030D-6E8A-4147-A177-3AD203B41FA5}">
                      <a16:colId xmlns:a16="http://schemas.microsoft.com/office/drawing/2014/main" val="2486733757"/>
                    </a:ext>
                  </a:extLst>
                </a:gridCol>
                <a:gridCol w="1093573">
                  <a:extLst>
                    <a:ext uri="{9D8B030D-6E8A-4147-A177-3AD203B41FA5}">
                      <a16:colId xmlns:a16="http://schemas.microsoft.com/office/drawing/2014/main" val="2026994669"/>
                    </a:ext>
                  </a:extLst>
                </a:gridCol>
                <a:gridCol w="1093573">
                  <a:extLst>
                    <a:ext uri="{9D8B030D-6E8A-4147-A177-3AD203B41FA5}">
                      <a16:colId xmlns:a16="http://schemas.microsoft.com/office/drawing/2014/main" val="876571330"/>
                    </a:ext>
                  </a:extLst>
                </a:gridCol>
              </a:tblGrid>
              <a:tr h="450773">
                <a:tc>
                  <a:txBody>
                    <a:bodyPr/>
                    <a:lstStyle/>
                    <a:p>
                      <a:endParaRPr lang="en-GB"/>
                    </a:p>
                  </a:txBody>
                  <a:tcPr/>
                </a:tc>
                <a:tc>
                  <a:txBody>
                    <a:bodyPr/>
                    <a:lstStyle/>
                    <a:p>
                      <a:pPr algn="ctr"/>
                      <a:r>
                        <a:rPr lang="en-GB" sz="1600" b="1" dirty="0"/>
                        <a:t>Monday</a:t>
                      </a:r>
                    </a:p>
                  </a:txBody>
                  <a:tcPr marL="0" marR="0" anchor="ctr"/>
                </a:tc>
                <a:tc>
                  <a:txBody>
                    <a:bodyPr/>
                    <a:lstStyle/>
                    <a:p>
                      <a:pPr algn="ctr"/>
                      <a:r>
                        <a:rPr lang="en-GB" sz="1600" b="1" dirty="0"/>
                        <a:t>Tuesday</a:t>
                      </a:r>
                    </a:p>
                  </a:txBody>
                  <a:tcPr marL="0" marR="0" anchor="ctr"/>
                </a:tc>
                <a:tc>
                  <a:txBody>
                    <a:bodyPr/>
                    <a:lstStyle/>
                    <a:p>
                      <a:pPr algn="ctr"/>
                      <a:r>
                        <a:rPr lang="en-GB" sz="1600" b="1" dirty="0"/>
                        <a:t>Wednesday</a:t>
                      </a:r>
                    </a:p>
                  </a:txBody>
                  <a:tcPr marL="0" marR="0" anchor="ctr"/>
                </a:tc>
                <a:tc>
                  <a:txBody>
                    <a:bodyPr/>
                    <a:lstStyle/>
                    <a:p>
                      <a:pPr algn="ctr"/>
                      <a:r>
                        <a:rPr lang="en-GB" sz="1600" b="1" dirty="0"/>
                        <a:t>Thursday</a:t>
                      </a:r>
                    </a:p>
                  </a:txBody>
                  <a:tcPr marL="0" marR="0" anchor="ctr"/>
                </a:tc>
                <a:tc>
                  <a:txBody>
                    <a:bodyPr/>
                    <a:lstStyle/>
                    <a:p>
                      <a:pPr algn="ctr"/>
                      <a:r>
                        <a:rPr lang="en-GB" sz="1600" b="1" dirty="0"/>
                        <a:t>Friday</a:t>
                      </a:r>
                    </a:p>
                  </a:txBody>
                  <a:tcPr marL="0" marR="0" anchor="ctr"/>
                </a:tc>
                <a:extLst>
                  <a:ext uri="{0D108BD9-81ED-4DB2-BD59-A6C34878D82A}">
                    <a16:rowId xmlns:a16="http://schemas.microsoft.com/office/drawing/2014/main" val="3900839918"/>
                  </a:ext>
                </a:extLst>
              </a:tr>
              <a:tr h="1223530">
                <a:tc>
                  <a:txBody>
                    <a:bodyPr/>
                    <a:lstStyle/>
                    <a:p>
                      <a:pPr algn="ctr"/>
                      <a:r>
                        <a:rPr lang="en-GB" sz="1600" b="1" dirty="0"/>
                        <a:t>Week 1</a:t>
                      </a:r>
                    </a:p>
                    <a:p>
                      <a:pPr algn="ctr"/>
                      <a:endParaRPr lang="en-GB" sz="1600" b="1"/>
                    </a:p>
                    <a:p>
                      <a:pPr algn="ctr"/>
                      <a:r>
                        <a:rPr lang="en-GB" sz="1600" b="1" dirty="0"/>
                        <a:t>W/C </a:t>
                      </a:r>
                    </a:p>
                    <a:p>
                      <a:pPr algn="ctr"/>
                      <a:r>
                        <a:rPr lang="en-GB" sz="1600" b="1" dirty="0"/>
                        <a:t>19/2/24</a:t>
                      </a:r>
                    </a:p>
                  </a:txBody>
                  <a:tcPr anchor="ct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a:p>
                  </a:txBody>
                  <a:tcPr/>
                </a:tc>
                <a:extLst>
                  <a:ext uri="{0D108BD9-81ED-4DB2-BD59-A6C34878D82A}">
                    <a16:rowId xmlns:a16="http://schemas.microsoft.com/office/drawing/2014/main" val="4236614031"/>
                  </a:ext>
                </a:extLst>
              </a:tr>
              <a:tr h="1223530">
                <a:tc>
                  <a:txBody>
                    <a:bodyPr/>
                    <a:lstStyle/>
                    <a:p>
                      <a:pPr algn="ctr"/>
                      <a:r>
                        <a:rPr lang="en-GB" sz="1600" b="1" dirty="0"/>
                        <a:t>Week 2</a:t>
                      </a:r>
                    </a:p>
                    <a:p>
                      <a:pPr algn="ctr"/>
                      <a:endParaRPr lang="en-GB" sz="1600" b="1"/>
                    </a:p>
                    <a:p>
                      <a:pPr algn="ctr"/>
                      <a:r>
                        <a:rPr lang="en-GB" sz="1600" b="1" dirty="0"/>
                        <a:t>W/C 26/2/24</a:t>
                      </a:r>
                    </a:p>
                  </a:txBody>
                  <a:tcPr anchor="ctr"/>
                </a:tc>
                <a:tc>
                  <a:txBody>
                    <a:bodyPr/>
                    <a:lstStyle/>
                    <a:p>
                      <a:r>
                        <a:rPr lang="en-GB" sz="1000" dirty="0"/>
                        <a:t>Year 11 and 13 Mock Exams</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2730558138"/>
                  </a:ext>
                </a:extLst>
              </a:tr>
              <a:tr h="1223530">
                <a:tc>
                  <a:txBody>
                    <a:bodyPr/>
                    <a:lstStyle/>
                    <a:p>
                      <a:pPr algn="ctr"/>
                      <a:r>
                        <a:rPr lang="en-GB" sz="1600" b="1" dirty="0"/>
                        <a:t>Week 3</a:t>
                      </a:r>
                    </a:p>
                    <a:p>
                      <a:pPr algn="ctr"/>
                      <a:endParaRPr lang="en-GB" sz="1600" b="1"/>
                    </a:p>
                    <a:p>
                      <a:pPr algn="ctr"/>
                      <a:r>
                        <a:rPr lang="en-GB" sz="1600" b="1" dirty="0"/>
                        <a:t>W/C</a:t>
                      </a:r>
                    </a:p>
                    <a:p>
                      <a:pPr algn="ctr"/>
                      <a:r>
                        <a:rPr lang="en-GB" sz="1600" b="1" dirty="0"/>
                        <a:t>4/3/24</a:t>
                      </a:r>
                    </a:p>
                  </a:txBody>
                  <a:tcPr anchor="ct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11 and 13 Mock Exams</a:t>
                      </a:r>
                    </a:p>
                    <a:p>
                      <a:pPr marL="0" marR="0" lvl="0" indent="0" algn="l" defTabSz="685771" rtl="0" eaLnBrk="1" fontAlgn="auto" latinLnBrk="0" hangingPunct="1">
                        <a:lnSpc>
                          <a:spcPct val="100000"/>
                        </a:lnSpc>
                        <a:spcBef>
                          <a:spcPts val="0"/>
                        </a:spcBef>
                        <a:spcAft>
                          <a:spcPts val="0"/>
                        </a:spcAft>
                        <a:buClrTx/>
                        <a:buSzTx/>
                        <a:buFontTx/>
                        <a:buNone/>
                        <a:tabLst/>
                        <a:defRPr/>
                      </a:pPr>
                      <a:endParaRPr lang="en-GB" sz="1000" dirty="0"/>
                    </a:p>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English Week</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Year 11 and 13 Mock Exams</a:t>
                      </a:r>
                    </a:p>
                  </a:txBody>
                  <a:tcPr/>
                </a:tc>
                <a:extLst>
                  <a:ext uri="{0D108BD9-81ED-4DB2-BD59-A6C34878D82A}">
                    <a16:rowId xmlns:a16="http://schemas.microsoft.com/office/drawing/2014/main" val="1216343044"/>
                  </a:ext>
                </a:extLst>
              </a:tr>
              <a:tr h="1223530">
                <a:tc>
                  <a:txBody>
                    <a:bodyPr/>
                    <a:lstStyle/>
                    <a:p>
                      <a:pPr algn="ctr"/>
                      <a:r>
                        <a:rPr lang="en-GB" sz="1600" b="1" dirty="0"/>
                        <a:t>Week 4</a:t>
                      </a:r>
                    </a:p>
                    <a:p>
                      <a:pPr algn="ctr"/>
                      <a:endParaRPr lang="en-GB" sz="1600" b="1"/>
                    </a:p>
                    <a:p>
                      <a:pPr algn="ctr"/>
                      <a:r>
                        <a:rPr lang="en-GB" sz="1600" b="1" dirty="0"/>
                        <a:t>W/C</a:t>
                      </a:r>
                    </a:p>
                    <a:p>
                      <a:pPr algn="ctr"/>
                      <a:r>
                        <a:rPr lang="en-GB" sz="1600" b="1" dirty="0"/>
                        <a:t>11/3/24</a:t>
                      </a:r>
                    </a:p>
                  </a:txBody>
                  <a:tcPr anchor="ctr"/>
                </a:tc>
                <a:tc>
                  <a:txBody>
                    <a:bodyPr/>
                    <a:lstStyle/>
                    <a:p>
                      <a:r>
                        <a:rPr lang="en-GB" sz="1000" dirty="0"/>
                        <a:t>Science Week</a:t>
                      </a:r>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extLst>
                  <a:ext uri="{0D108BD9-81ED-4DB2-BD59-A6C34878D82A}">
                    <a16:rowId xmlns:a16="http://schemas.microsoft.com/office/drawing/2014/main" val="1546087700"/>
                  </a:ext>
                </a:extLst>
              </a:tr>
              <a:tr h="1223530">
                <a:tc>
                  <a:txBody>
                    <a:bodyPr/>
                    <a:lstStyle/>
                    <a:p>
                      <a:pPr algn="ctr"/>
                      <a:r>
                        <a:rPr lang="en-GB" sz="1600" b="1" dirty="0"/>
                        <a:t>Week 5</a:t>
                      </a:r>
                    </a:p>
                    <a:p>
                      <a:pPr algn="ctr"/>
                      <a:endParaRPr lang="en-GB" sz="1600" b="1"/>
                    </a:p>
                    <a:p>
                      <a:pPr algn="ctr"/>
                      <a:r>
                        <a:rPr lang="en-GB" sz="1600" b="1" dirty="0"/>
                        <a:t>W/C</a:t>
                      </a:r>
                    </a:p>
                    <a:p>
                      <a:pPr algn="ctr"/>
                      <a:r>
                        <a:rPr lang="en-GB" sz="1600" b="1" dirty="0"/>
                        <a:t>18/3/24</a:t>
                      </a:r>
                    </a:p>
                  </a:txBody>
                  <a:tcPr anchor="ct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r>
                        <a:rPr lang="en-GB" sz="1000" dirty="0"/>
                        <a:t>Blakeney Charity Event</a:t>
                      </a:r>
                    </a:p>
                  </a:txBody>
                  <a:tcPr/>
                </a:tc>
                <a:extLst>
                  <a:ext uri="{0D108BD9-81ED-4DB2-BD59-A6C34878D82A}">
                    <a16:rowId xmlns:a16="http://schemas.microsoft.com/office/drawing/2014/main" val="187972937"/>
                  </a:ext>
                </a:extLst>
              </a:tr>
              <a:tr h="1223530">
                <a:tc>
                  <a:txBody>
                    <a:bodyPr/>
                    <a:lstStyle/>
                    <a:p>
                      <a:pPr algn="ctr"/>
                      <a:r>
                        <a:rPr lang="en-GB" sz="1600" b="1" dirty="0"/>
                        <a:t>Week 6</a:t>
                      </a:r>
                    </a:p>
                    <a:p>
                      <a:pPr algn="ctr"/>
                      <a:endParaRPr lang="en-GB" sz="1600" b="1"/>
                    </a:p>
                    <a:p>
                      <a:pPr algn="ctr"/>
                      <a:r>
                        <a:rPr lang="en-GB" sz="1600" b="1" dirty="0"/>
                        <a:t>W/C</a:t>
                      </a:r>
                    </a:p>
                    <a:p>
                      <a:pPr algn="ctr"/>
                      <a:r>
                        <a:rPr lang="en-GB" sz="1600" b="1" dirty="0"/>
                        <a:t>25/3/24</a:t>
                      </a:r>
                    </a:p>
                  </a:txBody>
                  <a:tcPr anchor="ctr"/>
                </a:tc>
                <a:tc>
                  <a:txBody>
                    <a:bodyPr/>
                    <a:lstStyle/>
                    <a:p>
                      <a:endParaRPr lang="en-GB" sz="1000"/>
                    </a:p>
                  </a:txBody>
                  <a:tcPr/>
                </a:tc>
                <a:tc>
                  <a:txBody>
                    <a:bodyPr/>
                    <a:lstStyle/>
                    <a:p>
                      <a:r>
                        <a:rPr lang="en-GB" sz="1000" dirty="0"/>
                        <a:t>Year 7, 8, 9 Progress Consultation Evening</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10, 11, 12, 13 Progress Consultation Evening</a:t>
                      </a:r>
                    </a:p>
                  </a:txBody>
                  <a:tcPr/>
                </a:tc>
                <a:tc>
                  <a:txBody>
                    <a:bodyPr/>
                    <a:lstStyle/>
                    <a:p>
                      <a:r>
                        <a:rPr lang="en-GB" sz="1000" dirty="0"/>
                        <a:t>School Ends of Easter</a:t>
                      </a:r>
                    </a:p>
                  </a:txBody>
                  <a:tcPr/>
                </a:tc>
                <a:tc>
                  <a:txBody>
                    <a:bodyPr/>
                    <a:lstStyle/>
                    <a:p>
                      <a:r>
                        <a:rPr lang="en-GB" sz="1000" dirty="0"/>
                        <a:t>Good Friday</a:t>
                      </a:r>
                    </a:p>
                  </a:txBody>
                  <a:tcPr/>
                </a:tc>
                <a:extLst>
                  <a:ext uri="{0D108BD9-81ED-4DB2-BD59-A6C34878D82A}">
                    <a16:rowId xmlns:a16="http://schemas.microsoft.com/office/drawing/2014/main" val="1164364863"/>
                  </a:ext>
                </a:extLst>
              </a:tr>
            </a:tbl>
          </a:graphicData>
        </a:graphic>
      </p:graphicFrame>
      <p:sp>
        <p:nvSpPr>
          <p:cNvPr id="3" name="Rectangle 2">
            <a:extLst>
              <a:ext uri="{FF2B5EF4-FFF2-40B4-BE49-F238E27FC236}">
                <a16:creationId xmlns:a16="http://schemas.microsoft.com/office/drawing/2014/main" id="{F6BFB656-3574-E2AE-C9EA-01E5A080B595}"/>
              </a:ext>
            </a:extLst>
          </p:cNvPr>
          <p:cNvSpPr/>
          <p:nvPr/>
        </p:nvSpPr>
        <p:spPr>
          <a:xfrm>
            <a:off x="143521" y="9217878"/>
            <a:ext cx="6563815" cy="27966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a:ea typeface="Calibri"/>
                <a:cs typeface="Calibri"/>
              </a:rPr>
              <a:t>*Please note that </a:t>
            </a:r>
            <a:r>
              <a:rPr lang="en-US" sz="1400">
                <a:ea typeface="+mn-lt"/>
                <a:cs typeface="+mn-lt"/>
              </a:rPr>
              <a:t>we will email home if there are any changes to dates. </a:t>
            </a:r>
            <a:endParaRPr lang="en-US" sz="1400">
              <a:ea typeface="Calibri"/>
              <a:cs typeface="Calibri"/>
            </a:endParaRPr>
          </a:p>
        </p:txBody>
      </p:sp>
    </p:spTree>
    <p:extLst>
      <p:ext uri="{BB962C8B-B14F-4D97-AF65-F5344CB8AC3E}">
        <p14:creationId xmlns:p14="http://schemas.microsoft.com/office/powerpoint/2010/main" val="2887834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1</a:t>
                      </a:r>
                    </a:p>
                  </a:txBody>
                  <a:tcPr anchor="ctr"/>
                </a:tc>
                <a:tc>
                  <a:txBody>
                    <a:bodyPr/>
                    <a:lstStyle/>
                    <a:p>
                      <a:pPr algn="ctr"/>
                      <a:r>
                        <a:rPr lang="en-GB" sz="2800" b="1">
                          <a:solidFill>
                            <a:schemeClr val="bg2">
                              <a:lumMod val="90000"/>
                            </a:schemeClr>
                          </a:solidFill>
                        </a:rPr>
                        <a:t>2</a:t>
                      </a:r>
                    </a:p>
                  </a:txBody>
                  <a:tcPr marL="0" marR="0" anchor="ctr"/>
                </a:tc>
                <a:tc>
                  <a:txBody>
                    <a:bodyPr/>
                    <a:lstStyle/>
                    <a:p>
                      <a:pPr algn="ctr"/>
                      <a:r>
                        <a:rPr lang="en-GB" sz="2800" b="1">
                          <a:solidFill>
                            <a:schemeClr val="bg2">
                              <a:lumMod val="90000"/>
                            </a:schemeClr>
                          </a:solidFill>
                        </a:rPr>
                        <a:t>3</a:t>
                      </a:r>
                    </a:p>
                  </a:txBody>
                  <a:tcPr marL="0" marR="0" anchor="ctr"/>
                </a:tc>
                <a:tc>
                  <a:txBody>
                    <a:bodyPr/>
                    <a:lstStyle/>
                    <a:p>
                      <a:pPr algn="ctr"/>
                      <a:r>
                        <a:rPr lang="en-GB" sz="2800" b="1">
                          <a:solidFill>
                            <a:schemeClr val="bg2">
                              <a:lumMod val="90000"/>
                            </a:schemeClr>
                          </a:solidFill>
                        </a:rPr>
                        <a:t>4</a:t>
                      </a:r>
                    </a:p>
                  </a:txBody>
                  <a:tcPr marL="0" marR="0" anchor="ctr"/>
                </a:tc>
                <a:tc>
                  <a:txBody>
                    <a:bodyPr/>
                    <a:lstStyle/>
                    <a:p>
                      <a:pPr algn="ctr"/>
                      <a:r>
                        <a:rPr lang="en-GB" sz="2800" b="1">
                          <a:solidFill>
                            <a:schemeClr val="bg2">
                              <a:lumMod val="90000"/>
                            </a:schemeClr>
                          </a:solidFill>
                        </a:rPr>
                        <a:t>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6</a:t>
                      </a:r>
                    </a:p>
                  </a:txBody>
                  <a:tcPr anchor="ctr"/>
                </a:tc>
                <a:tc>
                  <a:txBody>
                    <a:bodyPr/>
                    <a:lstStyle/>
                    <a:p>
                      <a:pPr algn="ctr"/>
                      <a:r>
                        <a:rPr lang="en-GB" sz="2800" b="1">
                          <a:solidFill>
                            <a:schemeClr val="bg2">
                              <a:lumMod val="90000"/>
                            </a:schemeClr>
                          </a:solidFill>
                        </a:rPr>
                        <a:t>7</a:t>
                      </a:r>
                    </a:p>
                  </a:txBody>
                  <a:tcPr anchor="ctr"/>
                </a:tc>
                <a:tc>
                  <a:txBody>
                    <a:bodyPr/>
                    <a:lstStyle/>
                    <a:p>
                      <a:pPr algn="ctr"/>
                      <a:r>
                        <a:rPr lang="en-GB" sz="2800" b="1">
                          <a:solidFill>
                            <a:schemeClr val="bg2">
                              <a:lumMod val="90000"/>
                            </a:schemeClr>
                          </a:solidFill>
                        </a:rPr>
                        <a:t>8</a:t>
                      </a:r>
                    </a:p>
                  </a:txBody>
                  <a:tcPr anchor="ctr"/>
                </a:tc>
                <a:tc>
                  <a:txBody>
                    <a:bodyPr/>
                    <a:lstStyle/>
                    <a:p>
                      <a:pPr algn="ctr"/>
                      <a:r>
                        <a:rPr lang="en-GB" sz="2800" b="1">
                          <a:solidFill>
                            <a:schemeClr val="bg2">
                              <a:lumMod val="90000"/>
                            </a:schemeClr>
                          </a:solidFill>
                        </a:rPr>
                        <a:t>9</a:t>
                      </a:r>
                    </a:p>
                  </a:txBody>
                  <a:tcPr anchor="ctr"/>
                </a:tc>
                <a:tc>
                  <a:txBody>
                    <a:bodyPr/>
                    <a:lstStyle/>
                    <a:p>
                      <a:pPr algn="ctr"/>
                      <a:r>
                        <a:rPr lang="en-GB" sz="2800" b="1">
                          <a:solidFill>
                            <a:schemeClr val="bg2">
                              <a:lumMod val="90000"/>
                            </a:schemeClr>
                          </a:solidFill>
                        </a:rPr>
                        <a:t>10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11</a:t>
                      </a:r>
                    </a:p>
                  </a:txBody>
                  <a:tcPr anchor="ctr"/>
                </a:tc>
                <a:tc>
                  <a:txBody>
                    <a:bodyPr/>
                    <a:lstStyle/>
                    <a:p>
                      <a:pPr algn="ctr"/>
                      <a:r>
                        <a:rPr lang="en-GB" sz="2800" b="1">
                          <a:solidFill>
                            <a:schemeClr val="bg2">
                              <a:lumMod val="90000"/>
                            </a:schemeClr>
                          </a:solidFill>
                        </a:rPr>
                        <a:t>12</a:t>
                      </a:r>
                    </a:p>
                  </a:txBody>
                  <a:tcPr anchor="ctr"/>
                </a:tc>
                <a:tc>
                  <a:txBody>
                    <a:bodyPr/>
                    <a:lstStyle/>
                    <a:p>
                      <a:pPr algn="ctr"/>
                      <a:r>
                        <a:rPr lang="en-GB" sz="2800" b="1">
                          <a:solidFill>
                            <a:schemeClr val="bg2">
                              <a:lumMod val="90000"/>
                            </a:schemeClr>
                          </a:solidFill>
                        </a:rPr>
                        <a:t>13</a:t>
                      </a:r>
                    </a:p>
                  </a:txBody>
                  <a:tcPr anchor="ctr"/>
                </a:tc>
                <a:tc>
                  <a:txBody>
                    <a:bodyPr/>
                    <a:lstStyle/>
                    <a:p>
                      <a:pPr algn="ctr"/>
                      <a:r>
                        <a:rPr lang="en-GB" sz="2800" b="1">
                          <a:solidFill>
                            <a:schemeClr val="bg2">
                              <a:lumMod val="90000"/>
                            </a:schemeClr>
                          </a:solidFill>
                        </a:rPr>
                        <a:t>14</a:t>
                      </a:r>
                    </a:p>
                  </a:txBody>
                  <a:tcPr anchor="ctr"/>
                </a:tc>
                <a:tc>
                  <a:txBody>
                    <a:bodyPr/>
                    <a:lstStyle/>
                    <a:p>
                      <a:pPr algn="ctr"/>
                      <a:r>
                        <a:rPr lang="en-GB" sz="2800" b="1">
                          <a:solidFill>
                            <a:schemeClr val="bg2">
                              <a:lumMod val="90000"/>
                            </a:schemeClr>
                          </a:solidFill>
                        </a:rPr>
                        <a:t>15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16</a:t>
                      </a:r>
                    </a:p>
                  </a:txBody>
                  <a:tcPr anchor="ctr"/>
                </a:tc>
                <a:tc>
                  <a:txBody>
                    <a:bodyPr/>
                    <a:lstStyle/>
                    <a:p>
                      <a:pPr algn="ctr"/>
                      <a:r>
                        <a:rPr lang="en-GB" sz="2800" b="1">
                          <a:solidFill>
                            <a:schemeClr val="bg2">
                              <a:lumMod val="90000"/>
                            </a:schemeClr>
                          </a:solidFill>
                        </a:rPr>
                        <a:t>17</a:t>
                      </a:r>
                    </a:p>
                  </a:txBody>
                  <a:tcPr anchor="ctr"/>
                </a:tc>
                <a:tc>
                  <a:txBody>
                    <a:bodyPr/>
                    <a:lstStyle/>
                    <a:p>
                      <a:pPr algn="ctr"/>
                      <a:r>
                        <a:rPr lang="en-GB" sz="2800" b="1">
                          <a:solidFill>
                            <a:schemeClr val="bg2">
                              <a:lumMod val="90000"/>
                            </a:schemeClr>
                          </a:solidFill>
                        </a:rPr>
                        <a:t>18</a:t>
                      </a:r>
                    </a:p>
                  </a:txBody>
                  <a:tcPr anchor="ctr"/>
                </a:tc>
                <a:tc>
                  <a:txBody>
                    <a:bodyPr/>
                    <a:lstStyle/>
                    <a:p>
                      <a:pPr algn="ctr"/>
                      <a:r>
                        <a:rPr lang="en-GB" sz="2800" b="1">
                          <a:solidFill>
                            <a:schemeClr val="bg2">
                              <a:lumMod val="90000"/>
                            </a:schemeClr>
                          </a:solidFill>
                        </a:rPr>
                        <a:t>19</a:t>
                      </a:r>
                    </a:p>
                  </a:txBody>
                  <a:tcPr anchor="ctr"/>
                </a:tc>
                <a:tc>
                  <a:txBody>
                    <a:bodyPr/>
                    <a:lstStyle/>
                    <a:p>
                      <a:pPr algn="ctr"/>
                      <a:r>
                        <a:rPr lang="en-GB" sz="2800" b="1">
                          <a:solidFill>
                            <a:schemeClr val="bg2">
                              <a:lumMod val="90000"/>
                            </a:schemeClr>
                          </a:solidFill>
                        </a:rPr>
                        <a:t>20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21</a:t>
                      </a:r>
                    </a:p>
                  </a:txBody>
                  <a:tcPr anchor="ctr"/>
                </a:tc>
                <a:tc>
                  <a:txBody>
                    <a:bodyPr/>
                    <a:lstStyle/>
                    <a:p>
                      <a:pPr algn="ctr"/>
                      <a:r>
                        <a:rPr lang="en-GB" sz="2800" b="1">
                          <a:solidFill>
                            <a:schemeClr val="bg2">
                              <a:lumMod val="90000"/>
                            </a:schemeClr>
                          </a:solidFill>
                        </a:rPr>
                        <a:t>22</a:t>
                      </a:r>
                    </a:p>
                  </a:txBody>
                  <a:tcPr anchor="ctr"/>
                </a:tc>
                <a:tc>
                  <a:txBody>
                    <a:bodyPr/>
                    <a:lstStyle/>
                    <a:p>
                      <a:pPr algn="ctr"/>
                      <a:r>
                        <a:rPr lang="en-GB" sz="2800" b="1">
                          <a:solidFill>
                            <a:schemeClr val="bg2">
                              <a:lumMod val="90000"/>
                            </a:schemeClr>
                          </a:solidFill>
                        </a:rPr>
                        <a:t>23</a:t>
                      </a:r>
                    </a:p>
                  </a:txBody>
                  <a:tcPr anchor="ctr"/>
                </a:tc>
                <a:tc>
                  <a:txBody>
                    <a:bodyPr/>
                    <a:lstStyle/>
                    <a:p>
                      <a:pPr algn="ctr"/>
                      <a:r>
                        <a:rPr lang="en-GB" sz="2800" b="1">
                          <a:solidFill>
                            <a:schemeClr val="bg2">
                              <a:lumMod val="90000"/>
                            </a:schemeClr>
                          </a:solidFill>
                        </a:rPr>
                        <a:t>24</a:t>
                      </a:r>
                    </a:p>
                  </a:txBody>
                  <a:tcPr anchor="ctr"/>
                </a:tc>
                <a:tc>
                  <a:txBody>
                    <a:bodyPr/>
                    <a:lstStyle/>
                    <a:p>
                      <a:pPr algn="ctr"/>
                      <a:r>
                        <a:rPr lang="en-GB" sz="2800" b="1">
                          <a:solidFill>
                            <a:schemeClr val="bg2">
                              <a:lumMod val="90000"/>
                            </a:schemeClr>
                          </a:solidFill>
                        </a:rPr>
                        <a:t>25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26</a:t>
                      </a:r>
                    </a:p>
                  </a:txBody>
                  <a:tcPr anchor="ctr"/>
                </a:tc>
                <a:tc>
                  <a:txBody>
                    <a:bodyPr/>
                    <a:lstStyle/>
                    <a:p>
                      <a:pPr algn="ctr"/>
                      <a:r>
                        <a:rPr lang="en-GB" sz="2800" b="1">
                          <a:solidFill>
                            <a:schemeClr val="bg2">
                              <a:lumMod val="90000"/>
                            </a:schemeClr>
                          </a:solidFill>
                        </a:rPr>
                        <a:t>27</a:t>
                      </a:r>
                    </a:p>
                  </a:txBody>
                  <a:tcPr anchor="ctr"/>
                </a:tc>
                <a:tc>
                  <a:txBody>
                    <a:bodyPr/>
                    <a:lstStyle/>
                    <a:p>
                      <a:pPr algn="ctr"/>
                      <a:r>
                        <a:rPr lang="en-GB" sz="2800" b="1">
                          <a:solidFill>
                            <a:schemeClr val="bg2">
                              <a:lumMod val="90000"/>
                            </a:schemeClr>
                          </a:solidFill>
                        </a:rPr>
                        <a:t>28</a:t>
                      </a:r>
                    </a:p>
                  </a:txBody>
                  <a:tcPr anchor="ctr"/>
                </a:tc>
                <a:tc>
                  <a:txBody>
                    <a:bodyPr/>
                    <a:lstStyle/>
                    <a:p>
                      <a:pPr algn="ctr"/>
                      <a:r>
                        <a:rPr lang="en-GB" sz="2800" b="1">
                          <a:solidFill>
                            <a:schemeClr val="bg2">
                              <a:lumMod val="90000"/>
                            </a:schemeClr>
                          </a:solidFill>
                        </a:rPr>
                        <a:t>29</a:t>
                      </a:r>
                    </a:p>
                  </a:txBody>
                  <a:tcPr anchor="ctr"/>
                </a:tc>
                <a:tc>
                  <a:txBody>
                    <a:bodyPr/>
                    <a:lstStyle/>
                    <a:p>
                      <a:pPr algn="ctr"/>
                      <a:r>
                        <a:rPr lang="en-GB" sz="2800" b="1">
                          <a:solidFill>
                            <a:schemeClr val="bg2">
                              <a:lumMod val="90000"/>
                            </a:schemeClr>
                          </a:solidFill>
                        </a:rPr>
                        <a:t>30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31</a:t>
                      </a:r>
                    </a:p>
                  </a:txBody>
                  <a:tcPr anchor="ctr"/>
                </a:tc>
                <a:tc>
                  <a:txBody>
                    <a:bodyPr/>
                    <a:lstStyle/>
                    <a:p>
                      <a:pPr algn="ctr"/>
                      <a:r>
                        <a:rPr lang="en-GB" sz="2800" b="1">
                          <a:solidFill>
                            <a:schemeClr val="bg2">
                              <a:lumMod val="90000"/>
                            </a:schemeClr>
                          </a:solidFill>
                        </a:rPr>
                        <a:t>32</a:t>
                      </a:r>
                    </a:p>
                  </a:txBody>
                  <a:tcPr anchor="ctr"/>
                </a:tc>
                <a:tc>
                  <a:txBody>
                    <a:bodyPr/>
                    <a:lstStyle/>
                    <a:p>
                      <a:pPr algn="ctr"/>
                      <a:r>
                        <a:rPr lang="en-GB" sz="2800" b="1">
                          <a:solidFill>
                            <a:schemeClr val="bg2">
                              <a:lumMod val="90000"/>
                            </a:schemeClr>
                          </a:solidFill>
                        </a:rPr>
                        <a:t>33</a:t>
                      </a:r>
                    </a:p>
                  </a:txBody>
                  <a:tcPr anchor="ctr"/>
                </a:tc>
                <a:tc>
                  <a:txBody>
                    <a:bodyPr/>
                    <a:lstStyle/>
                    <a:p>
                      <a:pPr algn="ctr"/>
                      <a:r>
                        <a:rPr lang="en-GB" sz="2800" b="1">
                          <a:solidFill>
                            <a:schemeClr val="bg2">
                              <a:lumMod val="90000"/>
                            </a:schemeClr>
                          </a:solidFill>
                        </a:rPr>
                        <a:t>34</a:t>
                      </a:r>
                    </a:p>
                  </a:txBody>
                  <a:tcPr anchor="ctr"/>
                </a:tc>
                <a:tc>
                  <a:txBody>
                    <a:bodyPr/>
                    <a:lstStyle/>
                    <a:p>
                      <a:pPr algn="ctr"/>
                      <a:r>
                        <a:rPr lang="en-GB" sz="2800" b="1">
                          <a:solidFill>
                            <a:schemeClr val="bg2">
                              <a:lumMod val="90000"/>
                            </a:schemeClr>
                          </a:solidFill>
                        </a:rPr>
                        <a:t>35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1610862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36</a:t>
                      </a:r>
                    </a:p>
                  </a:txBody>
                  <a:tcPr anchor="ctr"/>
                </a:tc>
                <a:tc>
                  <a:txBody>
                    <a:bodyPr/>
                    <a:lstStyle/>
                    <a:p>
                      <a:pPr algn="ctr"/>
                      <a:r>
                        <a:rPr lang="en-GB" sz="2800" b="1">
                          <a:solidFill>
                            <a:schemeClr val="bg2">
                              <a:lumMod val="90000"/>
                            </a:schemeClr>
                          </a:solidFill>
                        </a:rPr>
                        <a:t>37</a:t>
                      </a:r>
                    </a:p>
                  </a:txBody>
                  <a:tcPr marL="0" marR="0" anchor="ctr"/>
                </a:tc>
                <a:tc>
                  <a:txBody>
                    <a:bodyPr/>
                    <a:lstStyle/>
                    <a:p>
                      <a:pPr algn="ctr"/>
                      <a:r>
                        <a:rPr lang="en-GB" sz="2800" b="1">
                          <a:solidFill>
                            <a:schemeClr val="bg2">
                              <a:lumMod val="90000"/>
                            </a:schemeClr>
                          </a:solidFill>
                        </a:rPr>
                        <a:t>38</a:t>
                      </a:r>
                    </a:p>
                  </a:txBody>
                  <a:tcPr marL="0" marR="0" anchor="ctr"/>
                </a:tc>
                <a:tc>
                  <a:txBody>
                    <a:bodyPr/>
                    <a:lstStyle/>
                    <a:p>
                      <a:pPr algn="ctr"/>
                      <a:r>
                        <a:rPr lang="en-GB" sz="2800" b="1">
                          <a:solidFill>
                            <a:schemeClr val="bg2">
                              <a:lumMod val="90000"/>
                            </a:schemeClr>
                          </a:solidFill>
                        </a:rPr>
                        <a:t>39</a:t>
                      </a:r>
                    </a:p>
                  </a:txBody>
                  <a:tcPr marL="0" marR="0" anchor="ctr"/>
                </a:tc>
                <a:tc>
                  <a:txBody>
                    <a:bodyPr/>
                    <a:lstStyle/>
                    <a:p>
                      <a:pPr algn="ctr"/>
                      <a:r>
                        <a:rPr lang="en-GB" sz="2800" b="1">
                          <a:solidFill>
                            <a:schemeClr val="bg2">
                              <a:lumMod val="90000"/>
                            </a:schemeClr>
                          </a:solidFill>
                        </a:rPr>
                        <a:t>40</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41</a:t>
                      </a:r>
                    </a:p>
                  </a:txBody>
                  <a:tcPr anchor="ctr"/>
                </a:tc>
                <a:tc>
                  <a:txBody>
                    <a:bodyPr/>
                    <a:lstStyle/>
                    <a:p>
                      <a:pPr algn="ctr"/>
                      <a:r>
                        <a:rPr lang="en-GB" sz="2800" b="1">
                          <a:solidFill>
                            <a:schemeClr val="bg2">
                              <a:lumMod val="90000"/>
                            </a:schemeClr>
                          </a:solidFill>
                        </a:rPr>
                        <a:t>42</a:t>
                      </a:r>
                    </a:p>
                  </a:txBody>
                  <a:tcPr anchor="ctr"/>
                </a:tc>
                <a:tc>
                  <a:txBody>
                    <a:bodyPr/>
                    <a:lstStyle/>
                    <a:p>
                      <a:pPr algn="ctr"/>
                      <a:r>
                        <a:rPr lang="en-GB" sz="2800" b="1">
                          <a:solidFill>
                            <a:schemeClr val="bg2">
                              <a:lumMod val="90000"/>
                            </a:schemeClr>
                          </a:solidFill>
                        </a:rPr>
                        <a:t>43</a:t>
                      </a:r>
                    </a:p>
                  </a:txBody>
                  <a:tcPr anchor="ctr"/>
                </a:tc>
                <a:tc>
                  <a:txBody>
                    <a:bodyPr/>
                    <a:lstStyle/>
                    <a:p>
                      <a:pPr algn="ctr"/>
                      <a:r>
                        <a:rPr lang="en-GB" sz="2800" b="1">
                          <a:solidFill>
                            <a:schemeClr val="bg2">
                              <a:lumMod val="90000"/>
                            </a:schemeClr>
                          </a:solidFill>
                        </a:rPr>
                        <a:t>44</a:t>
                      </a:r>
                    </a:p>
                  </a:txBody>
                  <a:tcPr anchor="ctr"/>
                </a:tc>
                <a:tc>
                  <a:txBody>
                    <a:bodyPr/>
                    <a:lstStyle/>
                    <a:p>
                      <a:pPr algn="ctr"/>
                      <a:r>
                        <a:rPr lang="en-GB" sz="2800" b="1">
                          <a:solidFill>
                            <a:schemeClr val="bg2">
                              <a:lumMod val="90000"/>
                            </a:schemeClr>
                          </a:solidFill>
                        </a:rPr>
                        <a:t>45</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46</a:t>
                      </a:r>
                    </a:p>
                  </a:txBody>
                  <a:tcPr anchor="ctr"/>
                </a:tc>
                <a:tc>
                  <a:txBody>
                    <a:bodyPr/>
                    <a:lstStyle/>
                    <a:p>
                      <a:pPr algn="ctr"/>
                      <a:r>
                        <a:rPr lang="en-GB" sz="2800" b="1">
                          <a:solidFill>
                            <a:schemeClr val="bg2">
                              <a:lumMod val="90000"/>
                            </a:schemeClr>
                          </a:solidFill>
                        </a:rPr>
                        <a:t>47</a:t>
                      </a:r>
                    </a:p>
                  </a:txBody>
                  <a:tcPr anchor="ctr"/>
                </a:tc>
                <a:tc>
                  <a:txBody>
                    <a:bodyPr/>
                    <a:lstStyle/>
                    <a:p>
                      <a:pPr algn="ctr"/>
                      <a:r>
                        <a:rPr lang="en-GB" sz="2800" b="1">
                          <a:solidFill>
                            <a:schemeClr val="bg2">
                              <a:lumMod val="90000"/>
                            </a:schemeClr>
                          </a:solidFill>
                        </a:rPr>
                        <a:t>48</a:t>
                      </a:r>
                    </a:p>
                  </a:txBody>
                  <a:tcPr anchor="ctr"/>
                </a:tc>
                <a:tc>
                  <a:txBody>
                    <a:bodyPr/>
                    <a:lstStyle/>
                    <a:p>
                      <a:pPr algn="ctr"/>
                      <a:r>
                        <a:rPr lang="en-GB" sz="2800" b="1">
                          <a:solidFill>
                            <a:schemeClr val="bg2">
                              <a:lumMod val="90000"/>
                            </a:schemeClr>
                          </a:solidFill>
                        </a:rPr>
                        <a:t>49</a:t>
                      </a:r>
                    </a:p>
                  </a:txBody>
                  <a:tcPr anchor="ctr"/>
                </a:tc>
                <a:tc>
                  <a:txBody>
                    <a:bodyPr/>
                    <a:lstStyle/>
                    <a:p>
                      <a:pPr algn="ctr"/>
                      <a:r>
                        <a:rPr lang="en-GB" sz="2800" b="1">
                          <a:solidFill>
                            <a:schemeClr val="bg2">
                              <a:lumMod val="90000"/>
                            </a:schemeClr>
                          </a:solidFill>
                        </a:rPr>
                        <a:t>50</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51</a:t>
                      </a:r>
                    </a:p>
                  </a:txBody>
                  <a:tcPr anchor="ctr"/>
                </a:tc>
                <a:tc>
                  <a:txBody>
                    <a:bodyPr/>
                    <a:lstStyle/>
                    <a:p>
                      <a:pPr algn="ctr"/>
                      <a:r>
                        <a:rPr lang="en-GB" sz="2800" b="1">
                          <a:solidFill>
                            <a:schemeClr val="bg2">
                              <a:lumMod val="90000"/>
                            </a:schemeClr>
                          </a:solidFill>
                        </a:rPr>
                        <a:t>52</a:t>
                      </a:r>
                    </a:p>
                  </a:txBody>
                  <a:tcPr anchor="ctr"/>
                </a:tc>
                <a:tc>
                  <a:txBody>
                    <a:bodyPr/>
                    <a:lstStyle/>
                    <a:p>
                      <a:pPr algn="ctr"/>
                      <a:r>
                        <a:rPr lang="en-GB" sz="2800" b="1">
                          <a:solidFill>
                            <a:schemeClr val="bg2">
                              <a:lumMod val="90000"/>
                            </a:schemeClr>
                          </a:solidFill>
                        </a:rPr>
                        <a:t>53</a:t>
                      </a:r>
                    </a:p>
                  </a:txBody>
                  <a:tcPr anchor="ctr"/>
                </a:tc>
                <a:tc>
                  <a:txBody>
                    <a:bodyPr/>
                    <a:lstStyle/>
                    <a:p>
                      <a:pPr algn="ctr"/>
                      <a:r>
                        <a:rPr lang="en-GB" sz="2800" b="1">
                          <a:solidFill>
                            <a:schemeClr val="bg2">
                              <a:lumMod val="90000"/>
                            </a:schemeClr>
                          </a:solidFill>
                        </a:rPr>
                        <a:t>54</a:t>
                      </a:r>
                    </a:p>
                  </a:txBody>
                  <a:tcPr anchor="ctr"/>
                </a:tc>
                <a:tc>
                  <a:txBody>
                    <a:bodyPr/>
                    <a:lstStyle/>
                    <a:p>
                      <a:pPr algn="ctr"/>
                      <a:r>
                        <a:rPr lang="en-GB" sz="2800" b="1">
                          <a:solidFill>
                            <a:schemeClr val="bg2">
                              <a:lumMod val="90000"/>
                            </a:schemeClr>
                          </a:solidFill>
                        </a:rPr>
                        <a:t>55</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56</a:t>
                      </a:r>
                    </a:p>
                  </a:txBody>
                  <a:tcPr anchor="ctr"/>
                </a:tc>
                <a:tc>
                  <a:txBody>
                    <a:bodyPr/>
                    <a:lstStyle/>
                    <a:p>
                      <a:pPr algn="ctr"/>
                      <a:r>
                        <a:rPr lang="en-GB" sz="2800" b="1">
                          <a:solidFill>
                            <a:schemeClr val="bg2">
                              <a:lumMod val="90000"/>
                            </a:schemeClr>
                          </a:solidFill>
                        </a:rPr>
                        <a:t>57</a:t>
                      </a:r>
                    </a:p>
                  </a:txBody>
                  <a:tcPr anchor="ctr"/>
                </a:tc>
                <a:tc>
                  <a:txBody>
                    <a:bodyPr/>
                    <a:lstStyle/>
                    <a:p>
                      <a:pPr algn="ctr"/>
                      <a:r>
                        <a:rPr lang="en-GB" sz="2800" b="1">
                          <a:solidFill>
                            <a:schemeClr val="bg2">
                              <a:lumMod val="90000"/>
                            </a:schemeClr>
                          </a:solidFill>
                        </a:rPr>
                        <a:t>58</a:t>
                      </a:r>
                    </a:p>
                  </a:txBody>
                  <a:tcPr anchor="ctr"/>
                </a:tc>
                <a:tc>
                  <a:txBody>
                    <a:bodyPr/>
                    <a:lstStyle/>
                    <a:p>
                      <a:pPr algn="ctr"/>
                      <a:r>
                        <a:rPr lang="en-GB" sz="2800" b="1">
                          <a:solidFill>
                            <a:schemeClr val="bg2">
                              <a:lumMod val="90000"/>
                            </a:schemeClr>
                          </a:solidFill>
                        </a:rPr>
                        <a:t>59</a:t>
                      </a:r>
                    </a:p>
                  </a:txBody>
                  <a:tcPr anchor="ctr"/>
                </a:tc>
                <a:tc>
                  <a:txBody>
                    <a:bodyPr/>
                    <a:lstStyle/>
                    <a:p>
                      <a:pPr algn="ctr"/>
                      <a:r>
                        <a:rPr lang="en-GB" sz="2800" b="1">
                          <a:solidFill>
                            <a:schemeClr val="bg2">
                              <a:lumMod val="90000"/>
                            </a:schemeClr>
                          </a:solidFill>
                        </a:rPr>
                        <a:t>60</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61</a:t>
                      </a:r>
                    </a:p>
                  </a:txBody>
                  <a:tcPr anchor="ctr"/>
                </a:tc>
                <a:tc>
                  <a:txBody>
                    <a:bodyPr/>
                    <a:lstStyle/>
                    <a:p>
                      <a:pPr algn="ctr"/>
                      <a:r>
                        <a:rPr lang="en-GB" sz="2800" b="1">
                          <a:solidFill>
                            <a:schemeClr val="bg2">
                              <a:lumMod val="90000"/>
                            </a:schemeClr>
                          </a:solidFill>
                        </a:rPr>
                        <a:t>62</a:t>
                      </a:r>
                    </a:p>
                  </a:txBody>
                  <a:tcPr anchor="ctr"/>
                </a:tc>
                <a:tc>
                  <a:txBody>
                    <a:bodyPr/>
                    <a:lstStyle/>
                    <a:p>
                      <a:pPr algn="ctr"/>
                      <a:r>
                        <a:rPr lang="en-GB" sz="2800" b="1">
                          <a:solidFill>
                            <a:schemeClr val="bg2">
                              <a:lumMod val="90000"/>
                            </a:schemeClr>
                          </a:solidFill>
                        </a:rPr>
                        <a:t>63</a:t>
                      </a:r>
                    </a:p>
                  </a:txBody>
                  <a:tcPr anchor="ctr"/>
                </a:tc>
                <a:tc>
                  <a:txBody>
                    <a:bodyPr/>
                    <a:lstStyle/>
                    <a:p>
                      <a:pPr algn="ctr"/>
                      <a:r>
                        <a:rPr lang="en-GB" sz="2800" b="1">
                          <a:solidFill>
                            <a:schemeClr val="bg2">
                              <a:lumMod val="90000"/>
                            </a:schemeClr>
                          </a:solidFill>
                        </a:rPr>
                        <a:t>64</a:t>
                      </a:r>
                    </a:p>
                  </a:txBody>
                  <a:tcPr anchor="ctr"/>
                </a:tc>
                <a:tc>
                  <a:txBody>
                    <a:bodyPr/>
                    <a:lstStyle/>
                    <a:p>
                      <a:pPr algn="ctr"/>
                      <a:r>
                        <a:rPr lang="en-GB" sz="2800" b="1">
                          <a:solidFill>
                            <a:schemeClr val="bg2">
                              <a:lumMod val="90000"/>
                            </a:schemeClr>
                          </a:solidFill>
                        </a:rPr>
                        <a:t>65</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66</a:t>
                      </a:r>
                    </a:p>
                  </a:txBody>
                  <a:tcPr anchor="ctr"/>
                </a:tc>
                <a:tc>
                  <a:txBody>
                    <a:bodyPr/>
                    <a:lstStyle/>
                    <a:p>
                      <a:pPr algn="ctr"/>
                      <a:r>
                        <a:rPr lang="en-GB" sz="2800" b="1">
                          <a:solidFill>
                            <a:schemeClr val="bg2">
                              <a:lumMod val="90000"/>
                            </a:schemeClr>
                          </a:solidFill>
                        </a:rPr>
                        <a:t>67</a:t>
                      </a:r>
                    </a:p>
                  </a:txBody>
                  <a:tcPr anchor="ctr"/>
                </a:tc>
                <a:tc>
                  <a:txBody>
                    <a:bodyPr/>
                    <a:lstStyle/>
                    <a:p>
                      <a:pPr algn="ctr"/>
                      <a:r>
                        <a:rPr lang="en-GB" sz="2800" b="1">
                          <a:solidFill>
                            <a:schemeClr val="bg2">
                              <a:lumMod val="90000"/>
                            </a:schemeClr>
                          </a:solidFill>
                        </a:rPr>
                        <a:t>68</a:t>
                      </a:r>
                    </a:p>
                  </a:txBody>
                  <a:tcPr anchor="ctr"/>
                </a:tc>
                <a:tc>
                  <a:txBody>
                    <a:bodyPr/>
                    <a:lstStyle/>
                    <a:p>
                      <a:pPr algn="ctr"/>
                      <a:r>
                        <a:rPr lang="en-GB" sz="2800" b="1">
                          <a:solidFill>
                            <a:schemeClr val="bg2">
                              <a:lumMod val="90000"/>
                            </a:schemeClr>
                          </a:solidFill>
                        </a:rPr>
                        <a:t>69</a:t>
                      </a:r>
                    </a:p>
                  </a:txBody>
                  <a:tcPr anchor="ctr"/>
                </a:tc>
                <a:tc>
                  <a:txBody>
                    <a:bodyPr/>
                    <a:lstStyle/>
                    <a:p>
                      <a:pPr algn="ctr"/>
                      <a:r>
                        <a:rPr lang="en-GB" sz="2800" b="1">
                          <a:solidFill>
                            <a:schemeClr val="bg2">
                              <a:lumMod val="90000"/>
                            </a:schemeClr>
                          </a:solidFill>
                        </a:rPr>
                        <a:t>70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989094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71</a:t>
                      </a:r>
                    </a:p>
                  </a:txBody>
                  <a:tcPr anchor="ctr"/>
                </a:tc>
                <a:tc>
                  <a:txBody>
                    <a:bodyPr/>
                    <a:lstStyle/>
                    <a:p>
                      <a:pPr algn="ctr"/>
                      <a:r>
                        <a:rPr lang="en-GB" sz="2800" b="1">
                          <a:solidFill>
                            <a:schemeClr val="bg2">
                              <a:lumMod val="90000"/>
                            </a:schemeClr>
                          </a:solidFill>
                        </a:rPr>
                        <a:t>72</a:t>
                      </a:r>
                    </a:p>
                  </a:txBody>
                  <a:tcPr marL="0" marR="0" anchor="ctr"/>
                </a:tc>
                <a:tc>
                  <a:txBody>
                    <a:bodyPr/>
                    <a:lstStyle/>
                    <a:p>
                      <a:pPr algn="ctr"/>
                      <a:r>
                        <a:rPr lang="en-GB" sz="2800" b="1">
                          <a:solidFill>
                            <a:schemeClr val="bg2">
                              <a:lumMod val="90000"/>
                            </a:schemeClr>
                          </a:solidFill>
                        </a:rPr>
                        <a:t>73</a:t>
                      </a:r>
                    </a:p>
                  </a:txBody>
                  <a:tcPr marL="0" marR="0" anchor="ctr"/>
                </a:tc>
                <a:tc>
                  <a:txBody>
                    <a:bodyPr/>
                    <a:lstStyle/>
                    <a:p>
                      <a:pPr algn="ctr"/>
                      <a:r>
                        <a:rPr lang="en-GB" sz="2800" b="1">
                          <a:solidFill>
                            <a:schemeClr val="bg2">
                              <a:lumMod val="90000"/>
                            </a:schemeClr>
                          </a:solidFill>
                        </a:rPr>
                        <a:t>74</a:t>
                      </a:r>
                    </a:p>
                  </a:txBody>
                  <a:tcPr marL="0" marR="0" anchor="ctr"/>
                </a:tc>
                <a:tc>
                  <a:txBody>
                    <a:bodyPr/>
                    <a:lstStyle/>
                    <a:p>
                      <a:pPr algn="ctr"/>
                      <a:r>
                        <a:rPr lang="en-GB" sz="2800" b="1">
                          <a:solidFill>
                            <a:schemeClr val="bg2">
                              <a:lumMod val="90000"/>
                            </a:schemeClr>
                          </a:solidFill>
                        </a:rPr>
                        <a:t>75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76</a:t>
                      </a:r>
                    </a:p>
                  </a:txBody>
                  <a:tcPr anchor="ctr"/>
                </a:tc>
                <a:tc>
                  <a:txBody>
                    <a:bodyPr/>
                    <a:lstStyle/>
                    <a:p>
                      <a:pPr algn="ctr"/>
                      <a:r>
                        <a:rPr lang="en-GB" sz="2800" b="1">
                          <a:solidFill>
                            <a:schemeClr val="bg2">
                              <a:lumMod val="90000"/>
                            </a:schemeClr>
                          </a:solidFill>
                        </a:rPr>
                        <a:t>77</a:t>
                      </a:r>
                    </a:p>
                  </a:txBody>
                  <a:tcPr anchor="ctr"/>
                </a:tc>
                <a:tc>
                  <a:txBody>
                    <a:bodyPr/>
                    <a:lstStyle/>
                    <a:p>
                      <a:pPr algn="ctr"/>
                      <a:r>
                        <a:rPr lang="en-GB" sz="2800" b="1">
                          <a:solidFill>
                            <a:schemeClr val="bg2">
                              <a:lumMod val="90000"/>
                            </a:schemeClr>
                          </a:solidFill>
                        </a:rPr>
                        <a:t>78</a:t>
                      </a:r>
                    </a:p>
                  </a:txBody>
                  <a:tcPr anchor="ctr"/>
                </a:tc>
                <a:tc>
                  <a:txBody>
                    <a:bodyPr/>
                    <a:lstStyle/>
                    <a:p>
                      <a:pPr algn="ctr"/>
                      <a:r>
                        <a:rPr lang="en-GB" sz="2800" b="1">
                          <a:solidFill>
                            <a:schemeClr val="bg2">
                              <a:lumMod val="90000"/>
                            </a:schemeClr>
                          </a:solidFill>
                        </a:rPr>
                        <a:t>79</a:t>
                      </a:r>
                    </a:p>
                  </a:txBody>
                  <a:tcPr anchor="ctr"/>
                </a:tc>
                <a:tc>
                  <a:txBody>
                    <a:bodyPr/>
                    <a:lstStyle/>
                    <a:p>
                      <a:pPr algn="ctr"/>
                      <a:r>
                        <a:rPr lang="en-GB" sz="2800" b="1">
                          <a:solidFill>
                            <a:schemeClr val="bg2">
                              <a:lumMod val="90000"/>
                            </a:schemeClr>
                          </a:solidFill>
                        </a:rPr>
                        <a:t>80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81</a:t>
                      </a:r>
                    </a:p>
                  </a:txBody>
                  <a:tcPr anchor="ctr"/>
                </a:tc>
                <a:tc>
                  <a:txBody>
                    <a:bodyPr/>
                    <a:lstStyle/>
                    <a:p>
                      <a:pPr algn="ctr"/>
                      <a:r>
                        <a:rPr lang="en-GB" sz="2800" b="1">
                          <a:solidFill>
                            <a:schemeClr val="bg2">
                              <a:lumMod val="90000"/>
                            </a:schemeClr>
                          </a:solidFill>
                        </a:rPr>
                        <a:t>82</a:t>
                      </a:r>
                    </a:p>
                  </a:txBody>
                  <a:tcPr anchor="ctr"/>
                </a:tc>
                <a:tc>
                  <a:txBody>
                    <a:bodyPr/>
                    <a:lstStyle/>
                    <a:p>
                      <a:pPr algn="ctr"/>
                      <a:r>
                        <a:rPr lang="en-GB" sz="2800" b="1">
                          <a:solidFill>
                            <a:schemeClr val="bg2">
                              <a:lumMod val="90000"/>
                            </a:schemeClr>
                          </a:solidFill>
                        </a:rPr>
                        <a:t>83</a:t>
                      </a:r>
                    </a:p>
                  </a:txBody>
                  <a:tcPr anchor="ctr"/>
                </a:tc>
                <a:tc>
                  <a:txBody>
                    <a:bodyPr/>
                    <a:lstStyle/>
                    <a:p>
                      <a:pPr algn="ctr"/>
                      <a:r>
                        <a:rPr lang="en-GB" sz="2800" b="1">
                          <a:solidFill>
                            <a:schemeClr val="bg2">
                              <a:lumMod val="90000"/>
                            </a:schemeClr>
                          </a:solidFill>
                        </a:rPr>
                        <a:t>84</a:t>
                      </a:r>
                    </a:p>
                  </a:txBody>
                  <a:tcPr anchor="ctr"/>
                </a:tc>
                <a:tc>
                  <a:txBody>
                    <a:bodyPr/>
                    <a:lstStyle/>
                    <a:p>
                      <a:pPr algn="ctr"/>
                      <a:r>
                        <a:rPr lang="en-GB" sz="2800" b="1">
                          <a:solidFill>
                            <a:schemeClr val="bg2">
                              <a:lumMod val="90000"/>
                            </a:schemeClr>
                          </a:solidFill>
                        </a:rPr>
                        <a:t>85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86</a:t>
                      </a:r>
                    </a:p>
                  </a:txBody>
                  <a:tcPr anchor="ctr"/>
                </a:tc>
                <a:tc>
                  <a:txBody>
                    <a:bodyPr/>
                    <a:lstStyle/>
                    <a:p>
                      <a:pPr algn="ctr"/>
                      <a:r>
                        <a:rPr lang="en-GB" sz="2800" b="1">
                          <a:solidFill>
                            <a:schemeClr val="bg2">
                              <a:lumMod val="90000"/>
                            </a:schemeClr>
                          </a:solidFill>
                        </a:rPr>
                        <a:t>87</a:t>
                      </a:r>
                    </a:p>
                  </a:txBody>
                  <a:tcPr anchor="ctr"/>
                </a:tc>
                <a:tc>
                  <a:txBody>
                    <a:bodyPr/>
                    <a:lstStyle/>
                    <a:p>
                      <a:pPr algn="ctr"/>
                      <a:r>
                        <a:rPr lang="en-GB" sz="2800" b="1">
                          <a:solidFill>
                            <a:schemeClr val="bg2">
                              <a:lumMod val="90000"/>
                            </a:schemeClr>
                          </a:solidFill>
                        </a:rPr>
                        <a:t>88</a:t>
                      </a:r>
                    </a:p>
                  </a:txBody>
                  <a:tcPr anchor="ctr"/>
                </a:tc>
                <a:tc>
                  <a:txBody>
                    <a:bodyPr/>
                    <a:lstStyle/>
                    <a:p>
                      <a:pPr algn="ctr"/>
                      <a:r>
                        <a:rPr lang="en-GB" sz="2800" b="1">
                          <a:solidFill>
                            <a:schemeClr val="bg2">
                              <a:lumMod val="90000"/>
                            </a:schemeClr>
                          </a:solidFill>
                        </a:rPr>
                        <a:t>89</a:t>
                      </a:r>
                    </a:p>
                  </a:txBody>
                  <a:tcPr anchor="ctr"/>
                </a:tc>
                <a:tc>
                  <a:txBody>
                    <a:bodyPr/>
                    <a:lstStyle/>
                    <a:p>
                      <a:pPr algn="ctr"/>
                      <a:r>
                        <a:rPr lang="en-GB" sz="2800" b="1">
                          <a:solidFill>
                            <a:schemeClr val="bg2">
                              <a:lumMod val="90000"/>
                            </a:schemeClr>
                          </a:solidFill>
                        </a:rPr>
                        <a:t>90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91</a:t>
                      </a:r>
                    </a:p>
                  </a:txBody>
                  <a:tcPr anchor="ctr"/>
                </a:tc>
                <a:tc>
                  <a:txBody>
                    <a:bodyPr/>
                    <a:lstStyle/>
                    <a:p>
                      <a:pPr algn="ctr"/>
                      <a:r>
                        <a:rPr lang="en-GB" sz="2800" b="1">
                          <a:solidFill>
                            <a:schemeClr val="bg2">
                              <a:lumMod val="90000"/>
                            </a:schemeClr>
                          </a:solidFill>
                        </a:rPr>
                        <a:t>92</a:t>
                      </a:r>
                    </a:p>
                  </a:txBody>
                  <a:tcPr anchor="ctr"/>
                </a:tc>
                <a:tc>
                  <a:txBody>
                    <a:bodyPr/>
                    <a:lstStyle/>
                    <a:p>
                      <a:pPr algn="ctr"/>
                      <a:r>
                        <a:rPr lang="en-GB" sz="2800" b="1">
                          <a:solidFill>
                            <a:schemeClr val="bg2">
                              <a:lumMod val="90000"/>
                            </a:schemeClr>
                          </a:solidFill>
                        </a:rPr>
                        <a:t>93</a:t>
                      </a:r>
                    </a:p>
                  </a:txBody>
                  <a:tcPr anchor="ctr"/>
                </a:tc>
                <a:tc>
                  <a:txBody>
                    <a:bodyPr/>
                    <a:lstStyle/>
                    <a:p>
                      <a:pPr algn="ctr"/>
                      <a:r>
                        <a:rPr lang="en-GB" sz="2800" b="1">
                          <a:solidFill>
                            <a:schemeClr val="bg2">
                              <a:lumMod val="90000"/>
                            </a:schemeClr>
                          </a:solidFill>
                        </a:rPr>
                        <a:t>94</a:t>
                      </a:r>
                    </a:p>
                  </a:txBody>
                  <a:tcPr anchor="ctr"/>
                </a:tc>
                <a:tc>
                  <a:txBody>
                    <a:bodyPr/>
                    <a:lstStyle/>
                    <a:p>
                      <a:pPr algn="ctr"/>
                      <a:r>
                        <a:rPr lang="en-GB" sz="2800" b="1">
                          <a:solidFill>
                            <a:schemeClr val="bg2">
                              <a:lumMod val="90000"/>
                            </a:schemeClr>
                          </a:solidFill>
                        </a:rPr>
                        <a:t>95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96</a:t>
                      </a:r>
                    </a:p>
                  </a:txBody>
                  <a:tcPr anchor="ctr"/>
                </a:tc>
                <a:tc>
                  <a:txBody>
                    <a:bodyPr/>
                    <a:lstStyle/>
                    <a:p>
                      <a:pPr algn="ctr"/>
                      <a:r>
                        <a:rPr lang="en-GB" sz="2800" b="1">
                          <a:solidFill>
                            <a:schemeClr val="bg2">
                              <a:lumMod val="90000"/>
                            </a:schemeClr>
                          </a:solidFill>
                        </a:rPr>
                        <a:t>97</a:t>
                      </a:r>
                    </a:p>
                  </a:txBody>
                  <a:tcPr anchor="ctr"/>
                </a:tc>
                <a:tc>
                  <a:txBody>
                    <a:bodyPr/>
                    <a:lstStyle/>
                    <a:p>
                      <a:pPr algn="ctr"/>
                      <a:r>
                        <a:rPr lang="en-GB" sz="2800" b="1">
                          <a:solidFill>
                            <a:schemeClr val="bg2">
                              <a:lumMod val="90000"/>
                            </a:schemeClr>
                          </a:solidFill>
                        </a:rPr>
                        <a:t>98</a:t>
                      </a:r>
                    </a:p>
                  </a:txBody>
                  <a:tcPr anchor="ctr"/>
                </a:tc>
                <a:tc>
                  <a:txBody>
                    <a:bodyPr/>
                    <a:lstStyle/>
                    <a:p>
                      <a:pPr algn="ctr"/>
                      <a:r>
                        <a:rPr lang="en-GB" sz="2800" b="1">
                          <a:solidFill>
                            <a:schemeClr val="bg2">
                              <a:lumMod val="90000"/>
                            </a:schemeClr>
                          </a:solidFill>
                        </a:rPr>
                        <a:t>99</a:t>
                      </a:r>
                    </a:p>
                  </a:txBody>
                  <a:tcPr anchor="ctr"/>
                </a:tc>
                <a:tc>
                  <a:txBody>
                    <a:bodyPr/>
                    <a:lstStyle/>
                    <a:p>
                      <a:pPr algn="ctr"/>
                      <a:r>
                        <a:rPr lang="en-GB" sz="2800" b="1">
                          <a:solidFill>
                            <a:schemeClr val="bg2">
                              <a:lumMod val="90000"/>
                            </a:schemeClr>
                          </a:solidFill>
                        </a:rPr>
                        <a:t>100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101</a:t>
                      </a:r>
                    </a:p>
                  </a:txBody>
                  <a:tcPr anchor="ctr"/>
                </a:tc>
                <a:tc>
                  <a:txBody>
                    <a:bodyPr/>
                    <a:lstStyle/>
                    <a:p>
                      <a:pPr algn="ctr"/>
                      <a:r>
                        <a:rPr lang="en-GB" sz="2800" b="1">
                          <a:solidFill>
                            <a:schemeClr val="bg2">
                              <a:lumMod val="90000"/>
                            </a:schemeClr>
                          </a:solidFill>
                        </a:rPr>
                        <a:t>102</a:t>
                      </a:r>
                    </a:p>
                  </a:txBody>
                  <a:tcPr anchor="ctr"/>
                </a:tc>
                <a:tc>
                  <a:txBody>
                    <a:bodyPr/>
                    <a:lstStyle/>
                    <a:p>
                      <a:pPr algn="ctr"/>
                      <a:r>
                        <a:rPr lang="en-GB" sz="2800" b="1">
                          <a:solidFill>
                            <a:schemeClr val="bg2">
                              <a:lumMod val="90000"/>
                            </a:schemeClr>
                          </a:solidFill>
                        </a:rPr>
                        <a:t>103</a:t>
                      </a:r>
                    </a:p>
                  </a:txBody>
                  <a:tcPr anchor="ctr"/>
                </a:tc>
                <a:tc>
                  <a:txBody>
                    <a:bodyPr/>
                    <a:lstStyle/>
                    <a:p>
                      <a:pPr algn="ctr"/>
                      <a:r>
                        <a:rPr lang="en-GB" sz="2800" b="1">
                          <a:solidFill>
                            <a:schemeClr val="bg2">
                              <a:lumMod val="90000"/>
                            </a:schemeClr>
                          </a:solidFill>
                        </a:rPr>
                        <a:t>104</a:t>
                      </a:r>
                    </a:p>
                  </a:txBody>
                  <a:tcPr anchor="ctr"/>
                </a:tc>
                <a:tc>
                  <a:txBody>
                    <a:bodyPr/>
                    <a:lstStyle/>
                    <a:p>
                      <a:pPr algn="ctr"/>
                      <a:r>
                        <a:rPr lang="en-GB" sz="2800" b="1">
                          <a:solidFill>
                            <a:schemeClr val="bg2">
                              <a:lumMod val="90000"/>
                            </a:schemeClr>
                          </a:solidFill>
                        </a:rPr>
                        <a:t>105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374774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106</a:t>
                      </a:r>
                    </a:p>
                  </a:txBody>
                  <a:tcPr anchor="ctr"/>
                </a:tc>
                <a:tc>
                  <a:txBody>
                    <a:bodyPr/>
                    <a:lstStyle/>
                    <a:p>
                      <a:pPr algn="ctr"/>
                      <a:r>
                        <a:rPr lang="en-GB" sz="2800" b="1">
                          <a:solidFill>
                            <a:schemeClr val="bg2">
                              <a:lumMod val="90000"/>
                            </a:schemeClr>
                          </a:solidFill>
                        </a:rPr>
                        <a:t>107</a:t>
                      </a:r>
                    </a:p>
                  </a:txBody>
                  <a:tcPr marL="0" marR="0" anchor="ctr"/>
                </a:tc>
                <a:tc>
                  <a:txBody>
                    <a:bodyPr/>
                    <a:lstStyle/>
                    <a:p>
                      <a:pPr algn="ctr"/>
                      <a:r>
                        <a:rPr lang="en-GB" sz="2800" b="1">
                          <a:solidFill>
                            <a:schemeClr val="bg2">
                              <a:lumMod val="90000"/>
                            </a:schemeClr>
                          </a:solidFill>
                        </a:rPr>
                        <a:t>108</a:t>
                      </a:r>
                    </a:p>
                  </a:txBody>
                  <a:tcPr marL="0" marR="0" anchor="ctr"/>
                </a:tc>
                <a:tc>
                  <a:txBody>
                    <a:bodyPr/>
                    <a:lstStyle/>
                    <a:p>
                      <a:pPr algn="ctr"/>
                      <a:r>
                        <a:rPr lang="en-GB" sz="2800" b="1">
                          <a:solidFill>
                            <a:schemeClr val="bg2">
                              <a:lumMod val="90000"/>
                            </a:schemeClr>
                          </a:solidFill>
                        </a:rPr>
                        <a:t>109</a:t>
                      </a:r>
                    </a:p>
                  </a:txBody>
                  <a:tcPr marL="0" marR="0" anchor="ctr"/>
                </a:tc>
                <a:tc>
                  <a:txBody>
                    <a:bodyPr/>
                    <a:lstStyle/>
                    <a:p>
                      <a:pPr algn="ctr"/>
                      <a:r>
                        <a:rPr lang="en-GB" sz="2800" b="1">
                          <a:solidFill>
                            <a:schemeClr val="bg2">
                              <a:lumMod val="90000"/>
                            </a:schemeClr>
                          </a:solidFill>
                        </a:rPr>
                        <a:t>110</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111</a:t>
                      </a:r>
                    </a:p>
                  </a:txBody>
                  <a:tcPr anchor="ctr"/>
                </a:tc>
                <a:tc>
                  <a:txBody>
                    <a:bodyPr/>
                    <a:lstStyle/>
                    <a:p>
                      <a:pPr algn="ctr"/>
                      <a:r>
                        <a:rPr lang="en-GB" sz="2800" b="1">
                          <a:solidFill>
                            <a:schemeClr val="bg2">
                              <a:lumMod val="90000"/>
                            </a:schemeClr>
                          </a:solidFill>
                        </a:rPr>
                        <a:t>112</a:t>
                      </a:r>
                    </a:p>
                  </a:txBody>
                  <a:tcPr anchor="ctr"/>
                </a:tc>
                <a:tc>
                  <a:txBody>
                    <a:bodyPr/>
                    <a:lstStyle/>
                    <a:p>
                      <a:pPr algn="ctr"/>
                      <a:r>
                        <a:rPr lang="en-GB" sz="2800" b="1">
                          <a:solidFill>
                            <a:schemeClr val="bg2">
                              <a:lumMod val="90000"/>
                            </a:schemeClr>
                          </a:solidFill>
                        </a:rPr>
                        <a:t>113</a:t>
                      </a:r>
                    </a:p>
                  </a:txBody>
                  <a:tcPr anchor="ctr"/>
                </a:tc>
                <a:tc>
                  <a:txBody>
                    <a:bodyPr/>
                    <a:lstStyle/>
                    <a:p>
                      <a:pPr algn="ctr"/>
                      <a:r>
                        <a:rPr lang="en-GB" sz="2800" b="1">
                          <a:solidFill>
                            <a:schemeClr val="bg2">
                              <a:lumMod val="90000"/>
                            </a:schemeClr>
                          </a:solidFill>
                        </a:rPr>
                        <a:t>114</a:t>
                      </a:r>
                    </a:p>
                  </a:txBody>
                  <a:tcPr anchor="ctr"/>
                </a:tc>
                <a:tc>
                  <a:txBody>
                    <a:bodyPr/>
                    <a:lstStyle/>
                    <a:p>
                      <a:pPr algn="ctr"/>
                      <a:r>
                        <a:rPr lang="en-GB" sz="2800" b="1">
                          <a:solidFill>
                            <a:schemeClr val="bg2">
                              <a:lumMod val="90000"/>
                            </a:schemeClr>
                          </a:solidFill>
                        </a:rPr>
                        <a:t>115</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116</a:t>
                      </a:r>
                    </a:p>
                  </a:txBody>
                  <a:tcPr anchor="ctr"/>
                </a:tc>
                <a:tc>
                  <a:txBody>
                    <a:bodyPr/>
                    <a:lstStyle/>
                    <a:p>
                      <a:pPr algn="ctr"/>
                      <a:r>
                        <a:rPr lang="en-GB" sz="2800" b="1">
                          <a:solidFill>
                            <a:schemeClr val="bg2">
                              <a:lumMod val="90000"/>
                            </a:schemeClr>
                          </a:solidFill>
                        </a:rPr>
                        <a:t>117</a:t>
                      </a:r>
                    </a:p>
                  </a:txBody>
                  <a:tcPr anchor="ctr"/>
                </a:tc>
                <a:tc>
                  <a:txBody>
                    <a:bodyPr/>
                    <a:lstStyle/>
                    <a:p>
                      <a:pPr algn="ctr"/>
                      <a:r>
                        <a:rPr lang="en-GB" sz="2800" b="1">
                          <a:solidFill>
                            <a:schemeClr val="bg2">
                              <a:lumMod val="90000"/>
                            </a:schemeClr>
                          </a:solidFill>
                        </a:rPr>
                        <a:t>118</a:t>
                      </a:r>
                    </a:p>
                  </a:txBody>
                  <a:tcPr anchor="ctr"/>
                </a:tc>
                <a:tc>
                  <a:txBody>
                    <a:bodyPr/>
                    <a:lstStyle/>
                    <a:p>
                      <a:pPr algn="ctr"/>
                      <a:r>
                        <a:rPr lang="en-GB" sz="2800" b="1">
                          <a:solidFill>
                            <a:schemeClr val="bg2">
                              <a:lumMod val="90000"/>
                            </a:schemeClr>
                          </a:solidFill>
                        </a:rPr>
                        <a:t>119</a:t>
                      </a:r>
                    </a:p>
                  </a:txBody>
                  <a:tcPr anchor="ctr"/>
                </a:tc>
                <a:tc>
                  <a:txBody>
                    <a:bodyPr/>
                    <a:lstStyle/>
                    <a:p>
                      <a:pPr algn="ctr"/>
                      <a:r>
                        <a:rPr lang="en-GB" sz="2800" b="1">
                          <a:solidFill>
                            <a:schemeClr val="bg2">
                              <a:lumMod val="90000"/>
                            </a:schemeClr>
                          </a:solidFill>
                        </a:rPr>
                        <a:t>120</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121</a:t>
                      </a:r>
                    </a:p>
                  </a:txBody>
                  <a:tcPr anchor="ctr"/>
                </a:tc>
                <a:tc>
                  <a:txBody>
                    <a:bodyPr/>
                    <a:lstStyle/>
                    <a:p>
                      <a:pPr algn="ctr"/>
                      <a:r>
                        <a:rPr lang="en-GB" sz="2800" b="1">
                          <a:solidFill>
                            <a:schemeClr val="bg2">
                              <a:lumMod val="90000"/>
                            </a:schemeClr>
                          </a:solidFill>
                        </a:rPr>
                        <a:t>122</a:t>
                      </a:r>
                    </a:p>
                  </a:txBody>
                  <a:tcPr anchor="ctr"/>
                </a:tc>
                <a:tc>
                  <a:txBody>
                    <a:bodyPr/>
                    <a:lstStyle/>
                    <a:p>
                      <a:pPr algn="ctr"/>
                      <a:r>
                        <a:rPr lang="en-GB" sz="2800" b="1">
                          <a:solidFill>
                            <a:schemeClr val="bg2">
                              <a:lumMod val="90000"/>
                            </a:schemeClr>
                          </a:solidFill>
                        </a:rPr>
                        <a:t>123</a:t>
                      </a:r>
                    </a:p>
                  </a:txBody>
                  <a:tcPr anchor="ctr"/>
                </a:tc>
                <a:tc>
                  <a:txBody>
                    <a:bodyPr/>
                    <a:lstStyle/>
                    <a:p>
                      <a:pPr algn="ctr"/>
                      <a:r>
                        <a:rPr lang="en-GB" sz="2800" b="1">
                          <a:solidFill>
                            <a:schemeClr val="bg2">
                              <a:lumMod val="90000"/>
                            </a:schemeClr>
                          </a:solidFill>
                        </a:rPr>
                        <a:t>124</a:t>
                      </a:r>
                    </a:p>
                  </a:txBody>
                  <a:tcPr anchor="ctr"/>
                </a:tc>
                <a:tc>
                  <a:txBody>
                    <a:bodyPr/>
                    <a:lstStyle/>
                    <a:p>
                      <a:pPr algn="ctr"/>
                      <a:r>
                        <a:rPr lang="en-GB" sz="2800" b="1">
                          <a:solidFill>
                            <a:schemeClr val="bg2">
                              <a:lumMod val="90000"/>
                            </a:schemeClr>
                          </a:solidFill>
                        </a:rPr>
                        <a:t>125</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126</a:t>
                      </a:r>
                    </a:p>
                  </a:txBody>
                  <a:tcPr anchor="ctr"/>
                </a:tc>
                <a:tc>
                  <a:txBody>
                    <a:bodyPr/>
                    <a:lstStyle/>
                    <a:p>
                      <a:pPr algn="ctr"/>
                      <a:r>
                        <a:rPr lang="en-GB" sz="2800" b="1">
                          <a:solidFill>
                            <a:schemeClr val="bg2">
                              <a:lumMod val="90000"/>
                            </a:schemeClr>
                          </a:solidFill>
                        </a:rPr>
                        <a:t>127</a:t>
                      </a:r>
                    </a:p>
                  </a:txBody>
                  <a:tcPr anchor="ctr"/>
                </a:tc>
                <a:tc>
                  <a:txBody>
                    <a:bodyPr/>
                    <a:lstStyle/>
                    <a:p>
                      <a:pPr algn="ctr"/>
                      <a:r>
                        <a:rPr lang="en-GB" sz="2800" b="1">
                          <a:solidFill>
                            <a:schemeClr val="bg2">
                              <a:lumMod val="90000"/>
                            </a:schemeClr>
                          </a:solidFill>
                        </a:rPr>
                        <a:t>128</a:t>
                      </a:r>
                    </a:p>
                  </a:txBody>
                  <a:tcPr anchor="ctr"/>
                </a:tc>
                <a:tc>
                  <a:txBody>
                    <a:bodyPr/>
                    <a:lstStyle/>
                    <a:p>
                      <a:pPr algn="ctr"/>
                      <a:r>
                        <a:rPr lang="en-GB" sz="2800" b="1">
                          <a:solidFill>
                            <a:schemeClr val="bg2">
                              <a:lumMod val="90000"/>
                            </a:schemeClr>
                          </a:solidFill>
                        </a:rPr>
                        <a:t>129</a:t>
                      </a:r>
                    </a:p>
                  </a:txBody>
                  <a:tcPr anchor="ctr"/>
                </a:tc>
                <a:tc>
                  <a:txBody>
                    <a:bodyPr/>
                    <a:lstStyle/>
                    <a:p>
                      <a:pPr algn="ctr"/>
                      <a:r>
                        <a:rPr lang="en-GB" sz="2800" b="1">
                          <a:solidFill>
                            <a:schemeClr val="bg2">
                              <a:lumMod val="90000"/>
                            </a:schemeClr>
                          </a:solidFill>
                        </a:rPr>
                        <a:t>130</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131</a:t>
                      </a:r>
                    </a:p>
                  </a:txBody>
                  <a:tcPr anchor="ctr"/>
                </a:tc>
                <a:tc>
                  <a:txBody>
                    <a:bodyPr/>
                    <a:lstStyle/>
                    <a:p>
                      <a:pPr algn="ctr"/>
                      <a:r>
                        <a:rPr lang="en-GB" sz="2800" b="1">
                          <a:solidFill>
                            <a:schemeClr val="bg2">
                              <a:lumMod val="90000"/>
                            </a:schemeClr>
                          </a:solidFill>
                        </a:rPr>
                        <a:t>132</a:t>
                      </a:r>
                    </a:p>
                  </a:txBody>
                  <a:tcPr anchor="ctr"/>
                </a:tc>
                <a:tc>
                  <a:txBody>
                    <a:bodyPr/>
                    <a:lstStyle/>
                    <a:p>
                      <a:pPr algn="ctr"/>
                      <a:r>
                        <a:rPr lang="en-GB" sz="2800" b="1">
                          <a:solidFill>
                            <a:schemeClr val="bg2">
                              <a:lumMod val="90000"/>
                            </a:schemeClr>
                          </a:solidFill>
                        </a:rPr>
                        <a:t>133</a:t>
                      </a:r>
                    </a:p>
                  </a:txBody>
                  <a:tcPr anchor="ctr"/>
                </a:tc>
                <a:tc>
                  <a:txBody>
                    <a:bodyPr/>
                    <a:lstStyle/>
                    <a:p>
                      <a:pPr algn="ctr"/>
                      <a:r>
                        <a:rPr lang="en-GB" sz="2800" b="1">
                          <a:solidFill>
                            <a:schemeClr val="bg2">
                              <a:lumMod val="90000"/>
                            </a:schemeClr>
                          </a:solidFill>
                        </a:rPr>
                        <a:t>134</a:t>
                      </a:r>
                    </a:p>
                  </a:txBody>
                  <a:tcPr anchor="ctr"/>
                </a:tc>
                <a:tc>
                  <a:txBody>
                    <a:bodyPr/>
                    <a:lstStyle/>
                    <a:p>
                      <a:pPr algn="ctr"/>
                      <a:r>
                        <a:rPr lang="en-GB" sz="2800" b="1">
                          <a:solidFill>
                            <a:schemeClr val="bg2">
                              <a:lumMod val="90000"/>
                            </a:schemeClr>
                          </a:solidFill>
                        </a:rPr>
                        <a:t>135</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136</a:t>
                      </a:r>
                    </a:p>
                  </a:txBody>
                  <a:tcPr anchor="ctr"/>
                </a:tc>
                <a:tc>
                  <a:txBody>
                    <a:bodyPr/>
                    <a:lstStyle/>
                    <a:p>
                      <a:pPr algn="ctr"/>
                      <a:r>
                        <a:rPr lang="en-GB" sz="2800" b="1">
                          <a:solidFill>
                            <a:schemeClr val="bg2">
                              <a:lumMod val="90000"/>
                            </a:schemeClr>
                          </a:solidFill>
                        </a:rPr>
                        <a:t>137</a:t>
                      </a:r>
                    </a:p>
                  </a:txBody>
                  <a:tcPr anchor="ctr"/>
                </a:tc>
                <a:tc>
                  <a:txBody>
                    <a:bodyPr/>
                    <a:lstStyle/>
                    <a:p>
                      <a:pPr algn="ctr"/>
                      <a:r>
                        <a:rPr lang="en-GB" sz="2800" b="1">
                          <a:solidFill>
                            <a:schemeClr val="bg2">
                              <a:lumMod val="90000"/>
                            </a:schemeClr>
                          </a:solidFill>
                        </a:rPr>
                        <a:t>138</a:t>
                      </a:r>
                    </a:p>
                  </a:txBody>
                  <a:tcPr anchor="ctr"/>
                </a:tc>
                <a:tc>
                  <a:txBody>
                    <a:bodyPr/>
                    <a:lstStyle/>
                    <a:p>
                      <a:pPr algn="ctr"/>
                      <a:r>
                        <a:rPr lang="en-GB" sz="2800" b="1">
                          <a:solidFill>
                            <a:schemeClr val="bg2">
                              <a:lumMod val="90000"/>
                            </a:schemeClr>
                          </a:solidFill>
                        </a:rPr>
                        <a:t>139</a:t>
                      </a:r>
                    </a:p>
                  </a:txBody>
                  <a:tcPr anchor="ctr"/>
                </a:tc>
                <a:tc>
                  <a:txBody>
                    <a:bodyPr/>
                    <a:lstStyle/>
                    <a:p>
                      <a:pPr algn="ctr"/>
                      <a:r>
                        <a:rPr lang="en-GB" sz="2800" b="1">
                          <a:solidFill>
                            <a:schemeClr val="bg2">
                              <a:lumMod val="90000"/>
                            </a:schemeClr>
                          </a:solidFill>
                        </a:rPr>
                        <a:t>140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3345181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180398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005986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295850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580604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1 Homework</a:t>
            </a:r>
          </a:p>
        </p:txBody>
      </p:sp>
    </p:spTree>
    <p:extLst>
      <p:ext uri="{BB962C8B-B14F-4D97-AF65-F5344CB8AC3E}">
        <p14:creationId xmlns:p14="http://schemas.microsoft.com/office/powerpoint/2010/main" val="2086525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1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extLst>
              <p:ext uri="{D42A27DB-BD31-4B8C-83A1-F6EECF244321}">
                <p14:modId xmlns:p14="http://schemas.microsoft.com/office/powerpoint/2010/main" val="675131833"/>
              </p:ext>
            </p:extLst>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181720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68650" y="0"/>
            <a:ext cx="6789350" cy="9772616"/>
            <a:chOff x="68650" y="0"/>
            <a:chExt cx="6789350" cy="9169463"/>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Business Studies Homework – Half Term 4, Week 1</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7" y="2624971"/>
              <a:ext cx="6576711" cy="346330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                                                     Main Task</a:t>
              </a:r>
              <a:endParaRPr lang="en-GB">
                <a:solidFill>
                  <a:schemeClr val="tx1"/>
                </a:solidFill>
                <a:ea typeface="+mn-lt"/>
                <a:cs typeface="+mn-lt"/>
              </a:endParaRPr>
            </a:p>
            <a:p>
              <a:endParaRPr lang="en-GB">
                <a:solidFill>
                  <a:srgbClr val="000000"/>
                </a:solidFill>
                <a:ea typeface="+mn-lt"/>
                <a:cs typeface="+mn-lt"/>
              </a:endParaRPr>
            </a:p>
            <a:p>
              <a:endParaRPr lang="en-GB" sz="1400">
                <a:solidFill>
                  <a:schemeClr val="tx1"/>
                </a:solidFill>
                <a:ea typeface="+mn-lt"/>
                <a:cs typeface="+mn-lt"/>
              </a:endParaRPr>
            </a:p>
            <a:p>
              <a:r>
                <a:rPr lang="en-GB" sz="2000">
                  <a:solidFill>
                    <a:schemeClr val="tx1"/>
                  </a:solidFill>
                  <a:ea typeface="+mn-lt"/>
                  <a:cs typeface="+mn-lt"/>
                </a:rPr>
                <a:t>                                           Main Task            </a:t>
              </a:r>
              <a:endParaRPr lang="en-GB" sz="2000" b="1">
                <a:solidFill>
                  <a:schemeClr val="tx1"/>
                </a:solidFill>
                <a:ea typeface="+mn-lt"/>
                <a:cs typeface="+mn-lt"/>
              </a:endParaRPr>
            </a:p>
            <a:p>
              <a:r>
                <a:rPr lang="en-GB" sz="2000">
                  <a:solidFill>
                    <a:schemeClr val="tx1"/>
                  </a:solidFill>
                  <a:ea typeface="+mn-lt"/>
                  <a:cs typeface="+mn-lt"/>
                </a:rPr>
                <a:t>            </a:t>
              </a:r>
              <a:endParaRPr lang="en-GB" sz="2000" b="1">
                <a:solidFill>
                  <a:schemeClr val="tx1"/>
                </a:solidFill>
                <a:cs typeface="Calibri"/>
              </a:endParaRPr>
            </a:p>
            <a:p>
              <a:r>
                <a:rPr lang="en-GB" sz="2000" b="1">
                  <a:solidFill>
                    <a:schemeClr val="tx1"/>
                  </a:solidFill>
                  <a:ea typeface="+mn-lt"/>
                  <a:cs typeface="+mn-lt"/>
                </a:rPr>
                <a:t>1  </a:t>
              </a:r>
              <a:r>
                <a:rPr lang="en-GB" sz="2000">
                  <a:solidFill>
                    <a:schemeClr val="tx1"/>
                  </a:solidFill>
                  <a:ea typeface="+mn-lt"/>
                  <a:cs typeface="+mn-lt"/>
                </a:rPr>
                <a:t>What is an ‘organisational structure’? (2 marks)</a:t>
              </a:r>
              <a:endParaRPr lang="en-GB" sz="2000">
                <a:solidFill>
                  <a:schemeClr val="tx1"/>
                </a:solidFill>
                <a:cs typeface="Calibri"/>
              </a:endParaRPr>
            </a:p>
            <a:p>
              <a:r>
                <a:rPr lang="en-GB" sz="2000" b="1">
                  <a:solidFill>
                    <a:schemeClr val="tx1"/>
                  </a:solidFill>
                  <a:ea typeface="+mn-lt"/>
                  <a:cs typeface="+mn-lt"/>
                </a:rPr>
                <a:t>2  </a:t>
              </a:r>
              <a:r>
                <a:rPr lang="en-GB" sz="2000">
                  <a:solidFill>
                    <a:schemeClr val="tx1"/>
                  </a:solidFill>
                  <a:ea typeface="+mn-lt"/>
                  <a:cs typeface="+mn-lt"/>
                </a:rPr>
                <a:t>A business has four levels of hierarchy: a CEO, 4 directors, 16 managers and 64 team leaders. Which of the following is the CEO’s span of control? (1 mark)</a:t>
              </a:r>
              <a:endParaRPr lang="en-GB" sz="2000">
                <a:solidFill>
                  <a:schemeClr val="tx1"/>
                </a:solidFill>
                <a:cs typeface="Calibri"/>
              </a:endParaRPr>
            </a:p>
            <a:p>
              <a:r>
                <a:rPr lang="en-GB" sz="2000" b="1">
                  <a:solidFill>
                    <a:schemeClr val="tx1"/>
                  </a:solidFill>
                  <a:ea typeface="+mn-lt"/>
                  <a:cs typeface="+mn-lt"/>
                </a:rPr>
                <a:t>3. </a:t>
              </a:r>
              <a:r>
                <a:rPr lang="en-GB" sz="2000">
                  <a:solidFill>
                    <a:schemeClr val="tx1"/>
                  </a:solidFill>
                  <a:ea typeface="+mn-lt"/>
                  <a:cs typeface="+mn-lt"/>
                </a:rPr>
                <a:t>Explain the difference between a tall and a</a:t>
              </a:r>
              <a:br>
                <a:rPr lang="en-GB" sz="2000">
                  <a:solidFill>
                    <a:schemeClr val="tx1"/>
                  </a:solidFill>
                  <a:ea typeface="+mn-lt"/>
                  <a:cs typeface="+mn-lt"/>
                </a:rPr>
              </a:br>
              <a:r>
                <a:rPr lang="en-GB" sz="2000">
                  <a:solidFill>
                    <a:schemeClr val="tx1"/>
                  </a:solidFill>
                  <a:ea typeface="+mn-lt"/>
                  <a:cs typeface="+mn-lt"/>
                </a:rPr>
                <a:t>flat organisational structure. (4 marks)</a:t>
              </a:r>
              <a:endParaRPr lang="en-GB" sz="2000">
                <a:solidFill>
                  <a:schemeClr val="tx1"/>
                </a:solidFill>
                <a:cs typeface="Calibri"/>
              </a:endParaRPr>
            </a:p>
            <a:p>
              <a:r>
                <a:rPr lang="en-GB" sz="2000" b="1">
                  <a:solidFill>
                    <a:schemeClr val="tx1"/>
                  </a:solidFill>
                  <a:ea typeface="+mn-lt"/>
                  <a:cs typeface="+mn-lt"/>
                </a:rPr>
                <a:t>4. </a:t>
              </a:r>
              <a:r>
                <a:rPr lang="en-GB" sz="2000">
                  <a:solidFill>
                    <a:schemeClr val="tx1"/>
                  </a:solidFill>
                  <a:ea typeface="+mn-lt"/>
                  <a:cs typeface="+mn-lt"/>
                </a:rPr>
                <a:t>A business has moved from a tall to a flat organisational structure. List possible positives and negatives. (4 marks)</a:t>
              </a:r>
              <a:endParaRPr lang="en-GB" sz="2000">
                <a:solidFill>
                  <a:schemeClr val="tx1"/>
                </a:solidFill>
                <a:cs typeface="Calibri"/>
              </a:endParaRPr>
            </a:p>
            <a:p>
              <a:endParaRPr lang="en-GB" sz="900">
                <a:solidFill>
                  <a:srgbClr val="009900"/>
                </a:solidFill>
                <a:ea typeface="+mn-lt"/>
                <a:cs typeface="+mn-lt"/>
              </a:endParaRPr>
            </a:p>
            <a:p>
              <a:endParaRPr lang="en-GB">
                <a:solidFill>
                  <a:schemeClr val="tx1"/>
                </a:solidFill>
                <a:ea typeface="+mn-lt"/>
                <a:cs typeface="+mn-lt"/>
              </a:endParaRPr>
            </a:p>
            <a:p>
              <a:endParaRPr lang="en-GB">
                <a:solidFill>
                  <a:schemeClr val="tx1"/>
                </a:solidFill>
                <a:latin typeface="Calibri" panose="020F0502020204030204"/>
                <a:ea typeface="Calibri"/>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7490450"/>
              <a:ext cx="6561438" cy="108965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this week?</a:t>
              </a:r>
            </a:p>
            <a:p>
              <a:pPr marL="342900" indent="-342900">
                <a:buFont typeface="+mj-lt"/>
                <a:buAutoNum type="arabicPeriod"/>
              </a:pPr>
              <a:r>
                <a:rPr lang="en-GB" sz="1400"/>
                <a:t>What have been the areas that have challenged you this week?</a:t>
              </a:r>
            </a:p>
            <a:p>
              <a:pPr marL="342900" indent="-342900">
                <a:buFont typeface="+mj-lt"/>
                <a:buAutoNum type="arabicPeriod"/>
              </a:pPr>
              <a:r>
                <a:rPr lang="en-GB" sz="14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68650" y="876935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7" y="6921793"/>
              <a:ext cx="6576711" cy="48259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ea typeface="+mn-lt"/>
                  <a:cs typeface="+mn-lt"/>
                </a:rPr>
                <a:t>Extension Task - See Seneca</a:t>
              </a:r>
              <a:endParaRPr lang="en-US"/>
            </a:p>
          </p:txBody>
        </p:sp>
        <p:sp>
          <p:nvSpPr>
            <p:cNvPr id="7" name="Rectangle 6">
              <a:extLst>
                <a:ext uri="{FF2B5EF4-FFF2-40B4-BE49-F238E27FC236}">
                  <a16:creationId xmlns:a16="http://schemas.microsoft.com/office/drawing/2014/main" id="{D3695D3E-C125-EF5F-32F6-B7E32E204520}"/>
                </a:ext>
              </a:extLst>
            </p:cNvPr>
            <p:cNvSpPr/>
            <p:nvPr/>
          </p:nvSpPr>
          <p:spPr>
            <a:xfrm>
              <a:off x="125920" y="6154758"/>
              <a:ext cx="6561438" cy="70506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nSpc>
                  <a:spcPct val="115000"/>
                </a:lnSpc>
                <a:spcBef>
                  <a:spcPts val="600"/>
                </a:spcBef>
                <a:spcAft>
                  <a:spcPts val="600"/>
                </a:spcAft>
              </a:pPr>
              <a:r>
                <a:rPr lang="en-GB"/>
                <a:t>           Key words: Human Resources, Organisational Structures</a:t>
              </a:r>
              <a:endParaRPr lang="en-GB">
                <a:ea typeface="Calibri"/>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31928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lnSpc>
                  <a:spcPct val="115000"/>
                </a:lnSpc>
                <a:spcBef>
                  <a:spcPts val="600"/>
                </a:spcBef>
                <a:spcAft>
                  <a:spcPts val="600"/>
                </a:spcAft>
              </a:pPr>
              <a:r>
                <a:rPr lang="en-GB"/>
                <a:t>Recap</a:t>
              </a:r>
              <a:endParaRPr lang="en-GB">
                <a:cs typeface="Calibri" panose="020F0502020204030204"/>
              </a:endParaRPr>
            </a:p>
            <a:p>
              <a:r>
                <a:rPr lang="en-GB"/>
                <a:t>                                         Define the following:</a:t>
              </a:r>
              <a:endParaRPr lang="en-GB">
                <a:cs typeface="Calibri"/>
              </a:endParaRPr>
            </a:p>
            <a:p>
              <a:r>
                <a:rPr lang="en-GB">
                  <a:ea typeface="Calibri"/>
                  <a:cs typeface="Calibri"/>
                </a:rPr>
                <a:t>                                     Flow, Batch, Job Production</a:t>
              </a:r>
            </a:p>
            <a:p>
              <a:r>
                <a:rPr lang="en-GB">
                  <a:ea typeface="Calibri"/>
                  <a:cs typeface="Calibri"/>
                </a:rPr>
                <a:t>                      </a:t>
              </a:r>
            </a:p>
          </p:txBody>
        </p:sp>
      </p:grpSp>
    </p:spTree>
    <p:extLst>
      <p:ext uri="{BB962C8B-B14F-4D97-AF65-F5344CB8AC3E}">
        <p14:creationId xmlns:p14="http://schemas.microsoft.com/office/powerpoint/2010/main" val="8313608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11 English Homework </a:t>
            </a:r>
          </a:p>
          <a:p>
            <a:pPr algn="ctr"/>
            <a:r>
              <a:rPr lang="en-GB" sz="2800" b="1"/>
              <a:t>Half Term 4, Week 1</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Calibri"/>
                <a:cs typeface="Calibri"/>
              </a:rPr>
              <a:t>Homework: read the short story given to you in class.</a:t>
            </a:r>
            <a:endParaRPr lang="en-US"/>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Keep in touch with English Literature: Maintain familiarity with Power and Conflict poetry</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a:t>
                      </a:r>
                    </a:p>
                    <a:p>
                      <a:endParaRPr lang="en-GB" sz="1400"/>
                    </a:p>
                    <a:p>
                      <a:r>
                        <a:rPr lang="en-GB" sz="1400" baseline="0"/>
                        <a:t>What are the expectations of IGCSE First Language English Paper One? ……………………………………………………………………………………………………………………………………………………………………………………………………………………………………………………………………………………………………………………………………………………………………………………………………………………………………………………………………………………………………………………………………………………………………….. </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metaphor, simile, personification, pathetic fallacy.</a:t>
            </a:r>
            <a:endParaRPr lang="en-US"/>
          </a:p>
        </p:txBody>
      </p:sp>
    </p:spTree>
    <p:extLst>
      <p:ext uri="{BB962C8B-B14F-4D97-AF65-F5344CB8AC3E}">
        <p14:creationId xmlns:p14="http://schemas.microsoft.com/office/powerpoint/2010/main" val="19480000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4183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IGCSE ESL Homework – Half Term 4, Week 1</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88594"/>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000">
                  <a:ea typeface="+mn-lt"/>
                  <a:cs typeface="+mn-lt"/>
                </a:rPr>
                <a:t> Unit : Animals and us </a:t>
              </a:r>
            </a:p>
            <a:p>
              <a:r>
                <a:rPr lang="en-GB" sz="2000">
                  <a:ea typeface="+mn-lt"/>
                  <a:cs typeface="+mn-lt"/>
                </a:rPr>
                <a:t>Read the article (p.36) describing the basic needs of pets. To check understanding; complete the six questions. </a:t>
              </a:r>
            </a:p>
            <a:p>
              <a:br>
                <a:rPr lang="en-GB" sz="2000">
                  <a:ea typeface="+mn-lt"/>
                  <a:cs typeface="+mn-lt"/>
                </a:rPr>
              </a:br>
              <a:r>
                <a:rPr lang="en-GB" sz="2000">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ESL this week?</a:t>
              </a:r>
            </a:p>
            <a:p>
              <a:pPr marL="342900" indent="-342900">
                <a:buFont typeface="+mj-lt"/>
                <a:buAutoNum type="arabicPeriod"/>
              </a:pPr>
              <a:r>
                <a:rPr lang="en-GB"/>
                <a:t>What have been the areas that have challenged you in ESL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9804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Complete reading: English short stories</a:t>
              </a:r>
            </a:p>
          </p:txBody>
        </p:sp>
        <p:sp>
          <p:nvSpPr>
            <p:cNvPr id="7" name="Rectangle 6">
              <a:extLst>
                <a:ext uri="{FF2B5EF4-FFF2-40B4-BE49-F238E27FC236}">
                  <a16:creationId xmlns:a16="http://schemas.microsoft.com/office/drawing/2014/main" id="{D3695D3E-C125-EF5F-32F6-B7E32E204520}"/>
                </a:ext>
              </a:extLst>
            </p:cNvPr>
            <p:cNvSpPr/>
            <p:nvPr/>
          </p:nvSpPr>
          <p:spPr>
            <a:xfrm>
              <a:off x="145020" y="699574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bonds, forged, nurtured, behavioural, preventive, abandoned, suitability, consistent, environment, factors</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Recap Task – Create a mind map stating some examples of Communities</a:t>
              </a:r>
              <a:endParaRPr lang="en-GB">
                <a:cs typeface="Calibri"/>
              </a:endParaRPr>
            </a:p>
            <a:p>
              <a:pPr algn="ctr"/>
              <a:endParaRPr lang="en-GB">
                <a:cs typeface="Calibri"/>
              </a:endParaRPr>
            </a:p>
          </p:txBody>
        </p:sp>
      </p:grpSp>
      <p:sp>
        <p:nvSpPr>
          <p:cNvPr id="4" name="TextBox 3">
            <a:extLst>
              <a:ext uri="{FF2B5EF4-FFF2-40B4-BE49-F238E27FC236}">
                <a16:creationId xmlns:a16="http://schemas.microsoft.com/office/drawing/2014/main" id="{096A8834-1568-E428-FB6C-82C8A28B4A1F}"/>
              </a:ext>
            </a:extLst>
          </p:cNvPr>
          <p:cNvSpPr txBox="1"/>
          <p:nvPr/>
        </p:nvSpPr>
        <p:spPr>
          <a:xfrm>
            <a:off x="8798023" y="1212126"/>
            <a:ext cx="606063" cy="1880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23902953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4239" y="0"/>
            <a:ext cx="6733761" cy="9900984"/>
            <a:chOff x="124239" y="0"/>
            <a:chExt cx="6733761"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625133"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Fine Art / Photography</a:t>
              </a:r>
              <a:endParaRPr lang="en-US"/>
            </a:p>
            <a:p>
              <a:pPr algn="ctr"/>
              <a:r>
                <a:rPr lang="en-GB" sz="2400" b="1">
                  <a:ea typeface="+mn-lt"/>
                  <a:cs typeface="+mn-lt"/>
                </a:rPr>
                <a:t> External Exam Homework Term 3, Week 1</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24239" y="2722676"/>
              <a:ext cx="6582219" cy="42206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Main Task – The above – if not already complete</a:t>
              </a:r>
            </a:p>
            <a:p>
              <a:endParaRPr lang="en-GB" sz="1600">
                <a:ea typeface="+mn-lt"/>
                <a:cs typeface="+mn-lt"/>
              </a:endParaRPr>
            </a:p>
            <a:p>
              <a:r>
                <a:rPr lang="en-GB" sz="1600">
                  <a:ea typeface="+mn-lt"/>
                  <a:cs typeface="+mn-lt"/>
                </a:rPr>
                <a:t>If done check all these items are complete before proceeding.</a:t>
              </a:r>
            </a:p>
            <a:p>
              <a:r>
                <a:rPr lang="en-GB" sz="1600">
                  <a:ea typeface="+mn-lt"/>
                  <a:cs typeface="+mn-lt"/>
                </a:rPr>
                <a:t>Title page and brainstorm</a:t>
              </a:r>
            </a:p>
            <a:p>
              <a:r>
                <a:rPr lang="en-GB" sz="1600">
                  <a:ea typeface="+mn-lt"/>
                  <a:cs typeface="+mn-lt"/>
                </a:rPr>
                <a:t>Mood board / images for inspiration</a:t>
              </a:r>
            </a:p>
            <a:p>
              <a:r>
                <a:rPr lang="en-GB" sz="1600">
                  <a:ea typeface="+mn-lt"/>
                  <a:cs typeface="+mn-lt"/>
                </a:rPr>
                <a:t>Statement of intent</a:t>
              </a:r>
            </a:p>
            <a:p>
              <a:r>
                <a:rPr lang="en-GB" sz="1600">
                  <a:ea typeface="+mn-lt"/>
                  <a:cs typeface="+mn-lt"/>
                </a:rPr>
                <a:t>Artist 1,2 &amp; 3</a:t>
              </a:r>
            </a:p>
            <a:p>
              <a:r>
                <a:rPr lang="en-GB" sz="1600">
                  <a:ea typeface="+mn-lt"/>
                  <a:cs typeface="+mn-lt"/>
                </a:rPr>
                <a:t>Artist copies ( your work but in their style)</a:t>
              </a:r>
            </a:p>
            <a:p>
              <a:r>
                <a:rPr lang="en-GB" sz="1600">
                  <a:ea typeface="+mn-lt"/>
                  <a:cs typeface="+mn-lt"/>
                </a:rPr>
                <a:t>Observations studies where appropriate but this could also be a photoshoot and sketches of workings out</a:t>
              </a:r>
            </a:p>
            <a:p>
              <a:r>
                <a:rPr lang="en-GB" sz="1600">
                  <a:ea typeface="+mn-lt"/>
                  <a:cs typeface="+mn-lt"/>
                </a:rPr>
                <a:t>Catch up on these if not complete</a:t>
              </a:r>
            </a:p>
            <a:p>
              <a:r>
                <a:rPr lang="en-GB" sz="1600">
                  <a:ea typeface="+mn-lt"/>
                  <a:cs typeface="+mn-lt"/>
                </a:rPr>
                <a:t>Then: start to develop your ideas with your artists.</a:t>
              </a:r>
            </a:p>
            <a:p>
              <a:r>
                <a:rPr lang="en-GB" sz="1600" err="1">
                  <a:ea typeface="+mn-lt"/>
                  <a:cs typeface="+mn-lt"/>
                </a:rPr>
                <a:t>Eg</a:t>
              </a:r>
              <a:r>
                <a:rPr lang="en-GB" sz="1600">
                  <a:ea typeface="+mn-lt"/>
                  <a:cs typeface="+mn-lt"/>
                </a:rPr>
                <a:t> takes ideas from your observational sketches or photographs and repeat these in the artists style. Do this in a range of media appropriate to your artists - ( Chat to Miss in school about this if you are unsure)</a:t>
              </a:r>
            </a:p>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–Make extra studies of your theme using, pen, pencil, biro, watercolours, acrylics, drawing into photographs – add at least one per week to your work.</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line: Colour. Texture, shapes, pattern, space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39630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Recap Task – review the External Exam Themes</a:t>
              </a:r>
            </a:p>
            <a:p>
              <a:pPr algn="ctr"/>
              <a:r>
                <a:rPr lang="en-GB">
                  <a:ea typeface="Calibri"/>
                  <a:cs typeface="Calibri"/>
                </a:rPr>
                <a:t>Do some research in to which one you will spend the next 8 weeks researching</a:t>
              </a:r>
            </a:p>
          </p:txBody>
        </p:sp>
      </p:grpSp>
    </p:spTree>
    <p:extLst>
      <p:ext uri="{BB962C8B-B14F-4D97-AF65-F5344CB8AC3E}">
        <p14:creationId xmlns:p14="http://schemas.microsoft.com/office/powerpoint/2010/main" val="11023314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French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cs typeface="Calibri"/>
                </a:rPr>
                <a:t>Practise your general conversation questions for all </a:t>
              </a:r>
              <a:r>
                <a:rPr lang="en-GB" sz="2000" b="1">
                  <a:cs typeface="Calibri"/>
                </a:rPr>
                <a:t>three</a:t>
              </a:r>
              <a:r>
                <a:rPr lang="en-GB" sz="2000">
                  <a:cs typeface="Calibri"/>
                </a:rPr>
                <a:t> themes.</a:t>
              </a:r>
            </a:p>
            <a:p>
              <a:endParaRPr lang="en-GB" sz="2000">
                <a:ea typeface="+mn-lt"/>
                <a:cs typeface="+mn-lt"/>
              </a:endParaRPr>
            </a:p>
            <a:p>
              <a:r>
                <a:rPr lang="en-GB" sz="2000">
                  <a:ea typeface="+mn-lt"/>
                  <a:cs typeface="+mn-lt"/>
                </a:rPr>
                <a:t>Ensure your answers contain: </a:t>
              </a:r>
            </a:p>
            <a:p>
              <a:pPr marL="342900" indent="-342900">
                <a:buFont typeface="Calibri"/>
                <a:buChar char="-"/>
              </a:pPr>
              <a:r>
                <a:rPr lang="en-GB" sz="2000">
                  <a:ea typeface="+mn-lt"/>
                  <a:cs typeface="+mn-lt"/>
                </a:rPr>
                <a:t>More than one tense where possible and logical</a:t>
              </a:r>
              <a:br>
                <a:rPr lang="en-GB" sz="2000">
                  <a:ea typeface="+mn-lt"/>
                  <a:cs typeface="+mn-lt"/>
                </a:rPr>
              </a:br>
              <a:r>
                <a:rPr lang="en-GB" sz="2000" b="1" u="sng">
                  <a:ea typeface="+mn-lt"/>
                  <a:cs typeface="+mn-lt"/>
                </a:rPr>
                <a:t>Example</a:t>
              </a:r>
              <a:r>
                <a:rPr lang="en-GB" sz="2000">
                  <a:ea typeface="+mn-lt"/>
                  <a:cs typeface="+mn-lt"/>
                </a:rPr>
                <a:t>:</a:t>
              </a:r>
              <a:br>
                <a:rPr lang="en-GB" sz="2000">
                  <a:ea typeface="+mn-lt"/>
                  <a:cs typeface="+mn-lt"/>
                </a:rPr>
              </a:br>
              <a:r>
                <a:rPr lang="en-GB" sz="2000">
                  <a:ea typeface="+mn-lt"/>
                  <a:cs typeface="+mn-lt"/>
                </a:rPr>
                <a:t>Question: </a:t>
              </a:r>
              <a:r>
                <a:rPr lang="en-GB" sz="2000" err="1">
                  <a:ea typeface="+mn-lt"/>
                  <a:cs typeface="+mn-lt"/>
                </a:rPr>
                <a:t>Où</a:t>
              </a:r>
              <a:r>
                <a:rPr lang="en-GB" sz="2000">
                  <a:ea typeface="+mn-lt"/>
                  <a:cs typeface="+mn-lt"/>
                </a:rPr>
                <a:t> vas-</a:t>
              </a:r>
              <a:r>
                <a:rPr lang="en-GB" sz="2000" err="1">
                  <a:ea typeface="+mn-lt"/>
                  <a:cs typeface="+mn-lt"/>
                </a:rPr>
                <a:t>tu</a:t>
              </a:r>
              <a:r>
                <a:rPr lang="en-GB" sz="2000">
                  <a:ea typeface="+mn-lt"/>
                  <a:cs typeface="+mn-lt"/>
                </a:rPr>
                <a:t> </a:t>
              </a:r>
              <a:r>
                <a:rPr lang="en-GB" sz="2000" err="1">
                  <a:ea typeface="+mn-lt"/>
                  <a:cs typeface="+mn-lt"/>
                </a:rPr>
                <a:t>normalement</a:t>
              </a:r>
              <a:r>
                <a:rPr lang="en-GB" sz="2000">
                  <a:ea typeface="+mn-lt"/>
                  <a:cs typeface="+mn-lt"/>
                </a:rPr>
                <a:t> </a:t>
              </a:r>
              <a:r>
                <a:rPr lang="en-GB" sz="2000" err="1">
                  <a:ea typeface="+mn-lt"/>
                  <a:cs typeface="+mn-lt"/>
                </a:rPr>
                <a:t>en</a:t>
              </a:r>
              <a:r>
                <a:rPr lang="en-GB" sz="2000">
                  <a:ea typeface="+mn-lt"/>
                  <a:cs typeface="+mn-lt"/>
                </a:rPr>
                <a:t> vacances ?</a:t>
              </a:r>
              <a:br>
                <a:rPr lang="en-US"/>
              </a:br>
              <a:r>
                <a:rPr lang="en-GB" sz="2000">
                  <a:ea typeface="+mn-lt"/>
                  <a:cs typeface="+mn-lt"/>
                </a:rPr>
                <a:t>Answer: </a:t>
              </a:r>
              <a:r>
                <a:rPr lang="en-GB" sz="2000" err="1">
                  <a:ea typeface="+mn-lt"/>
                  <a:cs typeface="+mn-lt"/>
                </a:rPr>
                <a:t>Normalement</a:t>
              </a:r>
              <a:r>
                <a:rPr lang="en-GB" sz="2000">
                  <a:ea typeface="+mn-lt"/>
                  <a:cs typeface="+mn-lt"/>
                </a:rPr>
                <a:t> je </a:t>
              </a:r>
              <a:r>
                <a:rPr lang="en-GB" sz="2000" err="1">
                  <a:ea typeface="+mn-lt"/>
                  <a:cs typeface="+mn-lt"/>
                </a:rPr>
                <a:t>vais</a:t>
              </a:r>
              <a:r>
                <a:rPr lang="en-GB" sz="2000">
                  <a:ea typeface="+mn-lt"/>
                  <a:cs typeface="+mn-lt"/>
                </a:rPr>
                <a:t> (present) </a:t>
              </a:r>
              <a:r>
                <a:rPr lang="en-GB" sz="2000" err="1">
                  <a:ea typeface="+mn-lt"/>
                  <a:cs typeface="+mn-lt"/>
                </a:rPr>
                <a:t>en</a:t>
              </a:r>
              <a:r>
                <a:rPr lang="en-GB" sz="2000">
                  <a:ea typeface="+mn-lt"/>
                  <a:cs typeface="+mn-lt"/>
                </a:rPr>
                <a:t> vacances </a:t>
              </a:r>
              <a:r>
                <a:rPr lang="en-GB" sz="2000" err="1">
                  <a:ea typeface="+mn-lt"/>
                  <a:cs typeface="+mn-lt"/>
                </a:rPr>
                <a:t>en</a:t>
              </a:r>
              <a:r>
                <a:rPr lang="en-GB" sz="2000">
                  <a:ea typeface="+mn-lt"/>
                  <a:cs typeface="+mn-lt"/>
                </a:rPr>
                <a:t> Italie avec ma </a:t>
              </a:r>
              <a:r>
                <a:rPr lang="en-GB" sz="2000" err="1">
                  <a:ea typeface="+mn-lt"/>
                  <a:cs typeface="+mn-lt"/>
                </a:rPr>
                <a:t>famile</a:t>
              </a:r>
              <a:r>
                <a:rPr lang="en-GB" sz="2000">
                  <a:ea typeface="+mn-lt"/>
                  <a:cs typeface="+mn-lt"/>
                </a:rPr>
                <a:t> </a:t>
              </a:r>
              <a:r>
                <a:rPr lang="en-GB" sz="2000" err="1">
                  <a:ea typeface="+mn-lt"/>
                  <a:cs typeface="+mn-lt"/>
                </a:rPr>
                <a:t>mais</a:t>
              </a:r>
              <a:r>
                <a:rPr lang="en-GB" sz="2000">
                  <a:ea typeface="+mn-lt"/>
                  <a:cs typeface="+mn-lt"/>
                </a:rPr>
                <a:t> </a:t>
              </a:r>
              <a:r>
                <a:rPr lang="en-GB" sz="2000" err="1">
                  <a:ea typeface="+mn-lt"/>
                  <a:cs typeface="+mn-lt"/>
                </a:rPr>
                <a:t>l'année</a:t>
              </a:r>
              <a:r>
                <a:rPr lang="en-GB" sz="2000">
                  <a:ea typeface="+mn-lt"/>
                  <a:cs typeface="+mn-lt"/>
                </a:rPr>
                <a:t> </a:t>
              </a:r>
              <a:r>
                <a:rPr lang="en-GB" sz="2000" err="1">
                  <a:ea typeface="+mn-lt"/>
                  <a:cs typeface="+mn-lt"/>
                </a:rPr>
                <a:t>dernière</a:t>
              </a:r>
              <a:r>
                <a:rPr lang="en-GB" sz="2000">
                  <a:ea typeface="+mn-lt"/>
                  <a:cs typeface="+mn-lt"/>
                </a:rPr>
                <a:t> je suis allée (past tense) </a:t>
              </a:r>
              <a:r>
                <a:rPr lang="en-GB" sz="2000" err="1">
                  <a:ea typeface="+mn-lt"/>
                  <a:cs typeface="+mn-lt"/>
                </a:rPr>
                <a:t>en</a:t>
              </a:r>
              <a:r>
                <a:rPr lang="en-GB" sz="2000">
                  <a:ea typeface="+mn-lt"/>
                  <a:cs typeface="+mn-lt"/>
                </a:rPr>
                <a:t> France avec </a:t>
              </a:r>
              <a:r>
                <a:rPr lang="en-GB" sz="2000" err="1">
                  <a:ea typeface="+mn-lt"/>
                  <a:cs typeface="+mn-lt"/>
                </a:rPr>
                <a:t>l'école</a:t>
              </a:r>
              <a:r>
                <a:rPr lang="en-GB" sz="2000">
                  <a:ea typeface="+mn-lt"/>
                  <a:cs typeface="+mn-lt"/>
                </a:rPr>
                <a:t> et </a:t>
              </a:r>
              <a:r>
                <a:rPr lang="en-GB" sz="2000" err="1">
                  <a:ea typeface="+mn-lt"/>
                  <a:cs typeface="+mn-lt"/>
                </a:rPr>
                <a:t>l'année</a:t>
              </a:r>
              <a:r>
                <a:rPr lang="en-GB" sz="2000">
                  <a:ea typeface="+mn-lt"/>
                  <a:cs typeface="+mn-lt"/>
                </a:rPr>
                <a:t> </a:t>
              </a:r>
              <a:r>
                <a:rPr lang="en-GB" sz="2000" err="1">
                  <a:ea typeface="+mn-lt"/>
                  <a:cs typeface="+mn-lt"/>
                </a:rPr>
                <a:t>prochaine</a:t>
              </a:r>
              <a:r>
                <a:rPr lang="en-GB" sz="2000">
                  <a:ea typeface="+mn-lt"/>
                  <a:cs typeface="+mn-lt"/>
                </a:rPr>
                <a:t> </a:t>
              </a:r>
              <a:r>
                <a:rPr lang="en-GB" sz="2000" err="1">
                  <a:ea typeface="+mn-lt"/>
                  <a:cs typeface="+mn-lt"/>
                </a:rPr>
                <a:t>j'irai</a:t>
              </a:r>
              <a:r>
                <a:rPr lang="en-GB" sz="2000">
                  <a:ea typeface="+mn-lt"/>
                  <a:cs typeface="+mn-lt"/>
                </a:rPr>
                <a:t> (future) aux États-Unis avec </a:t>
              </a:r>
              <a:r>
                <a:rPr lang="en-GB" sz="2000" err="1">
                  <a:ea typeface="+mn-lt"/>
                  <a:cs typeface="+mn-lt"/>
                </a:rPr>
                <a:t>mes</a:t>
              </a:r>
              <a:r>
                <a:rPr lang="en-GB" sz="2000">
                  <a:ea typeface="+mn-lt"/>
                  <a:cs typeface="+mn-lt"/>
                </a:rPr>
                <a:t> </a:t>
              </a:r>
              <a:r>
                <a:rPr lang="en-GB" sz="2000" err="1">
                  <a:ea typeface="+mn-lt"/>
                  <a:cs typeface="+mn-lt"/>
                </a:rPr>
                <a:t>copains</a:t>
              </a:r>
              <a:r>
                <a:rPr lang="en-GB" sz="2000">
                  <a:ea typeface="+mn-lt"/>
                  <a:cs typeface="+mn-lt"/>
                </a:rPr>
                <a:t>.</a:t>
              </a:r>
            </a:p>
            <a:p>
              <a:pPr marL="342900" indent="-342900">
                <a:buFont typeface="Calibri"/>
                <a:buChar char="-"/>
              </a:pPr>
              <a:r>
                <a:rPr lang="en-GB" sz="2000">
                  <a:ea typeface="+mn-lt"/>
                  <a:cs typeface="+mn-lt"/>
                </a:rPr>
                <a:t>Opinions and justifications at every occasion</a:t>
              </a:r>
            </a:p>
            <a:p>
              <a:pPr marL="342900" indent="-342900">
                <a:buFont typeface="Calibri"/>
                <a:buChar char="-"/>
              </a:pPr>
              <a:r>
                <a:rPr lang="en-GB" sz="2000">
                  <a:ea typeface="+mn-lt"/>
                  <a:cs typeface="+mn-lt"/>
                </a:rPr>
                <a:t>Time yourself, and make sure that your conversation lasts at least 6 minutes.</a:t>
              </a:r>
            </a:p>
            <a:p>
              <a:pPr marL="342900" indent="-342900">
                <a:buFont typeface="Calibri"/>
                <a:buChar char="-"/>
              </a:pPr>
              <a:r>
                <a:rPr lang="en-GB" sz="2000">
                  <a:ea typeface="+mn-lt"/>
                  <a:cs typeface="+mn-lt"/>
                </a:rPr>
                <a:t>Speak to Mr Downey if you would like your answers recording so you can listen to them</a:t>
              </a:r>
            </a:p>
            <a:p>
              <a:pPr marL="342900" indent="-342900">
                <a:buFont typeface="Calibri"/>
                <a:buChar char="-"/>
              </a:pPr>
              <a:r>
                <a:rPr lang="en-GB" sz="2000">
                  <a:ea typeface="+mn-lt"/>
                  <a:cs typeface="+mn-lt"/>
                </a:rPr>
                <a:t>Remember, you cannot have your answers marked because it has to be your own work. </a:t>
              </a:r>
            </a:p>
            <a:p>
              <a:pPr marL="342900" indent="-342900">
                <a:buFont typeface="Calibri"/>
                <a:buChar char="-"/>
              </a:pPr>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General Conversation Practise</a:t>
              </a:r>
              <a:endParaRPr lang="en-US"/>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4904514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5679" y="0"/>
            <a:ext cx="6732321" cy="9440716"/>
            <a:chOff x="125679" y="0"/>
            <a:chExt cx="6732321"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GCSE PE Homework – Half Term 4 – Weeks 1 to 6</a:t>
              </a:r>
            </a:p>
          </p:txBody>
        </p:sp>
        <p:sp>
          <p:nvSpPr>
            <p:cNvPr id="5" name="Rectangle 4">
              <a:extLst>
                <a:ext uri="{FF2B5EF4-FFF2-40B4-BE49-F238E27FC236}">
                  <a16:creationId xmlns:a16="http://schemas.microsoft.com/office/drawing/2014/main" id="{DA2A138E-5BA6-3D9F-0372-EFB31043A970}"/>
                </a:ext>
              </a:extLst>
            </p:cNvPr>
            <p:cNvSpPr/>
            <p:nvPr/>
          </p:nvSpPr>
          <p:spPr>
            <a:xfrm>
              <a:off x="134486" y="2887577"/>
              <a:ext cx="6587487" cy="433526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b="1">
                  <a:cs typeface="Calibri"/>
                </a:rPr>
                <a:t>Analysis and Evaluation:</a:t>
              </a:r>
            </a:p>
            <a:p>
              <a:endParaRPr lang="en-GB" sz="1600">
                <a:cs typeface="Calibri"/>
              </a:endParaRPr>
            </a:p>
            <a:p>
              <a:endParaRPr lang="en-GB" sz="1600">
                <a:cs typeface="Calibri"/>
              </a:endParaRPr>
            </a:p>
            <a:p>
              <a:endParaRPr lang="en-GB" sz="1600">
                <a:cs typeface="Calibri"/>
              </a:endParaRPr>
            </a:p>
            <a:p>
              <a:r>
                <a:rPr lang="en-GB" sz="1600">
                  <a:cs typeface="Calibri"/>
                </a:rPr>
                <a:t>Prior to Christmas, you were given the task of choosing a sport for your Analysis and Evaluation and to write up a strength and weakness of skill in the chosen sport, a strength and weakness for a component of fitness in that chosen sport and to look at the fitness tests that link into the components of fitness that you chose for your sport.</a:t>
              </a:r>
              <a:endParaRPr lang="en-GB" sz="1600">
                <a:ea typeface="Calibri"/>
                <a:cs typeface="Calibri"/>
              </a:endParaRPr>
            </a:p>
            <a:p>
              <a:endParaRPr lang="en-GB" sz="1600">
                <a:cs typeface="Calibri"/>
              </a:endParaRPr>
            </a:p>
            <a:p>
              <a:r>
                <a:rPr lang="en-GB" sz="1600">
                  <a:cs typeface="Calibri"/>
                </a:rPr>
                <a:t>Over the next six weeks, your task will be to improve this piece of work. You have submitted your first and second drafts. These has been marked with feedback and recommended changes given. The deadline for the final piece of work to be submitted will be </a:t>
              </a:r>
              <a:r>
                <a:rPr lang="en-GB" sz="1600" b="1">
                  <a:cs typeface="Calibri"/>
                </a:rPr>
                <a:t>Tuesday 26th March</a:t>
              </a:r>
              <a:r>
                <a:rPr lang="en-GB" sz="1600">
                  <a:cs typeface="Calibri"/>
                </a:rPr>
                <a:t>.</a:t>
              </a:r>
              <a:r>
                <a:rPr lang="en-GB" sz="1600" b="1">
                  <a:cs typeface="Calibri"/>
                </a:rPr>
                <a:t> </a:t>
              </a:r>
              <a:r>
                <a:rPr lang="en-GB" sz="1600">
                  <a:cs typeface="Calibri"/>
                </a:rPr>
                <a:t>This will be the final submission date.</a:t>
              </a:r>
              <a:endParaRPr lang="en-GB" sz="1600">
                <a:ea typeface="Calibri"/>
                <a:cs typeface="Calibri"/>
              </a:endParaRPr>
            </a:p>
            <a:p>
              <a:endParaRPr lang="en-GB" sz="1600">
                <a:cs typeface="Calibri"/>
              </a:endParaRPr>
            </a:p>
            <a:p>
              <a:r>
                <a:rPr lang="en-GB" sz="1600">
                  <a:cs typeface="Calibri"/>
                </a:rPr>
                <a:t>I will be setting tasks in lesson differentiated to each pupils' individual needs that link to the course work. This will be set by myself weekly on a Thursday and are to be completed for the following Thursday's lesson during the 30 minutes allowance for homework. This homework will be based around exam questioning ranging from 1 mark to 9 mark questions.</a:t>
              </a:r>
              <a:endParaRPr lang="en-GB" sz="1600">
                <a:ea typeface="Calibri"/>
                <a:cs typeface="Calibri"/>
              </a:endParaRPr>
            </a:p>
            <a:p>
              <a:endParaRPr lang="en-GB" sz="1600">
                <a:ea typeface="Calibri"/>
                <a:cs typeface="Calibri"/>
              </a:endParaRPr>
            </a:p>
            <a:p>
              <a:endParaRPr lang="en-GB" sz="1600">
                <a:ea typeface="Calibri"/>
                <a:cs typeface="Calibri"/>
              </a:endParaRPr>
            </a:p>
            <a:p>
              <a:endParaRPr lang="en-GB" sz="1600">
                <a:ea typeface="Calibri"/>
                <a:cs typeface="Calibri"/>
              </a:endParaRPr>
            </a:p>
            <a:p>
              <a:endParaRPr lang="en-GB" sz="1600">
                <a:ea typeface="Calibri"/>
                <a:cs typeface="Calibri"/>
              </a:endParaRPr>
            </a:p>
            <a:p>
              <a:endParaRPr lang="en-GB" sz="1600">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a:t>What have been your strengths in GCSE PE this week?</a:t>
              </a:r>
            </a:p>
            <a:p>
              <a:pPr marL="342900" indent="-342900">
                <a:buFont typeface="+mj-lt"/>
                <a:buAutoNum type="arabicPeriod"/>
              </a:pPr>
              <a:r>
                <a:rPr lang="en-GB"/>
                <a:t>What have been the areas that have challenged you in GCSE PE this week?</a:t>
              </a:r>
              <a:endParaRPr lang="en-GB">
                <a:cs typeface="Calibri"/>
              </a:endParaRP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Continue to look at lesson notes from week to week to help complete this piece of coursework.</a:t>
              </a:r>
            </a:p>
          </p:txBody>
        </p:sp>
        <p:sp>
          <p:nvSpPr>
            <p:cNvPr id="7" name="Rectangle 6">
              <a:extLst>
                <a:ext uri="{FF2B5EF4-FFF2-40B4-BE49-F238E27FC236}">
                  <a16:creationId xmlns:a16="http://schemas.microsoft.com/office/drawing/2014/main" id="{D3695D3E-C125-EF5F-32F6-B7E32E204520}"/>
                </a:ext>
              </a:extLst>
            </p:cNvPr>
            <p:cNvSpPr/>
            <p:nvPr/>
          </p:nvSpPr>
          <p:spPr>
            <a:xfrm>
              <a:off x="125679" y="7298594"/>
              <a:ext cx="6576953" cy="32817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Analysis and Evaluation, Skill, Strength, Weakness</a:t>
              </a:r>
              <a:endParaRPr lang="en-GB" err="1">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56120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cs typeface="Calibri"/>
                </a:rPr>
                <a:t>The aim of the homework this half term is to help build upon the Analysis and Evaluation coursework. Prior to the Christmas break, each pupil submitted a first draft of the A and E piece of course work. Homework is to revisit and make improvements on feedback. Revision will be given on key areas that are linked to mock exams and the work for Paper 1 and Paper 2.</a:t>
              </a:r>
              <a:endParaRPr lang="en-GB" sz="1600">
                <a:ea typeface="Calibri"/>
                <a:cs typeface="Calibri"/>
              </a:endParaRPr>
            </a:p>
          </p:txBody>
        </p:sp>
      </p:grpSp>
    </p:spTree>
    <p:extLst>
      <p:ext uri="{BB962C8B-B14F-4D97-AF65-F5344CB8AC3E}">
        <p14:creationId xmlns:p14="http://schemas.microsoft.com/office/powerpoint/2010/main" val="22013960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B661AC-C986-7B1E-8F0B-0CEB481D730D}"/>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5EA2B28-BC7D-1FD9-167E-F701D2FC735F}"/>
              </a:ext>
            </a:extLst>
          </p:cNvPr>
          <p:cNvGrpSpPr/>
          <p:nvPr/>
        </p:nvGrpSpPr>
        <p:grpSpPr>
          <a:xfrm>
            <a:off x="153609" y="0"/>
            <a:ext cx="6697276" cy="9226401"/>
            <a:chOff x="3819394" y="0"/>
            <a:chExt cx="6722076" cy="9440716"/>
          </a:xfrm>
        </p:grpSpPr>
        <p:pic>
          <p:nvPicPr>
            <p:cNvPr id="5" name="Picture 4">
              <a:extLst>
                <a:ext uri="{FF2B5EF4-FFF2-40B4-BE49-F238E27FC236}">
                  <a16:creationId xmlns:a16="http://schemas.microsoft.com/office/drawing/2014/main" id="{358E617A-E495-A29A-1BB5-8E07AF42F61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F649610-FAB0-0664-8BD8-A5850BBABF78}"/>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Geography Homework – Half Term 4, Week 1</a:t>
              </a:r>
              <a:endParaRPr lang="en-GB" sz="2400">
                <a:ea typeface="+mn-lt"/>
                <a:cs typeface="+mn-lt"/>
              </a:endParaRPr>
            </a:p>
          </p:txBody>
        </p:sp>
        <p:sp>
          <p:nvSpPr>
            <p:cNvPr id="8" name="Rectangle 7">
              <a:extLst>
                <a:ext uri="{FF2B5EF4-FFF2-40B4-BE49-F238E27FC236}">
                  <a16:creationId xmlns:a16="http://schemas.microsoft.com/office/drawing/2014/main" id="{E25D31F8-02EA-7674-7ACD-3131A18D4051}"/>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ea typeface="+mn-lt"/>
                  <a:cs typeface="+mn-lt"/>
                </a:rPr>
                <a:t>What have been your strengths in Geography this week?</a:t>
              </a:r>
              <a:endParaRPr lang="en-US" sz="1600">
                <a:ea typeface="+mn-lt"/>
                <a:cs typeface="+mn-lt"/>
              </a:endParaRPr>
            </a:p>
            <a:p>
              <a:pPr marL="236855" indent="-236855">
                <a:buAutoNum type="arabicPeriod"/>
              </a:pPr>
              <a:r>
                <a:rPr lang="en-GB" sz="1600">
                  <a:ea typeface="+mn-lt"/>
                  <a:cs typeface="+mn-lt"/>
                </a:rPr>
                <a:t>What have been the areas that have challenged you in Geography this week?</a:t>
              </a:r>
            </a:p>
            <a:p>
              <a:pPr marL="236855" indent="-236855">
                <a:buAutoNum type="arabicPeriod"/>
              </a:pPr>
              <a:r>
                <a:rPr lang="en-GB" sz="1600">
                  <a:ea typeface="+mn-lt"/>
                  <a:cs typeface="+mn-lt"/>
                </a:rPr>
                <a:t>How could you improve next week?</a:t>
              </a:r>
              <a:endParaRPr lang="en-GB"/>
            </a:p>
          </p:txBody>
        </p:sp>
      </p:grpSp>
      <p:sp>
        <p:nvSpPr>
          <p:cNvPr id="2" name="Rectangle 1">
            <a:extLst>
              <a:ext uri="{FF2B5EF4-FFF2-40B4-BE49-F238E27FC236}">
                <a16:creationId xmlns:a16="http://schemas.microsoft.com/office/drawing/2014/main" id="{379410D6-0009-FC63-528A-9073FAE2CC35}"/>
              </a:ext>
            </a:extLst>
          </p:cNvPr>
          <p:cNvSpPr/>
          <p:nvPr/>
        </p:nvSpPr>
        <p:spPr>
          <a:xfrm>
            <a:off x="145509" y="2538806"/>
            <a:ext cx="6465307" cy="397373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r>
              <a:rPr lang="en-GB" sz="1600">
                <a:ea typeface="+mn-lt"/>
                <a:cs typeface="+mn-lt"/>
              </a:rPr>
              <a:t>Revise for Mock Examination.. Use the following resources to help you:</a:t>
            </a:r>
          </a:p>
          <a:p>
            <a:endParaRPr lang="en-GB" sz="1600">
              <a:ea typeface="Calibri" panose="020F0502020204030204"/>
              <a:cs typeface="Calibri" panose="020F0502020204030204"/>
            </a:endParaRPr>
          </a:p>
          <a:p>
            <a:r>
              <a:rPr lang="en-GB" sz="1600">
                <a:ea typeface="+mn-lt"/>
                <a:cs typeface="+mn-lt"/>
              </a:rPr>
              <a:t>Geography Folder for Paper 1 and Urban Environments notes in Folder for Paper 2</a:t>
            </a:r>
          </a:p>
          <a:p>
            <a:endParaRPr lang="en-GB" sz="1600">
              <a:ea typeface="+mn-lt"/>
              <a:cs typeface="+mn-lt"/>
            </a:endParaRPr>
          </a:p>
          <a:p>
            <a:r>
              <a:rPr lang="en-GB" sz="1600">
                <a:ea typeface="+mn-lt"/>
                <a:cs typeface="+mn-lt"/>
              </a:rPr>
              <a:t>Revision Guide (Geography AQA GCSE)</a:t>
            </a:r>
          </a:p>
          <a:p>
            <a:endParaRPr lang="en-GB" sz="1600">
              <a:ea typeface="+mn-lt"/>
              <a:cs typeface="+mn-lt"/>
            </a:endParaRPr>
          </a:p>
          <a:p>
            <a:r>
              <a:rPr lang="en-GB" sz="1600">
                <a:ea typeface="+mn-lt"/>
                <a:cs typeface="+mn-lt"/>
                <a:hlinkClick r:id="rId3"/>
              </a:rPr>
              <a:t>https://www.tutor2u.net/geography/reference</a:t>
            </a:r>
            <a:endParaRPr lang="en-GB" sz="1600">
              <a:ea typeface="+mn-lt"/>
              <a:cs typeface="+mn-lt"/>
            </a:endParaRPr>
          </a:p>
          <a:p>
            <a:endParaRPr lang="en-GB" sz="1600">
              <a:ea typeface="+mn-lt"/>
              <a:cs typeface="+mn-lt"/>
            </a:endParaRPr>
          </a:p>
          <a:p>
            <a:r>
              <a:rPr lang="en-GB" sz="1600">
                <a:ea typeface="+mn-lt"/>
                <a:cs typeface="+mn-lt"/>
                <a:hlinkClick r:id="rId4"/>
              </a:rPr>
              <a:t>https://www.bbc.co.uk/bitesize/examspecs/zy3ptyc</a:t>
            </a:r>
            <a:endParaRPr lang="en-GB" sz="1600">
              <a:ea typeface="Calibri"/>
              <a:cs typeface="Calibri"/>
            </a:endParaRPr>
          </a:p>
          <a:p>
            <a:endParaRPr lang="en-GB" sz="1600">
              <a:ea typeface="+mn-lt"/>
              <a:cs typeface="+mn-lt"/>
            </a:endParaRPr>
          </a:p>
          <a:p>
            <a:r>
              <a:rPr lang="en-GB" sz="1600">
                <a:ea typeface="+mn-lt"/>
                <a:cs typeface="+mn-lt"/>
              </a:rPr>
              <a:t>Revision videos: </a:t>
            </a:r>
            <a:r>
              <a:rPr lang="en-GB" sz="1600" u="sng">
                <a:ea typeface="+mn-lt"/>
                <a:cs typeface="+mn-lt"/>
                <a:hlinkClick r:id="rId5"/>
              </a:rPr>
              <a:t>https://cm.tutor2u.net/t/j-l-egkkud-ddltddsv-j/</a:t>
            </a:r>
            <a:endParaRPr lang="en-GB" sz="1600">
              <a:ea typeface="+mn-lt"/>
              <a:cs typeface="+mn-lt"/>
            </a:endParaRPr>
          </a:p>
          <a:p>
            <a:r>
              <a:rPr lang="en-GB" sz="1600" u="sng">
                <a:ea typeface="+mn-lt"/>
                <a:cs typeface="+mn-lt"/>
                <a:hlinkClick r:id="rId6"/>
              </a:rPr>
              <a:t>https://cm.tutor2u.net/t/j-l-egkkud-ddltddsv-t/</a:t>
            </a:r>
            <a:endParaRPr lang="en-GB" sz="1600" u="sng">
              <a:ea typeface="Calibri"/>
              <a:cs typeface="Calibri"/>
            </a:endParaRPr>
          </a:p>
          <a:p>
            <a:r>
              <a:rPr lang="en-GB" sz="1600">
                <a:ea typeface="+mn-lt"/>
                <a:cs typeface="+mn-lt"/>
                <a:hlinkClick r:id="rId7"/>
              </a:rPr>
              <a:t>https://m.youtube.com/resultssp=mAEA&amp;search_query=Geography+hawks+aqa</a:t>
            </a:r>
            <a:endParaRPr lang="en-GB" sz="1600"/>
          </a:p>
        </p:txBody>
      </p:sp>
      <p:sp>
        <p:nvSpPr>
          <p:cNvPr id="13" name="Rectangle 12">
            <a:extLst>
              <a:ext uri="{FF2B5EF4-FFF2-40B4-BE49-F238E27FC236}">
                <a16:creationId xmlns:a16="http://schemas.microsoft.com/office/drawing/2014/main" id="{30369C7A-EAF1-8D91-D8EC-69B9C9B26929}"/>
              </a:ext>
            </a:extLst>
          </p:cNvPr>
          <p:cNvSpPr/>
          <p:nvPr/>
        </p:nvSpPr>
        <p:spPr>
          <a:xfrm>
            <a:off x="146155" y="1230355"/>
            <a:ext cx="6464020" cy="123410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r>
              <a:rPr lang="en-GB" sz="1500">
                <a:ea typeface="+mn-lt"/>
                <a:cs typeface="+mn-lt"/>
              </a:rPr>
              <a:t>Check your knowledge using:</a:t>
            </a:r>
            <a:endParaRPr lang="en-US" sz="1500">
              <a:ea typeface="+mn-lt"/>
              <a:cs typeface="+mn-lt"/>
            </a:endParaRPr>
          </a:p>
          <a:p>
            <a:pPr algn="ctr"/>
            <a:r>
              <a:rPr lang="en-GB" sz="1500">
                <a:ea typeface="+mn-lt"/>
                <a:cs typeface="+mn-lt"/>
                <a:hlinkClick r:id="rId8"/>
              </a:rPr>
              <a:t>https://www.internetgeography.net/geography-quizzes/</a:t>
            </a:r>
            <a:endParaRPr lang="en-US" sz="1500">
              <a:ea typeface="+mn-lt"/>
              <a:cs typeface="+mn-lt"/>
            </a:endParaRPr>
          </a:p>
          <a:p>
            <a:pPr algn="ctr"/>
            <a:r>
              <a:rPr lang="en-GB" sz="1500">
                <a:ea typeface="+mn-lt"/>
                <a:cs typeface="+mn-lt"/>
                <a:hlinkClick r:id="rId9"/>
              </a:rPr>
              <a:t>https://www.tutor2u.net/geography/collections/clear-the-deck-interactive-revision-activities-for-aqa-gcse-geography</a:t>
            </a:r>
            <a:endParaRPr lang="en-GB" sz="1500"/>
          </a:p>
        </p:txBody>
      </p:sp>
      <p:sp>
        <p:nvSpPr>
          <p:cNvPr id="14" name="Rectangle 13">
            <a:extLst>
              <a:ext uri="{FF2B5EF4-FFF2-40B4-BE49-F238E27FC236}">
                <a16:creationId xmlns:a16="http://schemas.microsoft.com/office/drawing/2014/main" id="{BC29D0E2-970D-C273-9D8F-45EDDABC453C}"/>
              </a:ext>
            </a:extLst>
          </p:cNvPr>
          <p:cNvSpPr/>
          <p:nvPr/>
        </p:nvSpPr>
        <p:spPr>
          <a:xfrm>
            <a:off x="141740" y="6626297"/>
            <a:ext cx="6465306" cy="75599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r>
              <a:rPr lang="en-GB" sz="1500"/>
              <a:t>Key words – Follow link</a:t>
            </a:r>
            <a:r>
              <a:rPr lang="en-GB" sz="1500">
                <a:ea typeface="+mn-lt"/>
                <a:cs typeface="+mn-lt"/>
              </a:rPr>
              <a:t> for list of key words  </a:t>
            </a:r>
            <a:r>
              <a:rPr lang="en-GB" sz="1500">
                <a:ea typeface="+mn-lt"/>
                <a:cs typeface="+mn-lt"/>
                <a:hlinkClick r:id="rId10"/>
              </a:rPr>
              <a:t>https://filestore.aqa.org.uk/resources/geography/AQA-8035-SSV.PDF</a:t>
            </a:r>
            <a:endParaRPr lang="en-GB" sz="1500">
              <a:ea typeface="Calibri"/>
              <a:cs typeface="Calibri"/>
            </a:endParaRPr>
          </a:p>
        </p:txBody>
      </p:sp>
      <p:sp>
        <p:nvSpPr>
          <p:cNvPr id="15" name="Rectangle 14">
            <a:extLst>
              <a:ext uri="{FF2B5EF4-FFF2-40B4-BE49-F238E27FC236}">
                <a16:creationId xmlns:a16="http://schemas.microsoft.com/office/drawing/2014/main" id="{E2154D0B-197B-0AFF-577D-E287D75F8167}"/>
              </a:ext>
            </a:extLst>
          </p:cNvPr>
          <p:cNvSpPr/>
          <p:nvPr/>
        </p:nvSpPr>
        <p:spPr>
          <a:xfrm>
            <a:off x="145510" y="7463035"/>
            <a:ext cx="6465306" cy="639512"/>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Practice exam questions given individually based on need.</a:t>
            </a:r>
            <a:endParaRPr lang="en-US"/>
          </a:p>
        </p:txBody>
      </p:sp>
    </p:spTree>
    <p:extLst>
      <p:ext uri="{BB962C8B-B14F-4D97-AF65-F5344CB8AC3E}">
        <p14:creationId xmlns:p14="http://schemas.microsoft.com/office/powerpoint/2010/main" val="127560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11 History Homework – Half Term 4, Week 1</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420078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2000">
                <a:cs typeface="Calibri"/>
              </a:rPr>
              <a:t>Revision for the mock exams to be completed.</a:t>
            </a:r>
          </a:p>
          <a:p>
            <a:r>
              <a:rPr lang="en-US" sz="2000">
                <a:cs typeface="Calibri"/>
              </a:rPr>
              <a:t>Please complete at least two of the below methods to revise:</a:t>
            </a:r>
          </a:p>
          <a:p>
            <a:endParaRPr lang="en-US" sz="2000">
              <a:cs typeface="Calibri"/>
            </a:endParaRPr>
          </a:p>
          <a:p>
            <a:pPr marL="285750" indent="-285750">
              <a:buFont typeface="Arial"/>
              <a:buChar char="•"/>
            </a:pPr>
            <a:r>
              <a:rPr lang="en-US" sz="2000">
                <a:cs typeface="Calibri"/>
              </a:rPr>
              <a:t>Mind Map</a:t>
            </a:r>
          </a:p>
          <a:p>
            <a:pPr marL="285750" indent="-285750">
              <a:buFont typeface="Arial"/>
              <a:buChar char="•"/>
            </a:pPr>
            <a:r>
              <a:rPr lang="en-US" sz="2000">
                <a:cs typeface="Calibri"/>
              </a:rPr>
              <a:t>Quiz</a:t>
            </a:r>
          </a:p>
          <a:p>
            <a:pPr marL="285750" indent="-285750">
              <a:buFont typeface="Arial"/>
              <a:buChar char="•"/>
            </a:pPr>
            <a:r>
              <a:rPr lang="en-US" sz="2000">
                <a:cs typeface="Calibri"/>
              </a:rPr>
              <a:t>A4 Summary</a:t>
            </a:r>
          </a:p>
          <a:p>
            <a:pPr marL="285750" indent="-285750">
              <a:buFont typeface="Arial"/>
              <a:buChar char="•"/>
            </a:pPr>
            <a:r>
              <a:rPr lang="en-US" sz="2000">
                <a:cs typeface="Calibri"/>
              </a:rPr>
              <a:t>Storyboard</a:t>
            </a:r>
          </a:p>
          <a:p>
            <a:pPr marL="285750" indent="-285750">
              <a:buFont typeface="Arial"/>
              <a:buChar char="•"/>
            </a:pPr>
            <a:r>
              <a:rPr lang="en-US" sz="2000">
                <a:cs typeface="Calibri"/>
              </a:rPr>
              <a:t>Flash Cards</a:t>
            </a:r>
          </a:p>
          <a:p>
            <a:pPr marL="285750" indent="-285750">
              <a:buFont typeface="Arial"/>
              <a:buChar char="•"/>
            </a:pPr>
            <a:r>
              <a:rPr lang="en-US" sz="2000">
                <a:cs typeface="Calibri"/>
              </a:rPr>
              <a:t>Exam Questions</a:t>
            </a:r>
          </a:p>
          <a:p>
            <a:pPr marL="285750" indent="-285750">
              <a:buFont typeface="Arial"/>
              <a:buChar char="•"/>
            </a:pPr>
            <a:endParaRPr lang="en-US" sz="2000">
              <a:cs typeface="Calibri"/>
            </a:endParaRPr>
          </a:p>
          <a:p>
            <a:r>
              <a:rPr lang="en-US" sz="2000">
                <a:cs typeface="Calibri"/>
              </a:rPr>
              <a:t>If you require any advice or support on these then I have help sheets in my room.</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a:t>What have been your strengths in History this week?</a:t>
            </a:r>
          </a:p>
          <a:p>
            <a:pPr marL="342900" indent="-342900">
              <a:buFont typeface="+mj-lt"/>
              <a:buAutoNum type="arabicPeriod"/>
            </a:pPr>
            <a:r>
              <a:rPr lang="en-GB"/>
              <a:t>What have been the areas that have challenged you in History this week?</a:t>
            </a:r>
            <a:endParaRPr lang="en-GB">
              <a:cs typeface="Calibri"/>
            </a:endParaRPr>
          </a:p>
          <a:p>
            <a:pPr marL="342900" indent="-342900">
              <a:buFont typeface="+mj-lt"/>
              <a:buAutoNum type="arabicPeriod"/>
            </a:pPr>
            <a:r>
              <a:rPr lang="en-GB"/>
              <a:t>How could you improve next week?</a:t>
            </a:r>
            <a:endParaRPr lang="en-GB">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757772"/>
            <a:ext cx="6561438" cy="54674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Seneca.</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7"/>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7">
                <a:tc>
                  <a:txBody>
                    <a:bodyPr/>
                    <a:lstStyle/>
                    <a:p>
                      <a:pPr marL="0" indent="0">
                        <a:buNone/>
                      </a:pPr>
                      <a:r>
                        <a:rPr lang="en-GB" sz="1600"/>
                        <a:t>Go through the textbooks/revision guides and complete the tasks on the pages you are less certain about.</a:t>
                      </a:r>
                    </a:p>
                    <a:p>
                      <a:pPr marL="0" lvl="0" indent="0">
                        <a:buNone/>
                      </a:pPr>
                      <a:endParaRPr lang="en-GB" sz="1600"/>
                    </a:p>
                    <a:p>
                      <a:pPr marL="0" lvl="0" indent="0">
                        <a:buNone/>
                      </a:pPr>
                      <a:r>
                        <a:rPr lang="en-GB" sz="1600"/>
                        <a:t>The more you do the better your knowledge will become as you review the work.</a:t>
                      </a:r>
                    </a:p>
                  </a:txBody>
                  <a:tcPr anchor="ct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278754"/>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N/A</a:t>
            </a:r>
            <a:endParaRPr lang="en-US">
              <a:cs typeface="Calibri" panose="020F0502020204030204"/>
            </a:endParaRPr>
          </a:p>
        </p:txBody>
      </p:sp>
    </p:spTree>
    <p:extLst>
      <p:ext uri="{BB962C8B-B14F-4D97-AF65-F5344CB8AC3E}">
        <p14:creationId xmlns:p14="http://schemas.microsoft.com/office/powerpoint/2010/main" val="21929591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Maths Homework – Half Term 4, Week 1</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8281" y="2310960"/>
              <a:ext cx="6561438" cy="489666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u="sng">
                  <a:ea typeface="+mn-lt"/>
                  <a:cs typeface="+mn-lt"/>
                </a:rPr>
                <a:t>Main Task – Past Paper</a:t>
              </a:r>
            </a:p>
            <a:p>
              <a:endParaRPr lang="en-GB" b="1" u="sng">
                <a:ea typeface="+mn-lt"/>
                <a:cs typeface="+mn-lt"/>
              </a:endParaRPr>
            </a:p>
            <a:p>
              <a:r>
                <a:rPr lang="en-GB" b="1" u="sng">
                  <a:ea typeface="+mn-lt"/>
                  <a:cs typeface="+mn-lt"/>
                </a:rPr>
                <a:t>Jan 2023 Paper 1 – </a:t>
              </a:r>
              <a:r>
                <a:rPr lang="en-GB" b="1" u="sng">
                  <a:highlight>
                    <a:srgbClr val="FFFF00"/>
                  </a:highlight>
                  <a:ea typeface="+mn-lt"/>
                  <a:cs typeface="+mn-lt"/>
                </a:rPr>
                <a:t>due on 1st  March</a:t>
              </a:r>
            </a:p>
            <a:p>
              <a:endParaRPr lang="en-GB" b="1">
                <a:ea typeface="+mn-lt"/>
                <a:cs typeface="+mn-lt"/>
              </a:endParaRPr>
            </a:p>
            <a:p>
              <a:r>
                <a:rPr lang="en-GB">
                  <a:ea typeface="+mn-lt"/>
                  <a:cs typeface="+mn-lt"/>
                </a:rPr>
                <a:t>Spend the next 2 weeks completing the past paper assigned by Mrs Thompson to the best of your ability.</a:t>
              </a:r>
            </a:p>
            <a:p>
              <a:endParaRPr lang="en-GB">
                <a:ea typeface="+mn-lt"/>
                <a:cs typeface="+mn-lt"/>
              </a:endParaRPr>
            </a:p>
            <a:p>
              <a:r>
                <a:rPr lang="en-GB">
                  <a:ea typeface="+mn-lt"/>
                  <a:cs typeface="+mn-lt"/>
                </a:rPr>
                <a:t>Complete as much as you can in exam conditions in a black or blue pen</a:t>
              </a:r>
            </a:p>
            <a:p>
              <a:endParaRPr lang="en-GB">
                <a:ea typeface="+mn-lt"/>
                <a:cs typeface="+mn-lt"/>
              </a:endParaRPr>
            </a:p>
            <a:p>
              <a:r>
                <a:rPr lang="en-GB">
                  <a:ea typeface="+mn-lt"/>
                  <a:cs typeface="+mn-lt"/>
                </a:rPr>
                <a:t>Then complete the questions you need help with in a different colour pen by either:</a:t>
              </a:r>
            </a:p>
            <a:p>
              <a:endParaRPr lang="en-GB">
                <a:ea typeface="+mn-lt"/>
                <a:cs typeface="+mn-lt"/>
              </a:endParaRPr>
            </a:p>
            <a:p>
              <a:pPr marL="285750" indent="-285750">
                <a:buFont typeface="Arial" panose="020B0604020202020204" pitchFamily="34" charset="0"/>
                <a:buChar char="•"/>
              </a:pPr>
              <a:r>
                <a:rPr lang="en-GB">
                  <a:ea typeface="+mn-lt"/>
                  <a:cs typeface="+mn-lt"/>
                </a:rPr>
                <a:t>Looking it up</a:t>
              </a:r>
            </a:p>
            <a:p>
              <a:pPr marL="285750" indent="-285750">
                <a:buFont typeface="Arial" panose="020B0604020202020204" pitchFamily="34" charset="0"/>
                <a:buChar char="•"/>
              </a:pPr>
              <a:r>
                <a:rPr lang="en-GB">
                  <a:ea typeface="+mn-lt"/>
                  <a:cs typeface="+mn-lt"/>
                </a:rPr>
                <a:t>Asking a friend</a:t>
              </a:r>
            </a:p>
            <a:p>
              <a:pPr marL="285750" indent="-285750">
                <a:buFont typeface="Arial" panose="020B0604020202020204" pitchFamily="34" charset="0"/>
                <a:buChar char="•"/>
              </a:pPr>
              <a:r>
                <a:rPr lang="en-GB">
                  <a:ea typeface="+mn-lt"/>
                  <a:cs typeface="+mn-lt"/>
                </a:rPr>
                <a:t>Asking Mrs Thompson</a:t>
              </a:r>
            </a:p>
            <a:p>
              <a:pPr marL="285750" indent="-285750">
                <a:buFont typeface="Arial" panose="020B0604020202020204" pitchFamily="34" charset="0"/>
                <a:buChar char="•"/>
              </a:pPr>
              <a:r>
                <a:rPr lang="en-GB">
                  <a:ea typeface="+mn-lt"/>
                  <a:cs typeface="+mn-lt"/>
                </a:rPr>
                <a:t>Watch the you tube solution video emailed out</a:t>
              </a:r>
            </a:p>
            <a:p>
              <a:endParaRPr lang="en-GB" b="1">
                <a:ea typeface="+mn-lt"/>
                <a:cs typeface="+mn-lt"/>
              </a:endParaRPr>
            </a:p>
            <a:p>
              <a:endParaRPr lang="en-GB" b="1">
                <a:ea typeface="+mn-lt"/>
                <a:cs typeface="+mn-lt"/>
              </a:endParaRPr>
            </a:p>
            <a:p>
              <a:endParaRPr lang="en-GB" b="1">
                <a:ea typeface="+mn-lt"/>
                <a:cs typeface="+mn-lt"/>
              </a:endParaRPr>
            </a:p>
            <a:p>
              <a:endParaRPr lang="en-GB">
                <a:ea typeface="+mn-lt"/>
                <a:cs typeface="+mn-lt"/>
              </a:endParaRPr>
            </a:p>
            <a:p>
              <a:endParaRPr lang="en-GB">
                <a:ea typeface="+mn-lt"/>
                <a:cs typeface="+mn-lt"/>
              </a:endParaRPr>
            </a:p>
            <a:p>
              <a:endParaRPr lang="en-GB">
                <a:ea typeface="+mn-lt"/>
                <a:cs typeface="+mn-lt"/>
              </a:endParaRPr>
            </a:p>
            <a:p>
              <a:r>
                <a:rPr lang="en-GB">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665890"/>
              <a:ext cx="6561438" cy="77482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600"/>
                <a:t>What have been your strengths in maths this week?</a:t>
              </a:r>
            </a:p>
            <a:p>
              <a:pPr marL="342900" indent="-342900">
                <a:buFont typeface="+mj-lt"/>
                <a:buAutoNum type="arabicPeriod"/>
              </a:pPr>
              <a:r>
                <a:rPr lang="en-GB" sz="1600"/>
                <a:t>What have been the areas that have challenged you in maths this week?</a:t>
              </a:r>
            </a:p>
            <a:p>
              <a:pPr marL="342900" indent="-342900">
                <a:buFont typeface="+mj-lt"/>
                <a:buAutoNum type="arabicPeriod"/>
              </a:pPr>
              <a:r>
                <a:rPr lang="en-GB" sz="16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51542" y="7267781"/>
              <a:ext cx="6561438" cy="13981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pPr algn="ctr">
                <a:lnSpc>
                  <a:spcPct val="107000"/>
                </a:lnSpc>
                <a:spcAft>
                  <a:spcPts val="800"/>
                </a:spcAft>
              </a:pPr>
              <a:r>
                <a:rPr lang="en-GB" sz="1400" b="1">
                  <a:ea typeface="+mn-lt"/>
                  <a:cs typeface="+mn-lt"/>
                </a:rPr>
                <a:t>Extension Task </a:t>
              </a:r>
              <a:r>
                <a:rPr lang="en-GB" sz="1400">
                  <a:ea typeface="+mn-lt"/>
                  <a:cs typeface="+mn-lt"/>
                </a:rPr>
                <a:t>– SENECA</a:t>
              </a:r>
            </a:p>
            <a:p>
              <a:pPr algn="ctr">
                <a:lnSpc>
                  <a:spcPct val="107000"/>
                </a:lnSpc>
                <a:spcAft>
                  <a:spcPts val="800"/>
                </a:spcAft>
              </a:pPr>
              <a:endParaRPr lang="en-GB" sz="1400">
                <a:ea typeface="+mn-lt"/>
                <a:cs typeface="+mn-lt"/>
              </a:endParaRPr>
            </a:p>
            <a:p>
              <a:pPr algn="ctr">
                <a:lnSpc>
                  <a:spcPct val="107000"/>
                </a:lnSpc>
                <a:spcAft>
                  <a:spcPts val="800"/>
                </a:spcAft>
              </a:pPr>
              <a:r>
                <a:rPr lang="en-GB" sz="2000">
                  <a:ea typeface="+mn-lt"/>
                  <a:cs typeface="+mn-lt"/>
                </a:rPr>
                <a:t>Task assigned on SENECA based on this week's class content</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114981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b="1"/>
                <a:t>Recap Task – </a:t>
              </a:r>
            </a:p>
            <a:p>
              <a:r>
                <a:rPr lang="en-GB"/>
                <a:t>When working through the past paper, begin to build up a stack of flash cards with key facts on.</a:t>
              </a:r>
            </a:p>
          </p:txBody>
        </p:sp>
      </p:grpSp>
    </p:spTree>
    <p:extLst>
      <p:ext uri="{BB962C8B-B14F-4D97-AF65-F5344CB8AC3E}">
        <p14:creationId xmlns:p14="http://schemas.microsoft.com/office/powerpoint/2010/main" val="12261107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04FFEB0-D86E-EB33-5191-204D349F8CD0}"/>
              </a:ext>
            </a:extLst>
          </p:cNvPr>
          <p:cNvGrpSpPr/>
          <p:nvPr/>
        </p:nvGrpSpPr>
        <p:grpSpPr>
          <a:xfrm>
            <a:off x="219008" y="0"/>
            <a:ext cx="6703916" cy="9195827"/>
            <a:chOff x="3812718" y="0"/>
            <a:chExt cx="6727437" cy="9440716"/>
          </a:xfrm>
        </p:grpSpPr>
        <p:pic>
          <p:nvPicPr>
            <p:cNvPr id="5" name="Picture 4">
              <a:extLst>
                <a:ext uri="{FF2B5EF4-FFF2-40B4-BE49-F238E27FC236}">
                  <a16:creationId xmlns:a16="http://schemas.microsoft.com/office/drawing/2014/main" id="{3784557B-4DE7-7323-6046-F0344A94D48F}"/>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061D753-5392-EA5D-3775-BA755B9BE31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Music </a:t>
              </a:r>
              <a:endParaRPr lang="en-US"/>
            </a:p>
            <a:p>
              <a:pPr algn="ctr"/>
              <a:r>
                <a:rPr lang="en-GB" sz="2400" b="1">
                  <a:ea typeface="+mn-lt"/>
                  <a:cs typeface="+mn-lt"/>
                </a:rPr>
                <a:t>Composition &amp; Performance</a:t>
              </a:r>
              <a:endParaRPr lang="en-GB"/>
            </a:p>
            <a:p>
              <a:pPr algn="ctr"/>
              <a:r>
                <a:rPr lang="en-GB" sz="2400" b="1">
                  <a:ea typeface="+mn-lt"/>
                  <a:cs typeface="+mn-lt"/>
                </a:rPr>
                <a:t>Homework – Half Term 4, Week 1</a:t>
              </a:r>
              <a:endParaRPr lang="en-GB"/>
            </a:p>
          </p:txBody>
        </p:sp>
        <p:sp>
          <p:nvSpPr>
            <p:cNvPr id="7" name="Rectangle 6">
              <a:extLst>
                <a:ext uri="{FF2B5EF4-FFF2-40B4-BE49-F238E27FC236}">
                  <a16:creationId xmlns:a16="http://schemas.microsoft.com/office/drawing/2014/main" id="{94224547-0B87-B5E3-7F34-8E7F0DE5B58C}"/>
                </a:ext>
              </a:extLst>
            </p:cNvPr>
            <p:cNvSpPr/>
            <p:nvPr/>
          </p:nvSpPr>
          <p:spPr>
            <a:xfrm>
              <a:off x="3816858" y="1309888"/>
              <a:ext cx="6499465" cy="511809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solidFill>
                    <a:schemeClr val="tx1"/>
                  </a:solidFill>
                  <a:ea typeface="+mn-lt"/>
                  <a:cs typeface="+mn-lt"/>
                </a:rPr>
                <a:t>COMPOSITION</a:t>
              </a:r>
              <a:endParaRPr lang="en-US"/>
            </a:p>
            <a:p>
              <a:r>
                <a:rPr lang="en-GB" b="1">
                  <a:solidFill>
                    <a:schemeClr val="tx1"/>
                  </a:solidFill>
                  <a:ea typeface="+mn-lt"/>
                  <a:cs typeface="+mn-lt"/>
                </a:rPr>
                <a:t>Work on your compositions </a:t>
              </a:r>
              <a:endParaRPr lang="en-GB"/>
            </a:p>
            <a:p>
              <a:r>
                <a:rPr lang="en-GB">
                  <a:solidFill>
                    <a:schemeClr val="tx1"/>
                  </a:solidFill>
                  <a:ea typeface="+mn-lt"/>
                  <a:cs typeface="+mn-lt"/>
                </a:rPr>
                <a:t>1.</a:t>
              </a:r>
              <a:r>
                <a:rPr lang="en-GB" b="1">
                  <a:solidFill>
                    <a:schemeClr val="tx1"/>
                  </a:solidFill>
                  <a:latin typeface="Calibri"/>
                  <a:ea typeface="+mn-lt"/>
                  <a:cs typeface="Calibri" panose="020F0502020204030204"/>
                </a:rPr>
                <a:t>Composition To a Brief</a:t>
              </a:r>
              <a:endParaRPr lang="en-GB">
                <a:solidFill>
                  <a:schemeClr val="tx1"/>
                </a:solidFill>
              </a:endParaRPr>
            </a:p>
            <a:p>
              <a:r>
                <a:rPr lang="en-GB">
                  <a:solidFill>
                    <a:schemeClr val="tx1"/>
                  </a:solidFill>
                  <a:latin typeface="Calibri"/>
                  <a:ea typeface="+mn-lt"/>
                  <a:cs typeface="Calibri" panose="020F0502020204030204"/>
                </a:rPr>
                <a:t>Using appropriate elements, techniques and resources, compose a piece </a:t>
              </a:r>
              <a:r>
                <a:rPr lang="en-GB">
                  <a:solidFill>
                    <a:schemeClr val="tx1"/>
                  </a:solidFill>
                  <a:latin typeface="Calibri"/>
                  <a:ea typeface="Calibri"/>
                  <a:cs typeface="Calibri" panose="020F0502020204030204"/>
                </a:rPr>
                <a:t>of music suitable to accompany a House of Horrors attraction at a theme park.</a:t>
              </a:r>
              <a:endParaRPr lang="en-US">
                <a:solidFill>
                  <a:schemeClr val="tx1"/>
                </a:solidFill>
              </a:endParaRPr>
            </a:p>
            <a:p>
              <a:r>
                <a:rPr lang="en-GB" b="1">
                  <a:solidFill>
                    <a:schemeClr val="tx1"/>
                  </a:solidFill>
                  <a:ea typeface="+mn-lt"/>
                  <a:cs typeface="+mn-lt"/>
                </a:rPr>
                <a:t>2.</a:t>
              </a:r>
              <a:r>
                <a:rPr lang="en-GB" b="1">
                  <a:solidFill>
                    <a:schemeClr val="tx1"/>
                  </a:solidFill>
                  <a:latin typeface="Calibri"/>
                  <a:cs typeface="Calibri" panose="020F0502020204030204"/>
                </a:rPr>
                <a:t> Free Composition</a:t>
              </a:r>
              <a:endParaRPr lang="en-GB">
                <a:solidFill>
                  <a:schemeClr val="tx1"/>
                </a:solidFill>
              </a:endParaRPr>
            </a:p>
            <a:p>
              <a:r>
                <a:rPr lang="en-GB">
                  <a:solidFill>
                    <a:schemeClr val="tx1"/>
                  </a:solidFill>
                  <a:latin typeface="Calibri"/>
                  <a:cs typeface="Calibri" panose="020F0502020204030204"/>
                </a:rPr>
                <a:t>Write a folk song containing an instrumental section.</a:t>
              </a:r>
              <a:endParaRPr lang="en-GB">
                <a:solidFill>
                  <a:schemeClr val="tx1"/>
                </a:solidFill>
              </a:endParaRPr>
            </a:p>
            <a:p>
              <a:r>
                <a:rPr lang="en-GB">
                  <a:solidFill>
                    <a:schemeClr val="tx1"/>
                  </a:solidFill>
                  <a:latin typeface="Calibri"/>
                  <a:cs typeface="Calibri" panose="020F0502020204030204"/>
                </a:rPr>
                <a:t>Make sure your compositions demonstrate use of the musical elements, at least two from each of these two lists –</a:t>
              </a:r>
              <a:endParaRPr lang="en-GB"/>
            </a:p>
            <a:p>
              <a:r>
                <a:rPr lang="en-GB">
                  <a:solidFill>
                    <a:schemeClr val="tx1"/>
                  </a:solidFill>
                  <a:latin typeface="Arial"/>
                  <a:cs typeface="Arial"/>
                </a:rPr>
                <a:t>•</a:t>
              </a:r>
              <a:r>
                <a:rPr lang="en-GB">
                  <a:solidFill>
                    <a:schemeClr val="tx1"/>
                  </a:solidFill>
                  <a:latin typeface="Calibri"/>
                  <a:cs typeface="Calibri" panose="020F0502020204030204"/>
                </a:rPr>
                <a:t>Rhythm, metre, texture, melody, structure, form</a:t>
              </a:r>
              <a:endParaRPr lang="en-GB"/>
            </a:p>
            <a:p>
              <a:r>
                <a:rPr lang="en-GB">
                  <a:solidFill>
                    <a:schemeClr val="tx1"/>
                  </a:solidFill>
                  <a:latin typeface="Arial"/>
                  <a:cs typeface="Arial"/>
                </a:rPr>
                <a:t>•</a:t>
              </a:r>
              <a:r>
                <a:rPr lang="en-GB">
                  <a:solidFill>
                    <a:schemeClr val="tx1"/>
                  </a:solidFill>
                  <a:latin typeface="Calibri"/>
                  <a:cs typeface="Calibri" panose="020F0502020204030204"/>
                </a:rPr>
                <a:t>Harmony, tonality, timbre, dynamics, phrasing, articulation.</a:t>
              </a:r>
              <a:endParaRPr lang="en-GB"/>
            </a:p>
            <a:p>
              <a:r>
                <a:rPr lang="en-GB">
                  <a:solidFill>
                    <a:schemeClr val="tx1"/>
                  </a:solidFill>
                  <a:ea typeface="+mn-lt"/>
                  <a:cs typeface="+mn-lt"/>
                </a:rPr>
                <a:t>e.g.</a:t>
              </a:r>
              <a:r>
                <a:rPr lang="en-GB">
                  <a:solidFill>
                    <a:schemeClr val="tx1"/>
                  </a:solidFill>
                  <a:latin typeface="Calibri"/>
                  <a:cs typeface="Calibri" panose="020F0502020204030204"/>
                </a:rPr>
                <a:t> </a:t>
              </a:r>
              <a:r>
                <a:rPr lang="en-GB" b="1">
                  <a:solidFill>
                    <a:schemeClr val="tx1"/>
                  </a:solidFill>
                  <a:latin typeface="Calibri"/>
                  <a:cs typeface="Calibri" panose="020F0502020204030204"/>
                </a:rPr>
                <a:t>Metre</a:t>
              </a:r>
              <a:r>
                <a:rPr lang="en-GB">
                  <a:solidFill>
                    <a:schemeClr val="tx1"/>
                  </a:solidFill>
                  <a:latin typeface="Calibri"/>
                  <a:cs typeface="Calibri" panose="020F0502020204030204"/>
                </a:rPr>
                <a:t> – include changes of time signature</a:t>
              </a:r>
              <a:endParaRPr lang="en-GB">
                <a:solidFill>
                  <a:schemeClr val="tx1"/>
                </a:solidFill>
              </a:endParaRPr>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Rhythm</a:t>
              </a:r>
              <a:r>
                <a:rPr lang="en-GB">
                  <a:solidFill>
                    <a:schemeClr val="tx1"/>
                  </a:solidFill>
                  <a:latin typeface="Calibri"/>
                  <a:cs typeface="Calibri" panose="020F0502020204030204"/>
                </a:rPr>
                <a:t> – use a variety of rhythmic motifs including triplets, </a:t>
              </a:r>
            </a:p>
            <a:p>
              <a:r>
                <a:rPr lang="en-GB">
                  <a:solidFill>
                    <a:schemeClr val="tx1"/>
                  </a:solidFill>
                  <a:latin typeface="Calibri"/>
                  <a:cs typeface="Calibri" panose="020F0502020204030204"/>
                </a:rPr>
                <a:t>                          dotted notes and semi-quavers</a:t>
              </a:r>
              <a:endParaRPr lang="en-GB"/>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Tonality</a:t>
              </a:r>
              <a:r>
                <a:rPr lang="en-GB">
                  <a:solidFill>
                    <a:schemeClr val="tx1"/>
                  </a:solidFill>
                  <a:latin typeface="Calibri"/>
                  <a:cs typeface="Calibri" panose="020F0502020204030204"/>
                </a:rPr>
                <a:t> – change key signature at least once, use the relative </a:t>
              </a:r>
              <a:endParaRPr lang="en-GB"/>
            </a:p>
            <a:p>
              <a:r>
                <a:rPr lang="en-GB">
                  <a:solidFill>
                    <a:schemeClr val="tx1"/>
                  </a:solidFill>
                  <a:latin typeface="Calibri"/>
                  <a:cs typeface="Calibri" panose="020F0502020204030204"/>
                </a:rPr>
                <a:t>                            minor</a:t>
              </a:r>
              <a:endParaRPr lang="en-GB">
                <a:solidFill>
                  <a:schemeClr val="tx1"/>
                </a:solidFill>
              </a:endParaRPr>
            </a:p>
          </p:txBody>
        </p:sp>
        <p:sp>
          <p:nvSpPr>
            <p:cNvPr id="8" name="Rectangle 7">
              <a:extLst>
                <a:ext uri="{FF2B5EF4-FFF2-40B4-BE49-F238E27FC236}">
                  <a16:creationId xmlns:a16="http://schemas.microsoft.com/office/drawing/2014/main" id="{3FAFAA9E-B513-3899-DAF2-BE6EDF00F7F1}"/>
                </a:ext>
              </a:extLst>
            </p:cNvPr>
            <p:cNvSpPr/>
            <p:nvPr/>
          </p:nvSpPr>
          <p:spPr>
            <a:xfrm>
              <a:off x="3812718" y="8369865"/>
              <a:ext cx="6489147" cy="107085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Music this week?</a:t>
              </a:r>
              <a:endParaRPr lang="en-GB" sz="1600">
                <a:cs typeface="Calibri"/>
              </a:endParaRPr>
            </a:p>
            <a:p>
              <a:pPr marL="236855" indent="-236855">
                <a:buFont typeface="+mj-lt"/>
                <a:buAutoNum type="arabicPeriod"/>
              </a:pPr>
              <a:r>
                <a:rPr lang="en-GB" sz="1600"/>
                <a:t>What have been the areas that have challenged you in Music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9" name="Rectangle 8">
              <a:extLst>
                <a:ext uri="{FF2B5EF4-FFF2-40B4-BE49-F238E27FC236}">
                  <a16:creationId xmlns:a16="http://schemas.microsoft.com/office/drawing/2014/main" id="{F0BE11C3-076D-1A7C-1827-2BD14A56F76D}"/>
                </a:ext>
              </a:extLst>
            </p:cNvPr>
            <p:cNvSpPr/>
            <p:nvPr/>
          </p:nvSpPr>
          <p:spPr>
            <a:xfrm>
              <a:off x="3816858" y="6547293"/>
              <a:ext cx="6485007" cy="17572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ea typeface="+mn-lt"/>
                  <a:cs typeface="+mn-lt"/>
                </a:rPr>
                <a:t>PERFORMANCE</a:t>
              </a:r>
              <a:endParaRPr lang="en-US">
                <a:cs typeface="Calibri" panose="020F0502020204030204"/>
              </a:endParaRPr>
            </a:p>
            <a:p>
              <a:r>
                <a:rPr lang="en-GB" b="1">
                  <a:ea typeface="+mn-lt"/>
                  <a:cs typeface="+mn-lt"/>
                </a:rPr>
                <a:t>Work on your performances</a:t>
              </a:r>
              <a:endParaRPr lang="en-GB">
                <a:cs typeface="Calibri" panose="020F0502020204030204"/>
              </a:endParaRPr>
            </a:p>
            <a:p>
              <a:r>
                <a:rPr lang="en-GB">
                  <a:ea typeface="+mn-lt"/>
                  <a:cs typeface="+mn-lt"/>
                </a:rPr>
                <a:t>Make sure you are singing in the correct style for your chosen pieces and musical elements including dynamics, articulation and ornamentation where appropriate</a:t>
              </a:r>
              <a:endParaRPr lang="en-GB" b="1">
                <a:cs typeface="Calibri" panose="020F0502020204030204"/>
              </a:endParaRPr>
            </a:p>
          </p:txBody>
        </p:sp>
      </p:grpSp>
    </p:spTree>
    <p:extLst>
      <p:ext uri="{BB962C8B-B14F-4D97-AF65-F5344CB8AC3E}">
        <p14:creationId xmlns:p14="http://schemas.microsoft.com/office/powerpoint/2010/main" val="38870796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04FFEB0-D86E-EB33-5191-204D349F8CD0}"/>
              </a:ext>
            </a:extLst>
          </p:cNvPr>
          <p:cNvGrpSpPr/>
          <p:nvPr/>
        </p:nvGrpSpPr>
        <p:grpSpPr>
          <a:xfrm>
            <a:off x="146155" y="0"/>
            <a:ext cx="6704730" cy="9195827"/>
            <a:chOff x="3811901" y="0"/>
            <a:chExt cx="6728254" cy="9440716"/>
          </a:xfrm>
        </p:grpSpPr>
        <p:pic>
          <p:nvPicPr>
            <p:cNvPr id="5" name="Picture 4">
              <a:extLst>
                <a:ext uri="{FF2B5EF4-FFF2-40B4-BE49-F238E27FC236}">
                  <a16:creationId xmlns:a16="http://schemas.microsoft.com/office/drawing/2014/main" id="{3784557B-4DE7-7323-6046-F0344A94D48F}"/>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061D753-5392-EA5D-3775-BA755B9BE31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RE Homework – Half Term 4, Week 1</a:t>
              </a:r>
              <a:endParaRPr lang="en-GB" sz="2400">
                <a:ea typeface="+mn-lt"/>
                <a:cs typeface="+mn-lt"/>
              </a:endParaRPr>
            </a:p>
          </p:txBody>
        </p:sp>
        <p:sp>
          <p:nvSpPr>
            <p:cNvPr id="7" name="Rectangle 6">
              <a:extLst>
                <a:ext uri="{FF2B5EF4-FFF2-40B4-BE49-F238E27FC236}">
                  <a16:creationId xmlns:a16="http://schemas.microsoft.com/office/drawing/2014/main" id="{94224547-0B87-B5E3-7F34-8E7F0DE5B58C}"/>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cs typeface="Calibri"/>
                </a:rPr>
                <a:t>Revise for Paper 1. See e-mail for more </a:t>
              </a:r>
              <a:endParaRPr lang="en-US"/>
            </a:p>
            <a:p>
              <a:r>
                <a:rPr lang="en-GB" sz="2000">
                  <a:cs typeface="Calibri"/>
                </a:rPr>
                <a:t>revision materials.</a:t>
              </a:r>
              <a:endParaRPr lang="en-GB"/>
            </a:p>
            <a:p>
              <a:endParaRPr lang="en-GB" sz="2000">
                <a:ea typeface="+mn-lt"/>
                <a:cs typeface="+mn-lt"/>
              </a:endParaRPr>
            </a:p>
            <a:p>
              <a:r>
                <a:rPr lang="en-GB" sz="2000">
                  <a:cs typeface="Calibri"/>
                </a:rPr>
                <a:t>Complete end of Topic Tests and Exam Questions for Christian and Islamic Beliefs and Practices on Seneca</a:t>
              </a:r>
            </a:p>
            <a:p>
              <a:endParaRPr lang="en-GB" sz="2000">
                <a:cs typeface="Calibri"/>
              </a:endParaRPr>
            </a:p>
            <a:p>
              <a:r>
                <a:rPr lang="en-GB" sz="2000">
                  <a:cs typeface="Calibri"/>
                </a:rPr>
                <a:t>Online documents - </a:t>
              </a:r>
              <a:r>
                <a:rPr lang="en-GB" sz="2000">
                  <a:ea typeface="+mn-lt"/>
                  <a:cs typeface="+mn-lt"/>
                  <a:hlinkClick r:id="rId3"/>
                </a:rPr>
                <a:t>RE Homework Documents</a:t>
              </a:r>
              <a:endParaRPr lang="en-GB" sz="2000">
                <a:cs typeface="Calibri"/>
              </a:endParaRPr>
            </a:p>
          </p:txBody>
        </p:sp>
        <p:sp>
          <p:nvSpPr>
            <p:cNvPr id="8" name="Rectangle 7">
              <a:extLst>
                <a:ext uri="{FF2B5EF4-FFF2-40B4-BE49-F238E27FC236}">
                  <a16:creationId xmlns:a16="http://schemas.microsoft.com/office/drawing/2014/main" id="{3FAFAA9E-B513-3899-DAF2-BE6EDF00F7F1}"/>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RE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9" name="Rectangle 8">
              <a:extLst>
                <a:ext uri="{FF2B5EF4-FFF2-40B4-BE49-F238E27FC236}">
                  <a16:creationId xmlns:a16="http://schemas.microsoft.com/office/drawing/2014/main" id="{F0BE11C3-076D-1A7C-1827-2BD14A56F76D}"/>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Attempt another practice question from each section. </a:t>
              </a:r>
            </a:p>
          </p:txBody>
        </p:sp>
        <p:sp>
          <p:nvSpPr>
            <p:cNvPr id="10" name="Rectangle 9">
              <a:extLst>
                <a:ext uri="{FF2B5EF4-FFF2-40B4-BE49-F238E27FC236}">
                  <a16:creationId xmlns:a16="http://schemas.microsoft.com/office/drawing/2014/main" id="{82A05835-5795-CA8A-A024-DB05E2C81362}"/>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See Paper 1 Key Words Document</a:t>
              </a:r>
              <a:endParaRPr lang="en-GB">
                <a:cs typeface="Calibri"/>
              </a:endParaRPr>
            </a:p>
          </p:txBody>
        </p:sp>
        <p:sp>
          <p:nvSpPr>
            <p:cNvPr id="11" name="Rectangle 10">
              <a:extLst>
                <a:ext uri="{FF2B5EF4-FFF2-40B4-BE49-F238E27FC236}">
                  <a16:creationId xmlns:a16="http://schemas.microsoft.com/office/drawing/2014/main" id="{0F9E120C-4D0A-8046-E754-50A8F0C33B4F}"/>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a:ea typeface="+mn-lt"/>
                <a:cs typeface="+mn-lt"/>
              </a:endParaRPr>
            </a:p>
            <a:p>
              <a:r>
                <a:rPr lang="en-GB">
                  <a:cs typeface="Calibri"/>
                </a:rPr>
                <a:t>Complete Weapons of Mass Destruction Quiz</a:t>
              </a:r>
            </a:p>
            <a:p>
              <a:r>
                <a:rPr lang="en-GB">
                  <a:cs typeface="Calibri"/>
                </a:rPr>
                <a:t> on Seneca</a:t>
              </a:r>
            </a:p>
          </p:txBody>
        </p:sp>
      </p:grpSp>
      <p:pic>
        <p:nvPicPr>
          <p:cNvPr id="2" name="Picture 11" descr="Qr code&#10;&#10;Description automatically generated">
            <a:extLst>
              <a:ext uri="{FF2B5EF4-FFF2-40B4-BE49-F238E27FC236}">
                <a16:creationId xmlns:a16="http://schemas.microsoft.com/office/drawing/2014/main" id="{3B022B7F-87C4-D3A3-E5BB-A3BF82AE0770}"/>
              </a:ext>
            </a:extLst>
          </p:cNvPr>
          <p:cNvPicPr>
            <a:picLocks noChangeAspect="1"/>
          </p:cNvPicPr>
          <p:nvPr/>
        </p:nvPicPr>
        <p:blipFill>
          <a:blip r:embed="rId4"/>
          <a:stretch>
            <a:fillRect/>
          </a:stretch>
        </p:blipFill>
        <p:spPr>
          <a:xfrm>
            <a:off x="5170803" y="5401220"/>
            <a:ext cx="1302584" cy="1301079"/>
          </a:xfrm>
          <a:prstGeom prst="rect">
            <a:avLst/>
          </a:prstGeom>
        </p:spPr>
      </p:pic>
      <p:pic>
        <p:nvPicPr>
          <p:cNvPr id="13" name="Picture 12" descr="A qr code with a few black squares&#10;&#10;Description automatically generated">
            <a:extLst>
              <a:ext uri="{FF2B5EF4-FFF2-40B4-BE49-F238E27FC236}">
                <a16:creationId xmlns:a16="http://schemas.microsoft.com/office/drawing/2014/main" id="{6CE1A72D-1FA1-BCFB-2916-394E893B083A}"/>
              </a:ext>
            </a:extLst>
          </p:cNvPr>
          <p:cNvPicPr>
            <a:picLocks noChangeAspect="1"/>
          </p:cNvPicPr>
          <p:nvPr/>
        </p:nvPicPr>
        <p:blipFill>
          <a:blip r:embed="rId5"/>
          <a:stretch>
            <a:fillRect/>
          </a:stretch>
        </p:blipFill>
        <p:spPr>
          <a:xfrm flipV="1">
            <a:off x="4855349" y="1312456"/>
            <a:ext cx="1430783" cy="1420997"/>
          </a:xfrm>
          <a:prstGeom prst="rect">
            <a:avLst/>
          </a:prstGeom>
        </p:spPr>
      </p:pic>
      <p:pic>
        <p:nvPicPr>
          <p:cNvPr id="14" name="Picture 13" descr="A qr code with black squares&#10;&#10;Description automatically generated">
            <a:extLst>
              <a:ext uri="{FF2B5EF4-FFF2-40B4-BE49-F238E27FC236}">
                <a16:creationId xmlns:a16="http://schemas.microsoft.com/office/drawing/2014/main" id="{A5BD869F-6488-B8BD-7848-CD5B65D01A96}"/>
              </a:ext>
            </a:extLst>
          </p:cNvPr>
          <p:cNvPicPr>
            <a:picLocks noChangeAspect="1"/>
          </p:cNvPicPr>
          <p:nvPr/>
        </p:nvPicPr>
        <p:blipFill>
          <a:blip r:embed="rId6"/>
          <a:stretch>
            <a:fillRect/>
          </a:stretch>
        </p:blipFill>
        <p:spPr>
          <a:xfrm>
            <a:off x="5172316" y="2920629"/>
            <a:ext cx="1430783" cy="1429859"/>
          </a:xfrm>
          <a:prstGeom prst="rect">
            <a:avLst/>
          </a:prstGeom>
        </p:spPr>
      </p:pic>
    </p:spTree>
    <p:extLst>
      <p:ext uri="{BB962C8B-B14F-4D97-AF65-F5344CB8AC3E}">
        <p14:creationId xmlns:p14="http://schemas.microsoft.com/office/powerpoint/2010/main" val="1119316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Science Homework – Half Term 4, Week 1</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23rd February 2024</a:t>
              </a:r>
            </a:p>
            <a:p>
              <a:endParaRPr lang="en-GB" b="1" u="sng">
                <a:ea typeface="Calibri"/>
                <a:cs typeface="Calibri"/>
              </a:endParaRPr>
            </a:p>
            <a:p>
              <a:endParaRPr lang="en-GB" b="1" u="sng">
                <a:ea typeface="Calibri"/>
                <a:cs typeface="Calibri"/>
              </a:endParaRPr>
            </a:p>
            <a:p>
              <a:r>
                <a:rPr lang="en-GB" u="sng">
                  <a:ea typeface="Calibri"/>
                  <a:cs typeface="Calibri"/>
                </a:rPr>
                <a:t>Chemistry Paper 1 </a:t>
              </a:r>
            </a:p>
            <a:p>
              <a:endParaRPr lang="en-GB" u="sng">
                <a:ea typeface="Calibri"/>
                <a:cs typeface="Calibri"/>
              </a:endParaRPr>
            </a:p>
            <a:p>
              <a:r>
                <a:rPr lang="en-GB" u="sng">
                  <a:ea typeface="Calibri"/>
                  <a:cs typeface="Calibri"/>
                </a:rPr>
                <a:t>Physics Paper 1</a:t>
              </a:r>
            </a:p>
            <a:p>
              <a:endParaRPr lang="en-GB" u="sng">
                <a:ea typeface="Calibri"/>
                <a:cs typeface="Calibri"/>
              </a:endParaRPr>
            </a:p>
            <a:p>
              <a:r>
                <a:rPr lang="en-GB" u="sng">
                  <a:ea typeface="Calibri"/>
                  <a:cs typeface="Calibri"/>
                </a:rPr>
                <a:t>Biology Paper 1</a:t>
              </a: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a:ea typeface="+mn-lt"/>
                <a:cs typeface="+mn-lt"/>
              </a:rPr>
              <a:t>Complete one of the exam papers given to you by your teachers. Show Evidence on the Friday of every week. </a:t>
            </a:r>
          </a:p>
          <a:p>
            <a:endParaRPr lang="en-GB">
              <a:ea typeface="+mn-lt"/>
              <a:cs typeface="+mn-lt"/>
            </a:endParaRPr>
          </a:p>
          <a:p>
            <a:r>
              <a:rPr lang="en-GB">
                <a:ea typeface="+mn-lt"/>
                <a:cs typeface="+mn-lt"/>
              </a:rPr>
              <a:t>You can mark yourself (Mark Schemes on the Year 10/11 Shared Drive), or we can mark it. </a:t>
            </a:r>
          </a:p>
          <a:p>
            <a:endParaRPr lang="en-GB">
              <a:ea typeface="+mn-lt"/>
              <a:cs typeface="+mn-lt"/>
            </a:endParaRPr>
          </a:p>
          <a:p>
            <a:r>
              <a:rPr lang="en-GB">
                <a:ea typeface="+mn-lt"/>
                <a:cs typeface="+mn-lt"/>
              </a:rPr>
              <a:t>Please ensure you highlight any questions so we can go through with you any topics – This will reflect in the revision lessons after Easter. </a:t>
            </a:r>
          </a:p>
          <a:p>
            <a:endParaRPr lang="en-GB">
              <a:ea typeface="+mn-lt"/>
              <a:cs typeface="+mn-lt"/>
            </a:endParaRPr>
          </a:p>
          <a:p>
            <a:endParaRPr lang="en-GB">
              <a:ea typeface="+mn-lt"/>
              <a:cs typeface="+mn-lt"/>
            </a:endParaRPr>
          </a:p>
          <a:p>
            <a:pPr algn="ctr"/>
            <a:endParaRPr lang="en-GB">
              <a:ea typeface="+mn-lt"/>
              <a:cs typeface="+mn-lt"/>
            </a:endParaRPr>
          </a:p>
        </p:txBody>
      </p:sp>
      <p:sp>
        <p:nvSpPr>
          <p:cNvPr id="7" name="TextBox 6">
            <a:extLst>
              <a:ext uri="{FF2B5EF4-FFF2-40B4-BE49-F238E27FC236}">
                <a16:creationId xmlns:a16="http://schemas.microsoft.com/office/drawing/2014/main" id="{4E0601F5-D7C3-15B5-83D6-7DC37D3574E4}"/>
              </a:ext>
            </a:extLst>
          </p:cNvPr>
          <p:cNvSpPr txBox="1"/>
          <p:nvPr/>
        </p:nvSpPr>
        <p:spPr>
          <a:xfrm>
            <a:off x="3362806" y="1360603"/>
            <a:ext cx="3111499" cy="646331"/>
          </a:xfrm>
          <a:prstGeom prst="rect">
            <a:avLst/>
          </a:prstGeom>
          <a:noFill/>
          <a:ln>
            <a:solidFill>
              <a:schemeClr val="tx1"/>
            </a:solidFill>
          </a:ln>
        </p:spPr>
        <p:txBody>
          <a:bodyPr wrap="square" lIns="91440" tIns="45720" rIns="91440" bIns="45720" rtlCol="0" anchor="t">
            <a:spAutoFit/>
          </a:bodyPr>
          <a:lstStyle/>
          <a:p>
            <a:pPr algn="ctr"/>
            <a:r>
              <a:rPr lang="en-GB">
                <a:cs typeface="Calibri"/>
              </a:rPr>
              <a:t>You are expected to complete the assignments by Week 6</a:t>
            </a:r>
          </a:p>
        </p:txBody>
      </p:sp>
      <p:pic>
        <p:nvPicPr>
          <p:cNvPr id="4" name="Picture 2">
            <a:extLst>
              <a:ext uri="{FF2B5EF4-FFF2-40B4-BE49-F238E27FC236}">
                <a16:creationId xmlns:a16="http://schemas.microsoft.com/office/drawing/2014/main" id="{3A8E5A1C-4BBD-D60B-C380-61FBC121B1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7206" y="2503229"/>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F2BD026-69A9-E0AB-74F0-D814238170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8479" y="2493466"/>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1519B8BF-F1B1-1535-364C-D482B4C83A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2710" y="2493466"/>
            <a:ext cx="1429839" cy="1429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898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2 Homework</a:t>
            </a:r>
          </a:p>
        </p:txBody>
      </p:sp>
    </p:spTree>
    <p:extLst>
      <p:ext uri="{BB962C8B-B14F-4D97-AF65-F5344CB8AC3E}">
        <p14:creationId xmlns:p14="http://schemas.microsoft.com/office/powerpoint/2010/main" val="9439646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2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8799163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34325" y="66692"/>
            <a:ext cx="6789350" cy="9772616"/>
            <a:chOff x="68650" y="0"/>
            <a:chExt cx="6789350" cy="9169463"/>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Business Studies Homework – Half Term 4, Week 2</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7" y="2278644"/>
              <a:ext cx="6576711" cy="357518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solidFill>
                    <a:schemeClr val="tx1"/>
                  </a:solidFill>
                  <a:ea typeface="+mn-lt"/>
                  <a:cs typeface="+mn-lt"/>
                </a:rPr>
                <a:t>                             </a:t>
              </a:r>
              <a:r>
                <a:rPr lang="en-GB" sz="2000">
                  <a:solidFill>
                    <a:schemeClr val="tx1"/>
                  </a:solidFill>
                  <a:ea typeface="+mn-lt"/>
                  <a:cs typeface="+mn-lt"/>
                </a:rPr>
                <a:t>                    Main Task</a:t>
              </a:r>
              <a:endParaRPr lang="en-GB" sz="2000">
                <a:solidFill>
                  <a:schemeClr val="tx1"/>
                </a:solidFill>
                <a:cs typeface="Calibri"/>
              </a:endParaRPr>
            </a:p>
            <a:p>
              <a:endParaRPr lang="en-GB" sz="2000">
                <a:solidFill>
                  <a:schemeClr val="tx1"/>
                </a:solidFill>
                <a:ea typeface="+mn-lt"/>
                <a:cs typeface="+mn-lt"/>
              </a:endParaRPr>
            </a:p>
            <a:p>
              <a:r>
                <a:rPr lang="en-GB" sz="2000">
                  <a:solidFill>
                    <a:schemeClr val="tx1"/>
                  </a:solidFill>
                  <a:ea typeface="Calibri"/>
                  <a:cs typeface="Calibri"/>
                </a:rPr>
                <a:t>Complete the revision questions given out in class this week.</a:t>
              </a:r>
            </a:p>
            <a:p>
              <a:endParaRPr lang="en-GB" sz="1600">
                <a:solidFill>
                  <a:schemeClr val="tx1"/>
                </a:solidFill>
                <a:latin typeface="Calibri" panose="020F0502020204030204"/>
                <a:ea typeface="Calibri"/>
                <a:cs typeface="Calibri"/>
              </a:endParaRPr>
            </a:p>
            <a:p>
              <a:endParaRPr lang="en-GB" sz="1400">
                <a:solidFill>
                  <a:schemeClr val="tx1"/>
                </a:solidFill>
                <a:latin typeface="Calibri" panose="020F0502020204030204"/>
                <a:ea typeface="Calibri"/>
                <a:cs typeface="Calibri"/>
              </a:endParaRPr>
            </a:p>
            <a:p>
              <a:endParaRPr lang="en-GB" sz="1600">
                <a:solidFill>
                  <a:schemeClr val="tx1"/>
                </a:solidFill>
                <a:latin typeface="Calibri" panose="020F0502020204030204"/>
                <a:ea typeface="Calibri"/>
                <a:cs typeface="Calibri"/>
              </a:endParaRPr>
            </a:p>
            <a:p>
              <a:endParaRPr lang="en-GB" sz="1600" b="1">
                <a:solidFill>
                  <a:schemeClr val="tx1"/>
                </a:solidFill>
                <a:latin typeface="Calibri" panose="020F0502020204030204"/>
                <a:ea typeface="Calibri"/>
                <a:cs typeface="Calibri"/>
              </a:endParaRPr>
            </a:p>
            <a:p>
              <a:endParaRPr lang="en-GB" sz="1400" b="1">
                <a:solidFill>
                  <a:schemeClr val="tx1"/>
                </a:solidFill>
                <a:latin typeface="Times New Roman"/>
                <a:ea typeface="Calibri"/>
                <a:cs typeface="Times New Roman"/>
              </a:endParaRPr>
            </a:p>
            <a:p>
              <a:endParaRPr lang="en-GB" sz="1400">
                <a:solidFill>
                  <a:schemeClr val="tx1"/>
                </a:solidFill>
                <a:latin typeface="Calibri" panose="020F0502020204030204"/>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7490450"/>
              <a:ext cx="6561438" cy="108965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organisational structures this week?</a:t>
              </a:r>
            </a:p>
            <a:p>
              <a:pPr marL="342900" indent="-342900">
                <a:buFont typeface="+mj-lt"/>
                <a:buAutoNum type="arabicPeriod"/>
              </a:pPr>
              <a:r>
                <a:rPr lang="en-GB" sz="1400"/>
                <a:t>What have been the areas that have challenged you in organisational structures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68650" y="876935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9570"/>
              <a:ext cx="6576711" cy="63291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ea typeface="+mn-lt"/>
                  <a:cs typeface="+mn-lt"/>
                </a:rPr>
                <a:t>Extension Task - See Seneca</a:t>
              </a:r>
              <a:endParaRPr lang="en-US"/>
            </a:p>
          </p:txBody>
        </p:sp>
        <p:sp>
          <p:nvSpPr>
            <p:cNvPr id="7" name="Rectangle 6">
              <a:extLst>
                <a:ext uri="{FF2B5EF4-FFF2-40B4-BE49-F238E27FC236}">
                  <a16:creationId xmlns:a16="http://schemas.microsoft.com/office/drawing/2014/main" id="{D3695D3E-C125-EF5F-32F6-B7E32E204520}"/>
                </a:ext>
              </a:extLst>
            </p:cNvPr>
            <p:cNvSpPr/>
            <p:nvPr/>
          </p:nvSpPr>
          <p:spPr>
            <a:xfrm>
              <a:off x="145020" y="5919701"/>
              <a:ext cx="6561438" cy="78590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ea typeface="+mn-lt"/>
                  <a:cs typeface="+mn-lt"/>
                </a:rPr>
                <a:t>Key words – Revision Technique</a:t>
              </a:r>
              <a:endParaRPr lang="en-GB" sz="2000" err="1">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35924" y="1247209"/>
              <a:ext cx="6551434" cy="100001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nSpc>
                  <a:spcPct val="114999"/>
                </a:lnSpc>
                <a:spcBef>
                  <a:spcPts val="600"/>
                </a:spcBef>
                <a:spcAft>
                  <a:spcPts val="600"/>
                </a:spcAft>
              </a:pPr>
              <a:r>
                <a:rPr lang="en-GB"/>
                <a:t>                                                       Recap </a:t>
              </a:r>
              <a:endParaRPr lang="en-GB">
                <a:ea typeface="+mn-lt"/>
                <a:cs typeface="+mn-lt"/>
              </a:endParaRPr>
            </a:p>
            <a:p>
              <a:pPr>
                <a:lnSpc>
                  <a:spcPct val="114999"/>
                </a:lnSpc>
                <a:spcBef>
                  <a:spcPts val="600"/>
                </a:spcBef>
                <a:spcAft>
                  <a:spcPts val="600"/>
                </a:spcAft>
              </a:pPr>
              <a:r>
                <a:rPr lang="en-GB">
                  <a:ea typeface="+mn-lt"/>
                  <a:cs typeface="+mn-lt"/>
                </a:rPr>
                <a:t>                                        Tall and flat Structures</a:t>
              </a:r>
            </a:p>
          </p:txBody>
        </p:sp>
      </p:grpSp>
    </p:spTree>
    <p:extLst>
      <p:ext uri="{BB962C8B-B14F-4D97-AF65-F5344CB8AC3E}">
        <p14:creationId xmlns:p14="http://schemas.microsoft.com/office/powerpoint/2010/main" val="32461060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11 English Homework </a:t>
            </a:r>
          </a:p>
          <a:p>
            <a:pPr algn="ctr"/>
            <a:r>
              <a:rPr lang="en-GB" sz="2800" b="1"/>
              <a:t>Half Term 4, Week 2</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26390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t>Complete the summary task on page 2 of your homework booklet.</a:t>
            </a:r>
            <a:endParaRPr lang="en-GB">
              <a:ea typeface="Calibri"/>
              <a:cs typeface="Calibri"/>
            </a:endParaRPr>
          </a:p>
          <a:p>
            <a:endParaRPr lang="en-GB" sz="1400">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043136"/>
            <a:ext cx="6561438" cy="126138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Keep in touch with GCSE English Literature: Do you have a confident understanding of at least two poems from each of the following  key themes: war, nature, family and society?</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2305011970"/>
              </p:ext>
            </p:extLst>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 How many marks can you earn in the summary task?</a:t>
                      </a:r>
                    </a:p>
                    <a:p>
                      <a:pPr lvl="0">
                        <a:buNone/>
                      </a:pPr>
                      <a:r>
                        <a:rPr lang="en-GB" sz="1400" baseline="0"/>
                        <a:t>………………………………………………………………………………………………………………………………………………………………………………………………………………………………………………………………………………………………………………………………………………………………………………………………………………………………………………………………………………………………………………………………………………………..</a:t>
                      </a:r>
                      <a:r>
                        <a:rPr lang="en-GB" sz="1400" b="0" i="0" u="none" strike="noStrike" baseline="0" noProof="0">
                          <a:solidFill>
                            <a:srgbClr val="000000"/>
                          </a:solidFill>
                          <a:latin typeface="Calibri"/>
                        </a:rPr>
                        <a:t>……………………………………………………………………………………………………………………….. ….............................</a:t>
                      </a:r>
                      <a:r>
                        <a:rPr lang="en-GB" sz="1400" baseline="0"/>
                        <a:t> </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30989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metaphor, simile, personification, pathetic fallacy.</a:t>
            </a:r>
            <a:endParaRPr lang="en-US"/>
          </a:p>
        </p:txBody>
      </p:sp>
    </p:spTree>
    <p:extLst>
      <p:ext uri="{BB962C8B-B14F-4D97-AF65-F5344CB8AC3E}">
        <p14:creationId xmlns:p14="http://schemas.microsoft.com/office/powerpoint/2010/main" val="33676875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35924" y="0"/>
            <a:ext cx="6722076" cy="9900984"/>
            <a:chOff x="135924" y="0"/>
            <a:chExt cx="6722076"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IGCSE ESL Homework – Half Term 4, Week 2</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88594"/>
              <a:ext cx="6561438" cy="320429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000">
                  <a:ea typeface="+mn-lt"/>
                  <a:cs typeface="+mn-lt"/>
                </a:rPr>
                <a:t>Main task: Complete the guideline grid with a set of 5 statements of advice for pet owners. </a:t>
              </a:r>
            </a:p>
            <a:p>
              <a:endParaRPr lang="en-GB" sz="2000">
                <a:ea typeface="+mn-lt"/>
                <a:cs typeface="+mn-lt"/>
              </a:endParaRPr>
            </a:p>
            <a:p>
              <a:r>
                <a:rPr lang="en-GB" sz="2000">
                  <a:ea typeface="+mn-lt"/>
                  <a:cs typeface="+mn-lt"/>
                </a:rPr>
                <a:t>Language focus: Compose sentences using the animal as a symbol of the characteristic you think it may have. </a:t>
              </a:r>
            </a:p>
            <a:p>
              <a:endParaRPr lang="en-GB" sz="20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a:t>What have been your strengths in ESL this week?,</a:t>
              </a:r>
            </a:p>
            <a:p>
              <a:pPr marL="342900" indent="-342900">
                <a:buFont typeface="+mj-lt"/>
                <a:buAutoNum type="arabicPeriod"/>
              </a:pPr>
              <a:r>
                <a:rPr lang="en-GB"/>
                <a:t>What have been the areas that have challenged you in ESL this week?</a:t>
              </a:r>
              <a:endParaRPr lang="en-GB">
                <a:cs typeface="Calibri"/>
              </a:endParaRPr>
            </a:p>
            <a:p>
              <a:pPr marL="342900" indent="-342900">
                <a:buFont typeface="+mj-lt"/>
                <a:buAutoNum type="arabicPeriod"/>
              </a:pPr>
              <a:r>
                <a:rPr lang="en-GB"/>
                <a:t>How could you improve next week?</a:t>
              </a:r>
              <a:endParaRPr lang="en-GB">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5020" y="7071913"/>
              <a:ext cx="6561438" cy="117002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ea typeface="+mn-lt"/>
                  <a:cs typeface="+mn-lt"/>
                </a:rPr>
                <a:t>Extension Task:</a:t>
              </a:r>
            </a:p>
            <a:p>
              <a:pPr algn="ctr"/>
              <a:r>
                <a:rPr lang="en-GB" sz="1600">
                  <a:ea typeface="+mn-lt"/>
                  <a:cs typeface="+mn-lt"/>
                </a:rPr>
                <a:t>Review vocabulary list from English Short Stories book. </a:t>
              </a:r>
            </a:p>
          </p:txBody>
        </p:sp>
        <p:sp>
          <p:nvSpPr>
            <p:cNvPr id="9" name="Rectangle 8">
              <a:extLst>
                <a:ext uri="{FF2B5EF4-FFF2-40B4-BE49-F238E27FC236}">
                  <a16:creationId xmlns:a16="http://schemas.microsoft.com/office/drawing/2014/main" id="{4ADBF347-6500-75C1-7CB9-A9EED3C919E9}"/>
                </a:ext>
              </a:extLst>
            </p:cNvPr>
            <p:cNvSpPr/>
            <p:nvPr/>
          </p:nvSpPr>
          <p:spPr>
            <a:xfrm>
              <a:off x="148281" y="125332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Recap Task-  Vocabulary: Review the study set using flashcards provided</a:t>
              </a:r>
            </a:p>
          </p:txBody>
        </p:sp>
      </p:grpSp>
      <p:sp>
        <p:nvSpPr>
          <p:cNvPr id="4" name="Rectangle 3">
            <a:extLst>
              <a:ext uri="{FF2B5EF4-FFF2-40B4-BE49-F238E27FC236}">
                <a16:creationId xmlns:a16="http://schemas.microsoft.com/office/drawing/2014/main" id="{182FF42C-3AD1-F344-801B-A240C66B0FB0}"/>
              </a:ext>
            </a:extLst>
          </p:cNvPr>
          <p:cNvSpPr/>
          <p:nvPr/>
        </p:nvSpPr>
        <p:spPr>
          <a:xfrm>
            <a:off x="145020" y="6320810"/>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elephant/ cow/ bee/ eel/ rhinoceros/ crocodile</a:t>
            </a:r>
            <a:endParaRPr lang="en-GB">
              <a:cs typeface="Calibri"/>
            </a:endParaRPr>
          </a:p>
        </p:txBody>
      </p:sp>
    </p:spTree>
    <p:extLst>
      <p:ext uri="{BB962C8B-B14F-4D97-AF65-F5344CB8AC3E}">
        <p14:creationId xmlns:p14="http://schemas.microsoft.com/office/powerpoint/2010/main" val="3951716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4239" y="0"/>
            <a:ext cx="6733761" cy="9900984"/>
            <a:chOff x="124239" y="0"/>
            <a:chExt cx="6733761"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625133"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Fine Art / Photography</a:t>
              </a:r>
              <a:endParaRPr lang="en-US"/>
            </a:p>
            <a:p>
              <a:pPr algn="ctr"/>
              <a:r>
                <a:rPr lang="en-GB" sz="2400" b="1">
                  <a:ea typeface="+mn-lt"/>
                  <a:cs typeface="+mn-lt"/>
                </a:rPr>
                <a:t> External Exam Homework Term 3, Week 2</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24239" y="2722676"/>
              <a:ext cx="6582219" cy="42206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Main Task – The above – if not already complete</a:t>
              </a:r>
            </a:p>
            <a:p>
              <a:endParaRPr lang="en-GB" sz="1600">
                <a:ea typeface="+mn-lt"/>
                <a:cs typeface="+mn-lt"/>
              </a:endParaRPr>
            </a:p>
            <a:p>
              <a:r>
                <a:rPr lang="en-GB" sz="1600">
                  <a:ea typeface="+mn-lt"/>
                  <a:cs typeface="+mn-lt"/>
                </a:rPr>
                <a:t>If done check all these items are complete before proceeding.</a:t>
              </a:r>
            </a:p>
            <a:p>
              <a:r>
                <a:rPr lang="en-GB" sz="1600">
                  <a:ea typeface="+mn-lt"/>
                  <a:cs typeface="+mn-lt"/>
                </a:rPr>
                <a:t>Title page and brainstorm</a:t>
              </a:r>
            </a:p>
            <a:p>
              <a:r>
                <a:rPr lang="en-GB" sz="1600">
                  <a:ea typeface="+mn-lt"/>
                  <a:cs typeface="+mn-lt"/>
                </a:rPr>
                <a:t>Mood board / images for inspiration</a:t>
              </a:r>
            </a:p>
            <a:p>
              <a:r>
                <a:rPr lang="en-GB" sz="1600">
                  <a:ea typeface="+mn-lt"/>
                  <a:cs typeface="+mn-lt"/>
                </a:rPr>
                <a:t>Statement of intent</a:t>
              </a:r>
            </a:p>
            <a:p>
              <a:r>
                <a:rPr lang="en-GB" sz="1600">
                  <a:ea typeface="+mn-lt"/>
                  <a:cs typeface="+mn-lt"/>
                </a:rPr>
                <a:t>Artist 1,2 &amp; 3</a:t>
              </a:r>
            </a:p>
            <a:p>
              <a:r>
                <a:rPr lang="en-GB" sz="1600">
                  <a:ea typeface="+mn-lt"/>
                  <a:cs typeface="+mn-lt"/>
                </a:rPr>
                <a:t>Artist copies ( your work but in their style)</a:t>
              </a:r>
            </a:p>
            <a:p>
              <a:r>
                <a:rPr lang="en-GB" sz="1600">
                  <a:ea typeface="+mn-lt"/>
                  <a:cs typeface="+mn-lt"/>
                </a:rPr>
                <a:t>Observations studies where appropriate but this could also be a photoshoot and sketches of workings out</a:t>
              </a:r>
            </a:p>
            <a:p>
              <a:r>
                <a:rPr lang="en-GB" sz="1600">
                  <a:ea typeface="+mn-lt"/>
                  <a:cs typeface="+mn-lt"/>
                </a:rPr>
                <a:t>Catch up on these if not complete</a:t>
              </a:r>
            </a:p>
            <a:p>
              <a:r>
                <a:rPr lang="en-GB" sz="1600">
                  <a:ea typeface="+mn-lt"/>
                  <a:cs typeface="+mn-lt"/>
                </a:rPr>
                <a:t>Then: start to develop your ideas with your artists.</a:t>
              </a:r>
            </a:p>
            <a:p>
              <a:r>
                <a:rPr lang="en-GB" sz="1600" err="1">
                  <a:ea typeface="+mn-lt"/>
                  <a:cs typeface="+mn-lt"/>
                </a:rPr>
                <a:t>Eg</a:t>
              </a:r>
              <a:r>
                <a:rPr lang="en-GB" sz="1600">
                  <a:ea typeface="+mn-lt"/>
                  <a:cs typeface="+mn-lt"/>
                </a:rPr>
                <a:t> takes ideas from your observational sketches or photographs and repeat these in the artists style. Do this in a range of media appropriate to your artists - ( Chat to Miss in school about this if you are unsure)</a:t>
              </a:r>
            </a:p>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–Make extra studies of your theme using, pen, pencil, biro, watercolours, acrylics, drawing into photographs – add at least one per week to your work.</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line: Colour. Texture, shapes, pattern, space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39630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Recap Task – review the External Exam Themes</a:t>
              </a:r>
            </a:p>
            <a:p>
              <a:pPr algn="ctr"/>
              <a:r>
                <a:rPr lang="en-GB">
                  <a:ea typeface="Calibri"/>
                  <a:cs typeface="Calibri"/>
                </a:rPr>
                <a:t>Do some research in to which one you will spend the next 8 weeks researching</a:t>
              </a:r>
            </a:p>
          </p:txBody>
        </p:sp>
      </p:grpSp>
    </p:spTree>
    <p:extLst>
      <p:ext uri="{BB962C8B-B14F-4D97-AF65-F5344CB8AC3E}">
        <p14:creationId xmlns:p14="http://schemas.microsoft.com/office/powerpoint/2010/main" val="26399925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French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cs typeface="Calibri"/>
                </a:rPr>
                <a:t>Practise your general conversation questions for all </a:t>
              </a:r>
              <a:r>
                <a:rPr lang="en-GB" sz="2000" b="1">
                  <a:cs typeface="Calibri"/>
                </a:rPr>
                <a:t>three</a:t>
              </a:r>
              <a:r>
                <a:rPr lang="en-GB" sz="2000">
                  <a:cs typeface="Calibri"/>
                </a:rPr>
                <a:t> themes.</a:t>
              </a:r>
            </a:p>
            <a:p>
              <a:endParaRPr lang="en-GB" sz="2000">
                <a:ea typeface="+mn-lt"/>
                <a:cs typeface="+mn-lt"/>
              </a:endParaRPr>
            </a:p>
            <a:p>
              <a:r>
                <a:rPr lang="en-GB" sz="2000">
                  <a:ea typeface="+mn-lt"/>
                  <a:cs typeface="+mn-lt"/>
                </a:rPr>
                <a:t>Ensure your answers contain: </a:t>
              </a:r>
            </a:p>
            <a:p>
              <a:pPr marL="342900" indent="-342900">
                <a:buFont typeface="Calibri"/>
                <a:buChar char="-"/>
              </a:pPr>
              <a:r>
                <a:rPr lang="en-GB" sz="2000">
                  <a:ea typeface="+mn-lt"/>
                  <a:cs typeface="+mn-lt"/>
                </a:rPr>
                <a:t>More than one tense where possible and logical</a:t>
              </a:r>
              <a:br>
                <a:rPr lang="en-GB" sz="2000">
                  <a:ea typeface="+mn-lt"/>
                  <a:cs typeface="+mn-lt"/>
                </a:rPr>
              </a:br>
              <a:r>
                <a:rPr lang="en-GB" sz="2000" b="1" u="sng">
                  <a:ea typeface="+mn-lt"/>
                  <a:cs typeface="+mn-lt"/>
                </a:rPr>
                <a:t>Example</a:t>
              </a:r>
              <a:r>
                <a:rPr lang="en-GB" sz="2000">
                  <a:ea typeface="+mn-lt"/>
                  <a:cs typeface="+mn-lt"/>
                </a:rPr>
                <a:t>:</a:t>
              </a:r>
              <a:br>
                <a:rPr lang="en-GB" sz="2000">
                  <a:ea typeface="+mn-lt"/>
                  <a:cs typeface="+mn-lt"/>
                </a:rPr>
              </a:br>
              <a:r>
                <a:rPr lang="en-GB" sz="2000">
                  <a:ea typeface="+mn-lt"/>
                  <a:cs typeface="+mn-lt"/>
                </a:rPr>
                <a:t>Question: </a:t>
              </a:r>
              <a:r>
                <a:rPr lang="en-GB" sz="2000" err="1">
                  <a:ea typeface="+mn-lt"/>
                  <a:cs typeface="+mn-lt"/>
                </a:rPr>
                <a:t>Où</a:t>
              </a:r>
              <a:r>
                <a:rPr lang="en-GB" sz="2000">
                  <a:ea typeface="+mn-lt"/>
                  <a:cs typeface="+mn-lt"/>
                </a:rPr>
                <a:t> vas-</a:t>
              </a:r>
              <a:r>
                <a:rPr lang="en-GB" sz="2000" err="1">
                  <a:ea typeface="+mn-lt"/>
                  <a:cs typeface="+mn-lt"/>
                </a:rPr>
                <a:t>tu</a:t>
              </a:r>
              <a:r>
                <a:rPr lang="en-GB" sz="2000">
                  <a:ea typeface="+mn-lt"/>
                  <a:cs typeface="+mn-lt"/>
                </a:rPr>
                <a:t> </a:t>
              </a:r>
              <a:r>
                <a:rPr lang="en-GB" sz="2000" err="1">
                  <a:ea typeface="+mn-lt"/>
                  <a:cs typeface="+mn-lt"/>
                </a:rPr>
                <a:t>normalement</a:t>
              </a:r>
              <a:r>
                <a:rPr lang="en-GB" sz="2000">
                  <a:ea typeface="+mn-lt"/>
                  <a:cs typeface="+mn-lt"/>
                </a:rPr>
                <a:t> </a:t>
              </a:r>
              <a:r>
                <a:rPr lang="en-GB" sz="2000" err="1">
                  <a:ea typeface="+mn-lt"/>
                  <a:cs typeface="+mn-lt"/>
                </a:rPr>
                <a:t>en</a:t>
              </a:r>
              <a:r>
                <a:rPr lang="en-GB" sz="2000">
                  <a:ea typeface="+mn-lt"/>
                  <a:cs typeface="+mn-lt"/>
                </a:rPr>
                <a:t> vacances ?</a:t>
              </a:r>
              <a:br>
                <a:rPr lang="en-US"/>
              </a:br>
              <a:r>
                <a:rPr lang="en-GB" sz="2000">
                  <a:ea typeface="+mn-lt"/>
                  <a:cs typeface="+mn-lt"/>
                </a:rPr>
                <a:t>Answer: </a:t>
              </a:r>
              <a:r>
                <a:rPr lang="en-GB" sz="2000" err="1">
                  <a:ea typeface="+mn-lt"/>
                  <a:cs typeface="+mn-lt"/>
                </a:rPr>
                <a:t>Normalement</a:t>
              </a:r>
              <a:r>
                <a:rPr lang="en-GB" sz="2000">
                  <a:ea typeface="+mn-lt"/>
                  <a:cs typeface="+mn-lt"/>
                </a:rPr>
                <a:t> je </a:t>
              </a:r>
              <a:r>
                <a:rPr lang="en-GB" sz="2000" err="1">
                  <a:ea typeface="+mn-lt"/>
                  <a:cs typeface="+mn-lt"/>
                </a:rPr>
                <a:t>vais</a:t>
              </a:r>
              <a:r>
                <a:rPr lang="en-GB" sz="2000">
                  <a:ea typeface="+mn-lt"/>
                  <a:cs typeface="+mn-lt"/>
                </a:rPr>
                <a:t> (present) </a:t>
              </a:r>
              <a:r>
                <a:rPr lang="en-GB" sz="2000" err="1">
                  <a:ea typeface="+mn-lt"/>
                  <a:cs typeface="+mn-lt"/>
                </a:rPr>
                <a:t>en</a:t>
              </a:r>
              <a:r>
                <a:rPr lang="en-GB" sz="2000">
                  <a:ea typeface="+mn-lt"/>
                  <a:cs typeface="+mn-lt"/>
                </a:rPr>
                <a:t> vacances </a:t>
              </a:r>
              <a:r>
                <a:rPr lang="en-GB" sz="2000" err="1">
                  <a:ea typeface="+mn-lt"/>
                  <a:cs typeface="+mn-lt"/>
                </a:rPr>
                <a:t>en</a:t>
              </a:r>
              <a:r>
                <a:rPr lang="en-GB" sz="2000">
                  <a:ea typeface="+mn-lt"/>
                  <a:cs typeface="+mn-lt"/>
                </a:rPr>
                <a:t> Italie avec ma </a:t>
              </a:r>
              <a:r>
                <a:rPr lang="en-GB" sz="2000" err="1">
                  <a:ea typeface="+mn-lt"/>
                  <a:cs typeface="+mn-lt"/>
                </a:rPr>
                <a:t>famile</a:t>
              </a:r>
              <a:r>
                <a:rPr lang="en-GB" sz="2000">
                  <a:ea typeface="+mn-lt"/>
                  <a:cs typeface="+mn-lt"/>
                </a:rPr>
                <a:t> </a:t>
              </a:r>
              <a:r>
                <a:rPr lang="en-GB" sz="2000" err="1">
                  <a:ea typeface="+mn-lt"/>
                  <a:cs typeface="+mn-lt"/>
                </a:rPr>
                <a:t>mais</a:t>
              </a:r>
              <a:r>
                <a:rPr lang="en-GB" sz="2000">
                  <a:ea typeface="+mn-lt"/>
                  <a:cs typeface="+mn-lt"/>
                </a:rPr>
                <a:t> </a:t>
              </a:r>
              <a:r>
                <a:rPr lang="en-GB" sz="2000" err="1">
                  <a:ea typeface="+mn-lt"/>
                  <a:cs typeface="+mn-lt"/>
                </a:rPr>
                <a:t>l'année</a:t>
              </a:r>
              <a:r>
                <a:rPr lang="en-GB" sz="2000">
                  <a:ea typeface="+mn-lt"/>
                  <a:cs typeface="+mn-lt"/>
                </a:rPr>
                <a:t> </a:t>
              </a:r>
              <a:r>
                <a:rPr lang="en-GB" sz="2000" err="1">
                  <a:ea typeface="+mn-lt"/>
                  <a:cs typeface="+mn-lt"/>
                </a:rPr>
                <a:t>dernière</a:t>
              </a:r>
              <a:r>
                <a:rPr lang="en-GB" sz="2000">
                  <a:ea typeface="+mn-lt"/>
                  <a:cs typeface="+mn-lt"/>
                </a:rPr>
                <a:t> je suis allée (past tense) </a:t>
              </a:r>
              <a:r>
                <a:rPr lang="en-GB" sz="2000" err="1">
                  <a:ea typeface="+mn-lt"/>
                  <a:cs typeface="+mn-lt"/>
                </a:rPr>
                <a:t>en</a:t>
              </a:r>
              <a:r>
                <a:rPr lang="en-GB" sz="2000">
                  <a:ea typeface="+mn-lt"/>
                  <a:cs typeface="+mn-lt"/>
                </a:rPr>
                <a:t> France avec </a:t>
              </a:r>
              <a:r>
                <a:rPr lang="en-GB" sz="2000" err="1">
                  <a:ea typeface="+mn-lt"/>
                  <a:cs typeface="+mn-lt"/>
                </a:rPr>
                <a:t>l'école</a:t>
              </a:r>
              <a:r>
                <a:rPr lang="en-GB" sz="2000">
                  <a:ea typeface="+mn-lt"/>
                  <a:cs typeface="+mn-lt"/>
                </a:rPr>
                <a:t> et </a:t>
              </a:r>
              <a:r>
                <a:rPr lang="en-GB" sz="2000" err="1">
                  <a:ea typeface="+mn-lt"/>
                  <a:cs typeface="+mn-lt"/>
                </a:rPr>
                <a:t>l'année</a:t>
              </a:r>
              <a:r>
                <a:rPr lang="en-GB" sz="2000">
                  <a:ea typeface="+mn-lt"/>
                  <a:cs typeface="+mn-lt"/>
                </a:rPr>
                <a:t> </a:t>
              </a:r>
              <a:r>
                <a:rPr lang="en-GB" sz="2000" err="1">
                  <a:ea typeface="+mn-lt"/>
                  <a:cs typeface="+mn-lt"/>
                </a:rPr>
                <a:t>prochaine</a:t>
              </a:r>
              <a:r>
                <a:rPr lang="en-GB" sz="2000">
                  <a:ea typeface="+mn-lt"/>
                  <a:cs typeface="+mn-lt"/>
                </a:rPr>
                <a:t> </a:t>
              </a:r>
              <a:r>
                <a:rPr lang="en-GB" sz="2000" err="1">
                  <a:ea typeface="+mn-lt"/>
                  <a:cs typeface="+mn-lt"/>
                </a:rPr>
                <a:t>j'irai</a:t>
              </a:r>
              <a:r>
                <a:rPr lang="en-GB" sz="2000">
                  <a:ea typeface="+mn-lt"/>
                  <a:cs typeface="+mn-lt"/>
                </a:rPr>
                <a:t> (future) aux États-Unis avec </a:t>
              </a:r>
              <a:r>
                <a:rPr lang="en-GB" sz="2000" err="1">
                  <a:ea typeface="+mn-lt"/>
                  <a:cs typeface="+mn-lt"/>
                </a:rPr>
                <a:t>mes</a:t>
              </a:r>
              <a:r>
                <a:rPr lang="en-GB" sz="2000">
                  <a:ea typeface="+mn-lt"/>
                  <a:cs typeface="+mn-lt"/>
                </a:rPr>
                <a:t> </a:t>
              </a:r>
              <a:r>
                <a:rPr lang="en-GB" sz="2000" err="1">
                  <a:ea typeface="+mn-lt"/>
                  <a:cs typeface="+mn-lt"/>
                </a:rPr>
                <a:t>copains</a:t>
              </a:r>
              <a:r>
                <a:rPr lang="en-GB" sz="2000">
                  <a:ea typeface="+mn-lt"/>
                  <a:cs typeface="+mn-lt"/>
                </a:rPr>
                <a:t>.</a:t>
              </a:r>
            </a:p>
            <a:p>
              <a:pPr marL="342900" indent="-342900">
                <a:buFont typeface="Calibri"/>
                <a:buChar char="-"/>
              </a:pPr>
              <a:r>
                <a:rPr lang="en-GB" sz="2000">
                  <a:ea typeface="+mn-lt"/>
                  <a:cs typeface="+mn-lt"/>
                </a:rPr>
                <a:t>Opinions and justifications at every occasion</a:t>
              </a:r>
            </a:p>
            <a:p>
              <a:pPr marL="342900" indent="-342900">
                <a:buFont typeface="Calibri"/>
                <a:buChar char="-"/>
              </a:pPr>
              <a:r>
                <a:rPr lang="en-GB" sz="2000">
                  <a:ea typeface="+mn-lt"/>
                  <a:cs typeface="+mn-lt"/>
                </a:rPr>
                <a:t>Time yourself, and make sure that your conversation lasts at least 6 minutes.</a:t>
              </a:r>
            </a:p>
            <a:p>
              <a:pPr marL="342900" indent="-342900">
                <a:buFont typeface="Calibri"/>
                <a:buChar char="-"/>
              </a:pPr>
              <a:r>
                <a:rPr lang="en-GB" sz="2000">
                  <a:ea typeface="+mn-lt"/>
                  <a:cs typeface="+mn-lt"/>
                </a:rPr>
                <a:t>Speak to Mr Downey if you would like your answers recording so you can listen to them</a:t>
              </a:r>
            </a:p>
            <a:p>
              <a:pPr marL="342900" indent="-342900">
                <a:buFont typeface="Calibri"/>
                <a:buChar char="-"/>
              </a:pPr>
              <a:r>
                <a:rPr lang="en-GB" sz="2000">
                  <a:ea typeface="+mn-lt"/>
                  <a:cs typeface="+mn-lt"/>
                </a:rPr>
                <a:t>Remember, you cannot have your answers marked because it has to be your own work. </a:t>
              </a:r>
            </a:p>
            <a:p>
              <a:pPr marL="342900" indent="-342900">
                <a:buFont typeface="Calibri"/>
                <a:buChar char="-"/>
              </a:pPr>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General Conversation Practise</a:t>
              </a:r>
              <a:endParaRPr lang="en-US"/>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6483108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B661AC-C986-7B1E-8F0B-0CEB481D730D}"/>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5EA2B28-BC7D-1FD9-167E-F701D2FC735F}"/>
              </a:ext>
            </a:extLst>
          </p:cNvPr>
          <p:cNvGrpSpPr/>
          <p:nvPr/>
        </p:nvGrpSpPr>
        <p:grpSpPr>
          <a:xfrm>
            <a:off x="153609" y="0"/>
            <a:ext cx="6697276" cy="9226401"/>
            <a:chOff x="3819394" y="0"/>
            <a:chExt cx="6722076" cy="9440716"/>
          </a:xfrm>
        </p:grpSpPr>
        <p:pic>
          <p:nvPicPr>
            <p:cNvPr id="5" name="Picture 4">
              <a:extLst>
                <a:ext uri="{FF2B5EF4-FFF2-40B4-BE49-F238E27FC236}">
                  <a16:creationId xmlns:a16="http://schemas.microsoft.com/office/drawing/2014/main" id="{358E617A-E495-A29A-1BB5-8E07AF42F61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F649610-FAB0-0664-8BD8-A5850BBABF78}"/>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Geography Homework – Half Term 4, Week 2</a:t>
              </a:r>
              <a:endParaRPr lang="en-GB" sz="2400">
                <a:ea typeface="+mn-lt"/>
                <a:cs typeface="+mn-lt"/>
              </a:endParaRPr>
            </a:p>
          </p:txBody>
        </p:sp>
        <p:sp>
          <p:nvSpPr>
            <p:cNvPr id="8" name="Rectangle 7">
              <a:extLst>
                <a:ext uri="{FF2B5EF4-FFF2-40B4-BE49-F238E27FC236}">
                  <a16:creationId xmlns:a16="http://schemas.microsoft.com/office/drawing/2014/main" id="{E25D31F8-02EA-7674-7ACD-3131A18D4051}"/>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ea typeface="+mn-lt"/>
                  <a:cs typeface="+mn-lt"/>
                </a:rPr>
                <a:t>What have been your strengths in Geography this week?</a:t>
              </a:r>
              <a:endParaRPr lang="en-US" sz="1600">
                <a:ea typeface="+mn-lt"/>
                <a:cs typeface="+mn-lt"/>
              </a:endParaRPr>
            </a:p>
            <a:p>
              <a:pPr marL="236855" indent="-236855">
                <a:buAutoNum type="arabicPeriod"/>
              </a:pPr>
              <a:r>
                <a:rPr lang="en-GB" sz="1600">
                  <a:ea typeface="+mn-lt"/>
                  <a:cs typeface="+mn-lt"/>
                </a:rPr>
                <a:t>What have been the areas that have challenged you in Geography this week?</a:t>
              </a:r>
            </a:p>
            <a:p>
              <a:pPr marL="236855" indent="-236855">
                <a:buAutoNum type="arabicPeriod"/>
              </a:pPr>
              <a:r>
                <a:rPr lang="en-GB" sz="1600">
                  <a:ea typeface="+mn-lt"/>
                  <a:cs typeface="+mn-lt"/>
                </a:rPr>
                <a:t>How could you improve next week?</a:t>
              </a:r>
              <a:endParaRPr lang="en-GB"/>
            </a:p>
          </p:txBody>
        </p:sp>
      </p:grpSp>
      <p:sp>
        <p:nvSpPr>
          <p:cNvPr id="2" name="Rectangle 1">
            <a:extLst>
              <a:ext uri="{FF2B5EF4-FFF2-40B4-BE49-F238E27FC236}">
                <a16:creationId xmlns:a16="http://schemas.microsoft.com/office/drawing/2014/main" id="{379410D6-0009-FC63-528A-9073FAE2CC35}"/>
              </a:ext>
            </a:extLst>
          </p:cNvPr>
          <p:cNvSpPr/>
          <p:nvPr/>
        </p:nvSpPr>
        <p:spPr>
          <a:xfrm>
            <a:off x="145509" y="2538806"/>
            <a:ext cx="6465307" cy="397373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r>
              <a:rPr lang="en-GB" sz="1500">
                <a:ea typeface="+mn-lt"/>
                <a:cs typeface="+mn-lt"/>
              </a:rPr>
              <a:t>Revise for Mock Examination.. Use the following resources to help you:</a:t>
            </a:r>
          </a:p>
          <a:p>
            <a:endParaRPr lang="en-GB" sz="1500">
              <a:ea typeface="Calibri" panose="020F0502020204030204"/>
              <a:cs typeface="Calibri" panose="020F0502020204030204"/>
            </a:endParaRPr>
          </a:p>
          <a:p>
            <a:r>
              <a:rPr lang="en-GB" sz="1500">
                <a:ea typeface="+mn-lt"/>
                <a:cs typeface="+mn-lt"/>
              </a:rPr>
              <a:t>Geography Folder for Paper 1 and Urban Environments notes in Folder for Paper 2</a:t>
            </a:r>
          </a:p>
          <a:p>
            <a:endParaRPr lang="en-GB" sz="1500">
              <a:ea typeface="+mn-lt"/>
              <a:cs typeface="+mn-lt"/>
            </a:endParaRPr>
          </a:p>
          <a:p>
            <a:r>
              <a:rPr lang="en-GB" sz="1500">
                <a:ea typeface="+mn-lt"/>
                <a:cs typeface="+mn-lt"/>
              </a:rPr>
              <a:t>Revision Guide (Geography AQA GCSE)</a:t>
            </a:r>
          </a:p>
          <a:p>
            <a:endParaRPr lang="en-GB" sz="1500">
              <a:ea typeface="+mn-lt"/>
              <a:cs typeface="+mn-lt"/>
            </a:endParaRPr>
          </a:p>
          <a:p>
            <a:r>
              <a:rPr lang="en-GB" sz="1500">
                <a:ea typeface="+mn-lt"/>
                <a:cs typeface="+mn-lt"/>
                <a:hlinkClick r:id="rId3"/>
              </a:rPr>
              <a:t>https://www.tutor2u.net/geography/reference</a:t>
            </a:r>
            <a:endParaRPr lang="en-GB" sz="1500">
              <a:ea typeface="+mn-lt"/>
              <a:cs typeface="+mn-lt"/>
            </a:endParaRPr>
          </a:p>
          <a:p>
            <a:endParaRPr lang="en-GB" sz="1500">
              <a:ea typeface="+mn-lt"/>
              <a:cs typeface="+mn-lt"/>
            </a:endParaRPr>
          </a:p>
          <a:p>
            <a:r>
              <a:rPr lang="en-GB" sz="1500">
                <a:ea typeface="+mn-lt"/>
                <a:cs typeface="+mn-lt"/>
                <a:hlinkClick r:id="rId4"/>
              </a:rPr>
              <a:t>https://www.bbc.co.uk/bitesize/examspecs/zy3ptyc</a:t>
            </a:r>
            <a:endParaRPr lang="en-GB" sz="1500">
              <a:ea typeface="Calibri"/>
              <a:cs typeface="Calibri"/>
            </a:endParaRPr>
          </a:p>
          <a:p>
            <a:endParaRPr lang="en-GB" sz="1500">
              <a:ea typeface="+mn-lt"/>
              <a:cs typeface="+mn-lt"/>
            </a:endParaRPr>
          </a:p>
          <a:p>
            <a:r>
              <a:rPr lang="en-GB" sz="1500">
                <a:ea typeface="+mn-lt"/>
                <a:cs typeface="+mn-lt"/>
              </a:rPr>
              <a:t>Revision videos: </a:t>
            </a:r>
            <a:r>
              <a:rPr lang="en-GB" sz="1500" u="sng">
                <a:ea typeface="+mn-lt"/>
                <a:cs typeface="+mn-lt"/>
                <a:hlinkClick r:id="rId5"/>
              </a:rPr>
              <a:t>https://cm.tutor2u.net/t/j-l-egkkud-ddltddsv-j/</a:t>
            </a:r>
            <a:endParaRPr lang="en-GB" sz="1500">
              <a:ea typeface="+mn-lt"/>
              <a:cs typeface="+mn-lt"/>
            </a:endParaRPr>
          </a:p>
          <a:p>
            <a:r>
              <a:rPr lang="en-GB" sz="1500" u="sng">
                <a:ea typeface="+mn-lt"/>
                <a:cs typeface="+mn-lt"/>
                <a:hlinkClick r:id="rId6"/>
              </a:rPr>
              <a:t>https://cm.tutor2u.net/t/j-l-egkkud-ddltddsv-t/</a:t>
            </a:r>
            <a:endParaRPr lang="en-GB" sz="1500" u="sng">
              <a:ea typeface="Calibri"/>
              <a:cs typeface="Calibri"/>
            </a:endParaRPr>
          </a:p>
          <a:p>
            <a:r>
              <a:rPr lang="en-GB" sz="1500">
                <a:ea typeface="+mn-lt"/>
                <a:cs typeface="+mn-lt"/>
                <a:hlinkClick r:id="rId7"/>
              </a:rPr>
              <a:t>https://m.youtube.com/resultssp=mAEA&amp;search_query=Geography+hawks+aqa</a:t>
            </a:r>
            <a:endParaRPr lang="en-GB" sz="1500"/>
          </a:p>
          <a:p>
            <a:endParaRPr lang="en-GB" sz="1600">
              <a:ea typeface="+mn-lt"/>
              <a:cs typeface="+mn-lt"/>
            </a:endParaRPr>
          </a:p>
        </p:txBody>
      </p:sp>
      <p:sp>
        <p:nvSpPr>
          <p:cNvPr id="13" name="Rectangle 12">
            <a:extLst>
              <a:ext uri="{FF2B5EF4-FFF2-40B4-BE49-F238E27FC236}">
                <a16:creationId xmlns:a16="http://schemas.microsoft.com/office/drawing/2014/main" id="{30369C7A-EAF1-8D91-D8EC-69B9C9B26929}"/>
              </a:ext>
            </a:extLst>
          </p:cNvPr>
          <p:cNvSpPr/>
          <p:nvPr/>
        </p:nvSpPr>
        <p:spPr>
          <a:xfrm>
            <a:off x="146155" y="1230355"/>
            <a:ext cx="6464020" cy="123410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r>
              <a:rPr lang="en-GB" sz="1500">
                <a:ea typeface="+mn-lt"/>
                <a:cs typeface="+mn-lt"/>
              </a:rPr>
              <a:t>Check your knowledge using:</a:t>
            </a:r>
            <a:endParaRPr lang="en-US" sz="1500">
              <a:ea typeface="+mn-lt"/>
              <a:cs typeface="+mn-lt"/>
            </a:endParaRPr>
          </a:p>
          <a:p>
            <a:pPr algn="ctr"/>
            <a:r>
              <a:rPr lang="en-GB" sz="1500">
                <a:ea typeface="+mn-lt"/>
                <a:cs typeface="+mn-lt"/>
                <a:hlinkClick r:id="rId8"/>
              </a:rPr>
              <a:t>https://www.internetgeography.net/geography-quizzes/</a:t>
            </a:r>
            <a:endParaRPr lang="en-US" sz="1500">
              <a:ea typeface="+mn-lt"/>
              <a:cs typeface="+mn-lt"/>
            </a:endParaRPr>
          </a:p>
          <a:p>
            <a:pPr algn="ctr"/>
            <a:r>
              <a:rPr lang="en-GB" sz="1500">
                <a:ea typeface="+mn-lt"/>
                <a:cs typeface="+mn-lt"/>
                <a:hlinkClick r:id="rId9"/>
              </a:rPr>
              <a:t>https://www.tutor2u.net/geography/collections/clear-the-deck-interactive-revision-activities-for-aqa-gcse-geography</a:t>
            </a:r>
            <a:endParaRPr lang="en-GB" sz="1500"/>
          </a:p>
        </p:txBody>
      </p:sp>
      <p:sp>
        <p:nvSpPr>
          <p:cNvPr id="14" name="Rectangle 13">
            <a:extLst>
              <a:ext uri="{FF2B5EF4-FFF2-40B4-BE49-F238E27FC236}">
                <a16:creationId xmlns:a16="http://schemas.microsoft.com/office/drawing/2014/main" id="{BC29D0E2-970D-C273-9D8F-45EDDABC453C}"/>
              </a:ext>
            </a:extLst>
          </p:cNvPr>
          <p:cNvSpPr/>
          <p:nvPr/>
        </p:nvSpPr>
        <p:spPr>
          <a:xfrm>
            <a:off x="141740" y="6626297"/>
            <a:ext cx="6465306" cy="75599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r>
              <a:rPr lang="en-GB" sz="1500"/>
              <a:t>Key words – Follow link</a:t>
            </a:r>
            <a:r>
              <a:rPr lang="en-GB" sz="1500">
                <a:ea typeface="+mn-lt"/>
                <a:cs typeface="+mn-lt"/>
              </a:rPr>
              <a:t> for list of key words  </a:t>
            </a:r>
            <a:r>
              <a:rPr lang="en-GB" sz="1500">
                <a:ea typeface="+mn-lt"/>
                <a:cs typeface="+mn-lt"/>
                <a:hlinkClick r:id="rId10"/>
              </a:rPr>
              <a:t>https://filestore.aqa.org.uk/resources/geography/AQA-8035-SSV.PDF</a:t>
            </a:r>
            <a:endParaRPr lang="en-GB" sz="1500">
              <a:ea typeface="Calibri"/>
              <a:cs typeface="Calibri"/>
            </a:endParaRPr>
          </a:p>
        </p:txBody>
      </p:sp>
      <p:sp>
        <p:nvSpPr>
          <p:cNvPr id="15" name="Rectangle 14">
            <a:extLst>
              <a:ext uri="{FF2B5EF4-FFF2-40B4-BE49-F238E27FC236}">
                <a16:creationId xmlns:a16="http://schemas.microsoft.com/office/drawing/2014/main" id="{E2154D0B-197B-0AFF-577D-E287D75F8167}"/>
              </a:ext>
            </a:extLst>
          </p:cNvPr>
          <p:cNvSpPr/>
          <p:nvPr/>
        </p:nvSpPr>
        <p:spPr>
          <a:xfrm>
            <a:off x="145510" y="7463035"/>
            <a:ext cx="6465306" cy="639512"/>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r>
              <a:rPr lang="en-GB" sz="1500">
                <a:ea typeface="+mn-lt"/>
                <a:cs typeface="+mn-lt"/>
              </a:rPr>
              <a:t>Extension Task –  Practice exam questions given individually based on need</a:t>
            </a:r>
            <a:r>
              <a:rPr lang="en-GB" sz="1600">
                <a:ea typeface="+mn-lt"/>
                <a:cs typeface="+mn-lt"/>
              </a:rPr>
              <a:t>.</a:t>
            </a:r>
            <a:endParaRPr lang="en-US"/>
          </a:p>
        </p:txBody>
      </p:sp>
    </p:spTree>
    <p:extLst>
      <p:ext uri="{BB962C8B-B14F-4D97-AF65-F5344CB8AC3E}">
        <p14:creationId xmlns:p14="http://schemas.microsoft.com/office/powerpoint/2010/main" val="12418947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11 History Homework – Half Term 4, Week 2</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420078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2000">
                <a:cs typeface="Calibri"/>
              </a:rPr>
              <a:t>Revision for the mock exams to be completed.</a:t>
            </a:r>
          </a:p>
          <a:p>
            <a:r>
              <a:rPr lang="en-US" sz="2000">
                <a:cs typeface="Calibri"/>
              </a:rPr>
              <a:t>Please complete at least two of the below methods to revise:</a:t>
            </a:r>
          </a:p>
          <a:p>
            <a:endParaRPr lang="en-US" sz="2000">
              <a:cs typeface="Calibri"/>
            </a:endParaRPr>
          </a:p>
          <a:p>
            <a:pPr marL="285750" indent="-285750">
              <a:buFont typeface="Arial"/>
              <a:buChar char="•"/>
            </a:pPr>
            <a:r>
              <a:rPr lang="en-US" sz="2000">
                <a:cs typeface="Calibri"/>
              </a:rPr>
              <a:t>Mind Map</a:t>
            </a:r>
          </a:p>
          <a:p>
            <a:pPr marL="285750" indent="-285750">
              <a:buFont typeface="Arial"/>
              <a:buChar char="•"/>
            </a:pPr>
            <a:r>
              <a:rPr lang="en-US" sz="2000">
                <a:cs typeface="Calibri"/>
              </a:rPr>
              <a:t>Quiz</a:t>
            </a:r>
          </a:p>
          <a:p>
            <a:pPr marL="285750" indent="-285750">
              <a:buFont typeface="Arial"/>
              <a:buChar char="•"/>
            </a:pPr>
            <a:r>
              <a:rPr lang="en-US" sz="2000">
                <a:cs typeface="Calibri"/>
              </a:rPr>
              <a:t>A4 Summary</a:t>
            </a:r>
          </a:p>
          <a:p>
            <a:pPr marL="285750" indent="-285750">
              <a:buFont typeface="Arial"/>
              <a:buChar char="•"/>
            </a:pPr>
            <a:r>
              <a:rPr lang="en-US" sz="2000">
                <a:cs typeface="Calibri"/>
              </a:rPr>
              <a:t>Storyboard</a:t>
            </a:r>
          </a:p>
          <a:p>
            <a:pPr marL="285750" indent="-285750">
              <a:buFont typeface="Arial"/>
              <a:buChar char="•"/>
            </a:pPr>
            <a:r>
              <a:rPr lang="en-US" sz="2000">
                <a:cs typeface="Calibri"/>
              </a:rPr>
              <a:t>Flash Cards</a:t>
            </a:r>
          </a:p>
          <a:p>
            <a:pPr marL="285750" indent="-285750">
              <a:buFont typeface="Arial"/>
              <a:buChar char="•"/>
            </a:pPr>
            <a:r>
              <a:rPr lang="en-US" sz="2000">
                <a:cs typeface="Calibri"/>
              </a:rPr>
              <a:t>Exam Questions</a:t>
            </a:r>
          </a:p>
          <a:p>
            <a:pPr marL="285750" indent="-285750">
              <a:buFont typeface="Arial"/>
              <a:buChar char="•"/>
            </a:pPr>
            <a:endParaRPr lang="en-US" sz="2000">
              <a:cs typeface="Calibri"/>
            </a:endParaRPr>
          </a:p>
          <a:p>
            <a:r>
              <a:rPr lang="en-US" sz="2000">
                <a:cs typeface="Calibri"/>
              </a:rPr>
              <a:t>If you require any advice or support on these then I have help sheets in my room.</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757772"/>
            <a:ext cx="6561438" cy="54674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Seneca.</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7"/>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7">
                <a:tc>
                  <a:txBody>
                    <a:bodyPr/>
                    <a:lstStyle/>
                    <a:p>
                      <a:pPr marL="0" indent="0">
                        <a:buNone/>
                      </a:pPr>
                      <a:r>
                        <a:rPr lang="en-GB" sz="1600"/>
                        <a:t>Go through the textbooks/revision guides and complete the tasks on the pages you are less certain about.</a:t>
                      </a:r>
                    </a:p>
                    <a:p>
                      <a:pPr marL="0" lvl="0" indent="0">
                        <a:buNone/>
                      </a:pPr>
                      <a:endParaRPr lang="en-GB" sz="1600"/>
                    </a:p>
                    <a:p>
                      <a:pPr marL="0" lvl="0" indent="0">
                        <a:buNone/>
                      </a:pPr>
                      <a:r>
                        <a:rPr lang="en-GB" sz="1600"/>
                        <a:t>The more you do the better your knowledge will become as you review the work.</a:t>
                      </a:r>
                    </a:p>
                  </a:txBody>
                  <a:tcPr anchor="ct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278754"/>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N/A</a:t>
            </a:r>
            <a:endParaRPr lang="en-US">
              <a:cs typeface="Calibri" panose="020F0502020204030204"/>
            </a:endParaRPr>
          </a:p>
        </p:txBody>
      </p:sp>
    </p:spTree>
    <p:extLst>
      <p:ext uri="{BB962C8B-B14F-4D97-AF65-F5344CB8AC3E}">
        <p14:creationId xmlns:p14="http://schemas.microsoft.com/office/powerpoint/2010/main" val="27081833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Maths Homework – Half Term 4, Week 2</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8281" y="2310960"/>
              <a:ext cx="6561438" cy="489666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u="sng">
                  <a:ea typeface="+mn-lt"/>
                  <a:cs typeface="+mn-lt"/>
                </a:rPr>
                <a:t>Main Task – Past Paper</a:t>
              </a:r>
            </a:p>
            <a:p>
              <a:endParaRPr lang="en-GB" b="1" u="sng">
                <a:ea typeface="+mn-lt"/>
                <a:cs typeface="+mn-lt"/>
              </a:endParaRPr>
            </a:p>
            <a:p>
              <a:r>
                <a:rPr lang="en-GB" b="1" u="sng">
                  <a:ea typeface="+mn-lt"/>
                  <a:cs typeface="+mn-lt"/>
                </a:rPr>
                <a:t>Jan 2023 Paper 1 – </a:t>
              </a:r>
              <a:r>
                <a:rPr lang="en-GB" b="1" u="sng">
                  <a:highlight>
                    <a:srgbClr val="FFFF00"/>
                  </a:highlight>
                  <a:ea typeface="+mn-lt"/>
                  <a:cs typeface="+mn-lt"/>
                </a:rPr>
                <a:t>due on 1st March</a:t>
              </a:r>
              <a:endParaRPr lang="en-GB" b="1" u="sng" baseline="30000">
                <a:highlight>
                  <a:srgbClr val="FFFF00"/>
                </a:highlight>
                <a:ea typeface="+mn-lt"/>
                <a:cs typeface="+mn-lt"/>
              </a:endParaRPr>
            </a:p>
            <a:p>
              <a:endParaRPr lang="en-GB" b="1">
                <a:ea typeface="+mn-lt"/>
                <a:cs typeface="+mn-lt"/>
              </a:endParaRPr>
            </a:p>
            <a:p>
              <a:r>
                <a:rPr lang="en-GB">
                  <a:ea typeface="+mn-lt"/>
                  <a:cs typeface="+mn-lt"/>
                </a:rPr>
                <a:t>Spend the next 2 weeks completing the past paper assigned by Mrs Thompson to the best of your ability.</a:t>
              </a:r>
            </a:p>
            <a:p>
              <a:endParaRPr lang="en-GB">
                <a:ea typeface="+mn-lt"/>
                <a:cs typeface="+mn-lt"/>
              </a:endParaRPr>
            </a:p>
            <a:p>
              <a:r>
                <a:rPr lang="en-GB">
                  <a:ea typeface="+mn-lt"/>
                  <a:cs typeface="+mn-lt"/>
                </a:rPr>
                <a:t>Complete as much as you can in exam conditions in a black or blue pen</a:t>
              </a:r>
            </a:p>
            <a:p>
              <a:endParaRPr lang="en-GB">
                <a:ea typeface="+mn-lt"/>
                <a:cs typeface="+mn-lt"/>
              </a:endParaRPr>
            </a:p>
            <a:p>
              <a:r>
                <a:rPr lang="en-GB">
                  <a:ea typeface="+mn-lt"/>
                  <a:cs typeface="+mn-lt"/>
                </a:rPr>
                <a:t>Then complete the questions you need help with in a different colour pen by either:</a:t>
              </a:r>
            </a:p>
            <a:p>
              <a:endParaRPr lang="en-GB">
                <a:ea typeface="+mn-lt"/>
                <a:cs typeface="+mn-lt"/>
              </a:endParaRPr>
            </a:p>
            <a:p>
              <a:pPr marL="285750" indent="-285750">
                <a:buFont typeface="Arial" panose="020B0604020202020204" pitchFamily="34" charset="0"/>
                <a:buChar char="•"/>
              </a:pPr>
              <a:r>
                <a:rPr lang="en-GB">
                  <a:ea typeface="+mn-lt"/>
                  <a:cs typeface="+mn-lt"/>
                </a:rPr>
                <a:t>Looking it up</a:t>
              </a:r>
            </a:p>
            <a:p>
              <a:pPr marL="285750" indent="-285750">
                <a:buFont typeface="Arial" panose="020B0604020202020204" pitchFamily="34" charset="0"/>
                <a:buChar char="•"/>
              </a:pPr>
              <a:r>
                <a:rPr lang="en-GB">
                  <a:ea typeface="+mn-lt"/>
                  <a:cs typeface="+mn-lt"/>
                </a:rPr>
                <a:t>Asking a friend</a:t>
              </a:r>
            </a:p>
            <a:p>
              <a:pPr marL="285750" indent="-285750">
                <a:buFont typeface="Arial" panose="020B0604020202020204" pitchFamily="34" charset="0"/>
                <a:buChar char="•"/>
              </a:pPr>
              <a:r>
                <a:rPr lang="en-GB">
                  <a:ea typeface="+mn-lt"/>
                  <a:cs typeface="+mn-lt"/>
                </a:rPr>
                <a:t>Asking Mrs Thompson</a:t>
              </a:r>
            </a:p>
            <a:p>
              <a:pPr marL="285750" indent="-285750">
                <a:buFont typeface="Arial" panose="020B0604020202020204" pitchFamily="34" charset="0"/>
                <a:buChar char="•"/>
              </a:pPr>
              <a:r>
                <a:rPr lang="en-GB">
                  <a:ea typeface="+mn-lt"/>
                  <a:cs typeface="+mn-lt"/>
                </a:rPr>
                <a:t>Watch the you tube solution video emailed out</a:t>
              </a:r>
            </a:p>
            <a:p>
              <a:endParaRPr lang="en-GB" b="1">
                <a:ea typeface="+mn-lt"/>
                <a:cs typeface="+mn-lt"/>
              </a:endParaRPr>
            </a:p>
            <a:p>
              <a:endParaRPr lang="en-GB" b="1">
                <a:ea typeface="+mn-lt"/>
                <a:cs typeface="+mn-lt"/>
              </a:endParaRPr>
            </a:p>
            <a:p>
              <a:endParaRPr lang="en-GB" b="1">
                <a:ea typeface="+mn-lt"/>
                <a:cs typeface="+mn-lt"/>
              </a:endParaRPr>
            </a:p>
            <a:p>
              <a:endParaRPr lang="en-GB">
                <a:ea typeface="+mn-lt"/>
                <a:cs typeface="+mn-lt"/>
              </a:endParaRPr>
            </a:p>
            <a:p>
              <a:endParaRPr lang="en-GB">
                <a:ea typeface="+mn-lt"/>
                <a:cs typeface="+mn-lt"/>
              </a:endParaRPr>
            </a:p>
            <a:p>
              <a:endParaRPr lang="en-GB">
                <a:ea typeface="+mn-lt"/>
                <a:cs typeface="+mn-lt"/>
              </a:endParaRPr>
            </a:p>
            <a:p>
              <a:r>
                <a:rPr lang="en-GB">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665890"/>
              <a:ext cx="6561438" cy="77482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600"/>
                <a:t>What have been your strengths in maths this week?</a:t>
              </a:r>
            </a:p>
            <a:p>
              <a:pPr marL="342900" indent="-342900">
                <a:buFont typeface="+mj-lt"/>
                <a:buAutoNum type="arabicPeriod"/>
              </a:pPr>
              <a:r>
                <a:rPr lang="en-GB" sz="1600"/>
                <a:t>What have been the areas that have challenged you in maths this week?</a:t>
              </a:r>
            </a:p>
            <a:p>
              <a:pPr marL="342900" indent="-342900">
                <a:buFont typeface="+mj-lt"/>
                <a:buAutoNum type="arabicPeriod"/>
              </a:pPr>
              <a:r>
                <a:rPr lang="en-GB" sz="16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51542" y="7267781"/>
              <a:ext cx="6561438" cy="13981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pPr algn="ctr">
                <a:lnSpc>
                  <a:spcPct val="107000"/>
                </a:lnSpc>
                <a:spcAft>
                  <a:spcPts val="800"/>
                </a:spcAft>
              </a:pPr>
              <a:r>
                <a:rPr lang="en-GB" sz="1400" b="1">
                  <a:ea typeface="+mn-lt"/>
                  <a:cs typeface="+mn-lt"/>
                </a:rPr>
                <a:t>Extension Task </a:t>
              </a:r>
              <a:r>
                <a:rPr lang="en-GB" sz="1400">
                  <a:ea typeface="+mn-lt"/>
                  <a:cs typeface="+mn-lt"/>
                </a:rPr>
                <a:t>– SENECA</a:t>
              </a:r>
            </a:p>
            <a:p>
              <a:pPr algn="ctr">
                <a:lnSpc>
                  <a:spcPct val="107000"/>
                </a:lnSpc>
                <a:spcAft>
                  <a:spcPts val="800"/>
                </a:spcAft>
              </a:pPr>
              <a:endParaRPr lang="en-GB" sz="1400">
                <a:ea typeface="+mn-lt"/>
                <a:cs typeface="+mn-lt"/>
              </a:endParaRPr>
            </a:p>
            <a:p>
              <a:pPr algn="ctr">
                <a:lnSpc>
                  <a:spcPct val="107000"/>
                </a:lnSpc>
                <a:spcAft>
                  <a:spcPts val="800"/>
                </a:spcAft>
              </a:pPr>
              <a:r>
                <a:rPr lang="en-GB" sz="1400">
                  <a:ea typeface="+mn-lt"/>
                  <a:cs typeface="+mn-lt"/>
                </a:rPr>
                <a:t>Task assigned on SENECA based on this week's class content</a:t>
              </a:r>
            </a:p>
            <a:p>
              <a:pPr algn="ctr">
                <a:lnSpc>
                  <a:spcPct val="107000"/>
                </a:lnSpc>
                <a:spcAft>
                  <a:spcPts val="800"/>
                </a:spcAft>
              </a:pPr>
              <a:endParaRPr lang="en-GB" sz="1400">
                <a:ea typeface="+mn-lt"/>
                <a:cs typeface="+mn-lt"/>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114981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b="1"/>
                <a:t>Recap Task – </a:t>
              </a:r>
            </a:p>
            <a:p>
              <a:r>
                <a:rPr lang="en-GB"/>
                <a:t>When working through the past paper, begin to build up a stack of flash cards with key facts on.</a:t>
              </a:r>
            </a:p>
          </p:txBody>
        </p:sp>
      </p:grpSp>
    </p:spTree>
    <p:extLst>
      <p:ext uri="{BB962C8B-B14F-4D97-AF65-F5344CB8AC3E}">
        <p14:creationId xmlns:p14="http://schemas.microsoft.com/office/powerpoint/2010/main" val="3970501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04FFEB0-D86E-EB33-5191-204D349F8CD0}"/>
              </a:ext>
            </a:extLst>
          </p:cNvPr>
          <p:cNvGrpSpPr/>
          <p:nvPr/>
        </p:nvGrpSpPr>
        <p:grpSpPr>
          <a:xfrm>
            <a:off x="219008" y="0"/>
            <a:ext cx="6703916" cy="9195827"/>
            <a:chOff x="3812718" y="0"/>
            <a:chExt cx="6727437" cy="9440716"/>
          </a:xfrm>
        </p:grpSpPr>
        <p:pic>
          <p:nvPicPr>
            <p:cNvPr id="5" name="Picture 4">
              <a:extLst>
                <a:ext uri="{FF2B5EF4-FFF2-40B4-BE49-F238E27FC236}">
                  <a16:creationId xmlns:a16="http://schemas.microsoft.com/office/drawing/2014/main" id="{3784557B-4DE7-7323-6046-F0344A94D48F}"/>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061D753-5392-EA5D-3775-BA755B9BE31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Music </a:t>
              </a:r>
              <a:endParaRPr lang="en-US"/>
            </a:p>
            <a:p>
              <a:pPr algn="ctr"/>
              <a:r>
                <a:rPr lang="en-GB" sz="2400" b="1">
                  <a:ea typeface="+mn-lt"/>
                  <a:cs typeface="+mn-lt"/>
                </a:rPr>
                <a:t>Composition &amp; Performance</a:t>
              </a:r>
              <a:endParaRPr lang="en-GB"/>
            </a:p>
            <a:p>
              <a:pPr algn="ctr"/>
              <a:r>
                <a:rPr lang="en-GB" sz="2400" b="1">
                  <a:ea typeface="+mn-lt"/>
                  <a:cs typeface="+mn-lt"/>
                </a:rPr>
                <a:t>Homework – Half Term 4, Week 2</a:t>
              </a:r>
              <a:endParaRPr lang="en-GB"/>
            </a:p>
          </p:txBody>
        </p:sp>
        <p:sp>
          <p:nvSpPr>
            <p:cNvPr id="7" name="Rectangle 6">
              <a:extLst>
                <a:ext uri="{FF2B5EF4-FFF2-40B4-BE49-F238E27FC236}">
                  <a16:creationId xmlns:a16="http://schemas.microsoft.com/office/drawing/2014/main" id="{94224547-0B87-B5E3-7F34-8E7F0DE5B58C}"/>
                </a:ext>
              </a:extLst>
            </p:cNvPr>
            <p:cNvSpPr/>
            <p:nvPr/>
          </p:nvSpPr>
          <p:spPr>
            <a:xfrm>
              <a:off x="3816858" y="1309888"/>
              <a:ext cx="6499465" cy="511809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solidFill>
                    <a:schemeClr val="tx1"/>
                  </a:solidFill>
                  <a:ea typeface="+mn-lt"/>
                  <a:cs typeface="+mn-lt"/>
                </a:rPr>
                <a:t>COMPOSITION</a:t>
              </a:r>
              <a:endParaRPr lang="en-US"/>
            </a:p>
            <a:p>
              <a:r>
                <a:rPr lang="en-GB" b="1">
                  <a:solidFill>
                    <a:schemeClr val="tx1"/>
                  </a:solidFill>
                  <a:ea typeface="+mn-lt"/>
                  <a:cs typeface="+mn-lt"/>
                </a:rPr>
                <a:t>Work on your compositions </a:t>
              </a:r>
              <a:endParaRPr lang="en-GB"/>
            </a:p>
            <a:p>
              <a:r>
                <a:rPr lang="en-GB">
                  <a:solidFill>
                    <a:schemeClr val="tx1"/>
                  </a:solidFill>
                  <a:ea typeface="+mn-lt"/>
                  <a:cs typeface="+mn-lt"/>
                </a:rPr>
                <a:t>1.</a:t>
              </a:r>
              <a:r>
                <a:rPr lang="en-GB" b="1">
                  <a:solidFill>
                    <a:schemeClr val="tx1"/>
                  </a:solidFill>
                  <a:latin typeface="Calibri"/>
                  <a:ea typeface="+mn-lt"/>
                  <a:cs typeface="Calibri" panose="020F0502020204030204"/>
                </a:rPr>
                <a:t>Composition To a Brief</a:t>
              </a:r>
              <a:endParaRPr lang="en-GB">
                <a:solidFill>
                  <a:schemeClr val="tx1"/>
                </a:solidFill>
              </a:endParaRPr>
            </a:p>
            <a:p>
              <a:r>
                <a:rPr lang="en-GB">
                  <a:solidFill>
                    <a:schemeClr val="tx1"/>
                  </a:solidFill>
                  <a:latin typeface="Calibri"/>
                  <a:ea typeface="+mn-lt"/>
                  <a:cs typeface="Calibri" panose="020F0502020204030204"/>
                </a:rPr>
                <a:t>Using appropriate elements, techniques and resources, compose a piece </a:t>
              </a:r>
              <a:r>
                <a:rPr lang="en-GB">
                  <a:solidFill>
                    <a:schemeClr val="tx1"/>
                  </a:solidFill>
                  <a:latin typeface="Calibri"/>
                  <a:ea typeface="Calibri"/>
                  <a:cs typeface="Calibri" panose="020F0502020204030204"/>
                </a:rPr>
                <a:t>of music suitable to accompany a House of Horrors attraction at a theme park.</a:t>
              </a:r>
              <a:endParaRPr lang="en-US">
                <a:solidFill>
                  <a:schemeClr val="tx1"/>
                </a:solidFill>
              </a:endParaRPr>
            </a:p>
            <a:p>
              <a:r>
                <a:rPr lang="en-GB" b="1">
                  <a:solidFill>
                    <a:schemeClr val="tx1"/>
                  </a:solidFill>
                  <a:ea typeface="+mn-lt"/>
                  <a:cs typeface="+mn-lt"/>
                </a:rPr>
                <a:t>2.</a:t>
              </a:r>
              <a:r>
                <a:rPr lang="en-GB" b="1">
                  <a:solidFill>
                    <a:schemeClr val="tx1"/>
                  </a:solidFill>
                  <a:latin typeface="Calibri"/>
                  <a:cs typeface="Calibri" panose="020F0502020204030204"/>
                </a:rPr>
                <a:t> Free Composition</a:t>
              </a:r>
              <a:endParaRPr lang="en-GB">
                <a:solidFill>
                  <a:schemeClr val="tx1"/>
                </a:solidFill>
              </a:endParaRPr>
            </a:p>
            <a:p>
              <a:r>
                <a:rPr lang="en-GB">
                  <a:solidFill>
                    <a:schemeClr val="tx1"/>
                  </a:solidFill>
                  <a:latin typeface="Calibri"/>
                  <a:cs typeface="Calibri" panose="020F0502020204030204"/>
                </a:rPr>
                <a:t>Write a folk song containing an instrumental section.</a:t>
              </a:r>
              <a:endParaRPr lang="en-GB">
                <a:solidFill>
                  <a:schemeClr val="tx1"/>
                </a:solidFill>
              </a:endParaRPr>
            </a:p>
            <a:p>
              <a:r>
                <a:rPr lang="en-GB">
                  <a:solidFill>
                    <a:schemeClr val="tx1"/>
                  </a:solidFill>
                  <a:latin typeface="Calibri"/>
                  <a:cs typeface="Calibri" panose="020F0502020204030204"/>
                </a:rPr>
                <a:t>Make sure your compositions demonstrate use of the musical elements, at least two from each of these two lists –</a:t>
              </a:r>
              <a:endParaRPr lang="en-GB"/>
            </a:p>
            <a:p>
              <a:r>
                <a:rPr lang="en-GB">
                  <a:solidFill>
                    <a:schemeClr val="tx1"/>
                  </a:solidFill>
                  <a:latin typeface="Arial"/>
                  <a:cs typeface="Arial"/>
                </a:rPr>
                <a:t>•</a:t>
              </a:r>
              <a:r>
                <a:rPr lang="en-GB">
                  <a:solidFill>
                    <a:schemeClr val="tx1"/>
                  </a:solidFill>
                  <a:latin typeface="Calibri"/>
                  <a:cs typeface="Calibri" panose="020F0502020204030204"/>
                </a:rPr>
                <a:t>Rhythm, metre, texture, melody, structure, form</a:t>
              </a:r>
              <a:endParaRPr lang="en-GB"/>
            </a:p>
            <a:p>
              <a:r>
                <a:rPr lang="en-GB">
                  <a:solidFill>
                    <a:schemeClr val="tx1"/>
                  </a:solidFill>
                  <a:latin typeface="Arial"/>
                  <a:cs typeface="Arial"/>
                </a:rPr>
                <a:t>•</a:t>
              </a:r>
              <a:r>
                <a:rPr lang="en-GB">
                  <a:solidFill>
                    <a:schemeClr val="tx1"/>
                  </a:solidFill>
                  <a:latin typeface="Calibri"/>
                  <a:cs typeface="Calibri" panose="020F0502020204030204"/>
                </a:rPr>
                <a:t>Harmony, tonality, timbre, dynamics, phrasing, articulation.</a:t>
              </a:r>
              <a:endParaRPr lang="en-GB"/>
            </a:p>
            <a:p>
              <a:r>
                <a:rPr lang="en-GB">
                  <a:solidFill>
                    <a:schemeClr val="tx1"/>
                  </a:solidFill>
                  <a:ea typeface="+mn-lt"/>
                  <a:cs typeface="+mn-lt"/>
                </a:rPr>
                <a:t>e.g.</a:t>
              </a:r>
              <a:r>
                <a:rPr lang="en-GB">
                  <a:solidFill>
                    <a:schemeClr val="tx1"/>
                  </a:solidFill>
                  <a:latin typeface="Calibri"/>
                  <a:cs typeface="Calibri" panose="020F0502020204030204"/>
                </a:rPr>
                <a:t> </a:t>
              </a:r>
              <a:r>
                <a:rPr lang="en-GB" b="1">
                  <a:solidFill>
                    <a:schemeClr val="tx1"/>
                  </a:solidFill>
                  <a:latin typeface="Calibri"/>
                  <a:cs typeface="Calibri" panose="020F0502020204030204"/>
                </a:rPr>
                <a:t>Metre</a:t>
              </a:r>
              <a:r>
                <a:rPr lang="en-GB">
                  <a:solidFill>
                    <a:schemeClr val="tx1"/>
                  </a:solidFill>
                  <a:latin typeface="Calibri"/>
                  <a:cs typeface="Calibri" panose="020F0502020204030204"/>
                </a:rPr>
                <a:t> – include changes of time signature</a:t>
              </a:r>
              <a:endParaRPr lang="en-GB">
                <a:solidFill>
                  <a:schemeClr val="tx1"/>
                </a:solidFill>
              </a:endParaRPr>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Rhythm</a:t>
              </a:r>
              <a:r>
                <a:rPr lang="en-GB">
                  <a:solidFill>
                    <a:schemeClr val="tx1"/>
                  </a:solidFill>
                  <a:latin typeface="Calibri"/>
                  <a:cs typeface="Calibri" panose="020F0502020204030204"/>
                </a:rPr>
                <a:t> – use a variety of rhythmic motifs including triplets, </a:t>
              </a:r>
            </a:p>
            <a:p>
              <a:r>
                <a:rPr lang="en-GB">
                  <a:solidFill>
                    <a:schemeClr val="tx1"/>
                  </a:solidFill>
                  <a:latin typeface="Calibri"/>
                  <a:cs typeface="Calibri" panose="020F0502020204030204"/>
                </a:rPr>
                <a:t>                          dotted notes and semi-quavers</a:t>
              </a:r>
              <a:endParaRPr lang="en-GB"/>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Tonality</a:t>
              </a:r>
              <a:r>
                <a:rPr lang="en-GB">
                  <a:solidFill>
                    <a:schemeClr val="tx1"/>
                  </a:solidFill>
                  <a:latin typeface="Calibri"/>
                  <a:cs typeface="Calibri" panose="020F0502020204030204"/>
                </a:rPr>
                <a:t> – change key signature at least once, use the relative </a:t>
              </a:r>
              <a:endParaRPr lang="en-GB"/>
            </a:p>
            <a:p>
              <a:r>
                <a:rPr lang="en-GB">
                  <a:solidFill>
                    <a:schemeClr val="tx1"/>
                  </a:solidFill>
                  <a:latin typeface="Calibri"/>
                  <a:cs typeface="Calibri" panose="020F0502020204030204"/>
                </a:rPr>
                <a:t>                            minor</a:t>
              </a:r>
              <a:endParaRPr lang="en-GB">
                <a:solidFill>
                  <a:schemeClr val="tx1"/>
                </a:solidFill>
              </a:endParaRPr>
            </a:p>
          </p:txBody>
        </p:sp>
        <p:sp>
          <p:nvSpPr>
            <p:cNvPr id="8" name="Rectangle 7">
              <a:extLst>
                <a:ext uri="{FF2B5EF4-FFF2-40B4-BE49-F238E27FC236}">
                  <a16:creationId xmlns:a16="http://schemas.microsoft.com/office/drawing/2014/main" id="{3FAFAA9E-B513-3899-DAF2-BE6EDF00F7F1}"/>
                </a:ext>
              </a:extLst>
            </p:cNvPr>
            <p:cNvSpPr/>
            <p:nvPr/>
          </p:nvSpPr>
          <p:spPr>
            <a:xfrm>
              <a:off x="3812718" y="8369865"/>
              <a:ext cx="6489147" cy="107085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Music this week?</a:t>
              </a:r>
              <a:endParaRPr lang="en-GB" sz="1600">
                <a:cs typeface="Calibri"/>
              </a:endParaRPr>
            </a:p>
            <a:p>
              <a:pPr marL="236855" indent="-236855">
                <a:buFont typeface="+mj-lt"/>
                <a:buAutoNum type="arabicPeriod"/>
              </a:pPr>
              <a:r>
                <a:rPr lang="en-GB" sz="1600"/>
                <a:t>What have been the areas that have challenged you in Music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9" name="Rectangle 8">
              <a:extLst>
                <a:ext uri="{FF2B5EF4-FFF2-40B4-BE49-F238E27FC236}">
                  <a16:creationId xmlns:a16="http://schemas.microsoft.com/office/drawing/2014/main" id="{F0BE11C3-076D-1A7C-1827-2BD14A56F76D}"/>
                </a:ext>
              </a:extLst>
            </p:cNvPr>
            <p:cNvSpPr/>
            <p:nvPr/>
          </p:nvSpPr>
          <p:spPr>
            <a:xfrm>
              <a:off x="3816858" y="6547293"/>
              <a:ext cx="6485007" cy="17572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ea typeface="+mn-lt"/>
                  <a:cs typeface="+mn-lt"/>
                </a:rPr>
                <a:t>PERFORMANCE</a:t>
              </a:r>
              <a:endParaRPr lang="en-US">
                <a:cs typeface="Calibri" panose="020F0502020204030204"/>
              </a:endParaRPr>
            </a:p>
            <a:p>
              <a:r>
                <a:rPr lang="en-GB" b="1">
                  <a:ea typeface="+mn-lt"/>
                  <a:cs typeface="+mn-lt"/>
                </a:rPr>
                <a:t>Work on your performances</a:t>
              </a:r>
              <a:endParaRPr lang="en-GB">
                <a:cs typeface="Calibri" panose="020F0502020204030204"/>
              </a:endParaRPr>
            </a:p>
            <a:p>
              <a:r>
                <a:rPr lang="en-GB">
                  <a:ea typeface="+mn-lt"/>
                  <a:cs typeface="+mn-lt"/>
                </a:rPr>
                <a:t>Make sure you are singing in the correct style for your chosen pieces and musical elements including dynamics, articulation and ornamentation where appropriate</a:t>
              </a:r>
              <a:endParaRPr lang="en-GB" b="1">
                <a:cs typeface="Calibri" panose="020F0502020204030204"/>
              </a:endParaRPr>
            </a:p>
          </p:txBody>
        </p:sp>
      </p:grpSp>
    </p:spTree>
    <p:extLst>
      <p:ext uri="{BB962C8B-B14F-4D97-AF65-F5344CB8AC3E}">
        <p14:creationId xmlns:p14="http://schemas.microsoft.com/office/powerpoint/2010/main" val="16042355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C1134497-F748-F5A6-E4A3-AFF93063264E}"/>
              </a:ext>
            </a:extLst>
          </p:cNvPr>
          <p:cNvGrpSpPr/>
          <p:nvPr/>
        </p:nvGrpSpPr>
        <p:grpSpPr>
          <a:xfrm>
            <a:off x="146155" y="0"/>
            <a:ext cx="6643634" cy="9333410"/>
            <a:chOff x="3811901" y="0"/>
            <a:chExt cx="6728254" cy="9440716"/>
          </a:xfrm>
        </p:grpSpPr>
        <p:pic>
          <p:nvPicPr>
            <p:cNvPr id="4" name="Picture 3">
              <a:extLst>
                <a:ext uri="{FF2B5EF4-FFF2-40B4-BE49-F238E27FC236}">
                  <a16:creationId xmlns:a16="http://schemas.microsoft.com/office/drawing/2014/main" id="{C8F51E22-4E62-BACA-BE13-82C4EADA167C}"/>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DBC288C-67D1-75F6-EA45-3E5275947CAB}"/>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RE Homework – Half Term 4, Week 2</a:t>
              </a:r>
              <a:endParaRPr lang="en-GB" sz="2400">
                <a:ea typeface="+mn-lt"/>
                <a:cs typeface="+mn-lt"/>
              </a:endParaRPr>
            </a:p>
          </p:txBody>
        </p:sp>
        <p:sp>
          <p:nvSpPr>
            <p:cNvPr id="6" name="Rectangle 5">
              <a:extLst>
                <a:ext uri="{FF2B5EF4-FFF2-40B4-BE49-F238E27FC236}">
                  <a16:creationId xmlns:a16="http://schemas.microsoft.com/office/drawing/2014/main" id="{DFCB69CF-48FD-C38A-28D4-A763665D1A16}"/>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Revise for Paper 2. See e-mail for </a:t>
              </a:r>
            </a:p>
            <a:p>
              <a:r>
                <a:rPr lang="en-GB" sz="2000">
                  <a:cs typeface="Calibri"/>
                </a:rPr>
                <a:t>more revision resources.</a:t>
              </a:r>
            </a:p>
            <a:p>
              <a:endParaRPr lang="en-GB" sz="2000">
                <a:cs typeface="Calibri"/>
              </a:endParaRPr>
            </a:p>
            <a:p>
              <a:r>
                <a:rPr lang="en-GB" sz="2000">
                  <a:cs typeface="Calibri"/>
                </a:rPr>
                <a:t>End of Unit Tests and Exam style Questions for Themes A, B, D and E on Seneca.</a:t>
              </a:r>
            </a:p>
            <a:p>
              <a:endParaRPr lang="en-GB" sz="2000">
                <a:cs typeface="Calibri"/>
              </a:endParaRPr>
            </a:p>
            <a:p>
              <a:r>
                <a:rPr lang="en-GB" sz="2000">
                  <a:ea typeface="+mn-lt"/>
                  <a:cs typeface="+mn-lt"/>
                </a:rPr>
                <a:t>Online documents - </a:t>
              </a:r>
              <a:r>
                <a:rPr lang="en-GB" sz="2000">
                  <a:cs typeface="Calibri"/>
                  <a:hlinkClick r:id="rId3"/>
                </a:rPr>
                <a:t>RE Homework Documents</a:t>
              </a:r>
              <a:endParaRPr lang="en-GB" sz="2000">
                <a:ea typeface="+mn-lt"/>
                <a:cs typeface="+mn-lt"/>
              </a:endParaRPr>
            </a:p>
          </p:txBody>
        </p:sp>
        <p:sp>
          <p:nvSpPr>
            <p:cNvPr id="7" name="Rectangle 6">
              <a:extLst>
                <a:ext uri="{FF2B5EF4-FFF2-40B4-BE49-F238E27FC236}">
                  <a16:creationId xmlns:a16="http://schemas.microsoft.com/office/drawing/2014/main" id="{C724F838-3F73-A14E-6583-76EA1CF44972}"/>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RE Revision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35FEB5B8-D6C0-D381-2715-6BF452AD3217}"/>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Attempt another practice question from each section. </a:t>
              </a:r>
            </a:p>
          </p:txBody>
        </p:sp>
        <p:sp>
          <p:nvSpPr>
            <p:cNvPr id="9" name="Rectangle 8">
              <a:extLst>
                <a:ext uri="{FF2B5EF4-FFF2-40B4-BE49-F238E27FC236}">
                  <a16:creationId xmlns:a16="http://schemas.microsoft.com/office/drawing/2014/main" id="{1C34493E-17D5-7B83-2427-2699F805395D}"/>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See Paper 2 Key Words Document</a:t>
              </a:r>
              <a:endParaRPr lang="en-GB">
                <a:cs typeface="Calibri"/>
              </a:endParaRPr>
            </a:p>
          </p:txBody>
        </p:sp>
        <p:sp>
          <p:nvSpPr>
            <p:cNvPr id="10" name="Rectangle 9">
              <a:extLst>
                <a:ext uri="{FF2B5EF4-FFF2-40B4-BE49-F238E27FC236}">
                  <a16:creationId xmlns:a16="http://schemas.microsoft.com/office/drawing/2014/main" id="{31CEB276-8CA4-8B02-E8B4-F56C91A31170}"/>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GB">
                <a:ea typeface="+mn-lt"/>
                <a:cs typeface="+mn-lt"/>
              </a:endParaRPr>
            </a:p>
            <a:p>
              <a:r>
                <a:rPr lang="en-GB">
                  <a:cs typeface="Calibri"/>
                </a:rPr>
                <a:t>Religious Responses to Victims of War Quiz </a:t>
              </a:r>
            </a:p>
          </p:txBody>
        </p:sp>
      </p:grpSp>
      <p:pic>
        <p:nvPicPr>
          <p:cNvPr id="12" name="Picture 11" descr="Qr code&#10;&#10;Description automatically generated">
            <a:extLst>
              <a:ext uri="{FF2B5EF4-FFF2-40B4-BE49-F238E27FC236}">
                <a16:creationId xmlns:a16="http://schemas.microsoft.com/office/drawing/2014/main" id="{EDA35A28-D59C-A584-F303-6006E4FA6F9E}"/>
              </a:ext>
            </a:extLst>
          </p:cNvPr>
          <p:cNvPicPr>
            <a:picLocks noChangeAspect="1"/>
          </p:cNvPicPr>
          <p:nvPr/>
        </p:nvPicPr>
        <p:blipFill>
          <a:blip r:embed="rId4"/>
          <a:stretch>
            <a:fillRect/>
          </a:stretch>
        </p:blipFill>
        <p:spPr>
          <a:xfrm>
            <a:off x="5170803" y="5401220"/>
            <a:ext cx="1302584" cy="1301079"/>
          </a:xfrm>
          <a:prstGeom prst="rect">
            <a:avLst/>
          </a:prstGeom>
        </p:spPr>
      </p:pic>
      <p:pic>
        <p:nvPicPr>
          <p:cNvPr id="11" name="Picture 10" descr="A qr code with black squares&#10;&#10;Description automatically generated">
            <a:extLst>
              <a:ext uri="{FF2B5EF4-FFF2-40B4-BE49-F238E27FC236}">
                <a16:creationId xmlns:a16="http://schemas.microsoft.com/office/drawing/2014/main" id="{911E5EB7-AB15-B192-7297-40B8B845C24C}"/>
              </a:ext>
            </a:extLst>
          </p:cNvPr>
          <p:cNvPicPr>
            <a:picLocks noChangeAspect="1"/>
          </p:cNvPicPr>
          <p:nvPr/>
        </p:nvPicPr>
        <p:blipFill>
          <a:blip r:embed="rId5"/>
          <a:stretch>
            <a:fillRect/>
          </a:stretch>
        </p:blipFill>
        <p:spPr>
          <a:xfrm>
            <a:off x="4898571" y="1394415"/>
            <a:ext cx="1574858" cy="1573841"/>
          </a:xfrm>
          <a:prstGeom prst="rect">
            <a:avLst/>
          </a:prstGeom>
        </p:spPr>
      </p:pic>
      <p:pic>
        <p:nvPicPr>
          <p:cNvPr id="13" name="Picture 12" descr="A qr code with black squares&#10;&#10;Description automatically generated">
            <a:extLst>
              <a:ext uri="{FF2B5EF4-FFF2-40B4-BE49-F238E27FC236}">
                <a16:creationId xmlns:a16="http://schemas.microsoft.com/office/drawing/2014/main" id="{A04D0DA2-61AE-A794-8480-0CFF27A59804}"/>
              </a:ext>
            </a:extLst>
          </p:cNvPr>
          <p:cNvPicPr>
            <a:picLocks noChangeAspect="1"/>
          </p:cNvPicPr>
          <p:nvPr/>
        </p:nvPicPr>
        <p:blipFill>
          <a:blip r:embed="rId6"/>
          <a:stretch>
            <a:fillRect/>
          </a:stretch>
        </p:blipFill>
        <p:spPr>
          <a:xfrm>
            <a:off x="4106156" y="2963825"/>
            <a:ext cx="1589265" cy="1588239"/>
          </a:xfrm>
          <a:prstGeom prst="rect">
            <a:avLst/>
          </a:prstGeom>
        </p:spPr>
      </p:pic>
    </p:spTree>
    <p:extLst>
      <p:ext uri="{BB962C8B-B14F-4D97-AF65-F5344CB8AC3E}">
        <p14:creationId xmlns:p14="http://schemas.microsoft.com/office/powerpoint/2010/main" val="42428994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Science Homework – Half Term 4, Week 2</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23rd February 2024</a:t>
              </a:r>
            </a:p>
            <a:p>
              <a:endParaRPr lang="en-GB" b="1" u="sng">
                <a:ea typeface="Calibri"/>
                <a:cs typeface="Calibri"/>
              </a:endParaRPr>
            </a:p>
            <a:p>
              <a:endParaRPr lang="en-GB" b="1" u="sng">
                <a:ea typeface="Calibri"/>
                <a:cs typeface="Calibri"/>
              </a:endParaRPr>
            </a:p>
            <a:p>
              <a:r>
                <a:rPr lang="en-GB" u="sng">
                  <a:ea typeface="Calibri"/>
                  <a:cs typeface="Calibri"/>
                </a:rPr>
                <a:t>Chemistry Paper 1 </a:t>
              </a:r>
            </a:p>
            <a:p>
              <a:endParaRPr lang="en-GB" u="sng">
                <a:ea typeface="Calibri"/>
                <a:cs typeface="Calibri"/>
              </a:endParaRPr>
            </a:p>
            <a:p>
              <a:r>
                <a:rPr lang="en-GB" u="sng">
                  <a:ea typeface="Calibri"/>
                  <a:cs typeface="Calibri"/>
                </a:rPr>
                <a:t>Physics Paper 1</a:t>
              </a:r>
            </a:p>
            <a:p>
              <a:endParaRPr lang="en-GB" u="sng">
                <a:ea typeface="Calibri"/>
                <a:cs typeface="Calibri"/>
              </a:endParaRPr>
            </a:p>
            <a:p>
              <a:r>
                <a:rPr lang="en-GB" u="sng">
                  <a:ea typeface="Calibri"/>
                  <a:cs typeface="Calibri"/>
                </a:rPr>
                <a:t>Biology Paper 1</a:t>
              </a: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a:ea typeface="+mn-lt"/>
                <a:cs typeface="+mn-lt"/>
              </a:rPr>
              <a:t>Complete one of the exam papers given to you by your teachers. Show Evidence on the Friday of every week. </a:t>
            </a:r>
          </a:p>
          <a:p>
            <a:endParaRPr lang="en-GB">
              <a:ea typeface="+mn-lt"/>
              <a:cs typeface="+mn-lt"/>
            </a:endParaRPr>
          </a:p>
          <a:p>
            <a:r>
              <a:rPr lang="en-GB">
                <a:ea typeface="+mn-lt"/>
                <a:cs typeface="+mn-lt"/>
              </a:rPr>
              <a:t>You can mark yourself (Mark Schemes on the Year 10/11 Shared Drive), or we can mark it. </a:t>
            </a:r>
          </a:p>
          <a:p>
            <a:endParaRPr lang="en-GB">
              <a:ea typeface="+mn-lt"/>
              <a:cs typeface="+mn-lt"/>
            </a:endParaRPr>
          </a:p>
          <a:p>
            <a:r>
              <a:rPr lang="en-GB">
                <a:ea typeface="+mn-lt"/>
                <a:cs typeface="+mn-lt"/>
              </a:rPr>
              <a:t>Please ensure you highlight any questions so we can go through with you any topics – This will reflect in the revision lessons after Easter. </a:t>
            </a:r>
          </a:p>
          <a:p>
            <a:endParaRPr lang="en-GB">
              <a:ea typeface="+mn-lt"/>
              <a:cs typeface="+mn-lt"/>
            </a:endParaRPr>
          </a:p>
          <a:p>
            <a:endParaRPr lang="en-GB">
              <a:ea typeface="+mn-lt"/>
              <a:cs typeface="+mn-lt"/>
            </a:endParaRPr>
          </a:p>
          <a:p>
            <a:pPr algn="ctr"/>
            <a:endParaRPr lang="en-GB">
              <a:ea typeface="+mn-lt"/>
              <a:cs typeface="+mn-lt"/>
            </a:endParaRPr>
          </a:p>
        </p:txBody>
      </p:sp>
      <p:sp>
        <p:nvSpPr>
          <p:cNvPr id="7" name="TextBox 6">
            <a:extLst>
              <a:ext uri="{FF2B5EF4-FFF2-40B4-BE49-F238E27FC236}">
                <a16:creationId xmlns:a16="http://schemas.microsoft.com/office/drawing/2014/main" id="{4E0601F5-D7C3-15B5-83D6-7DC37D3574E4}"/>
              </a:ext>
            </a:extLst>
          </p:cNvPr>
          <p:cNvSpPr txBox="1"/>
          <p:nvPr/>
        </p:nvSpPr>
        <p:spPr>
          <a:xfrm>
            <a:off x="3362806" y="1360603"/>
            <a:ext cx="3111499" cy="646331"/>
          </a:xfrm>
          <a:prstGeom prst="rect">
            <a:avLst/>
          </a:prstGeom>
          <a:noFill/>
          <a:ln>
            <a:solidFill>
              <a:schemeClr val="tx1"/>
            </a:solidFill>
          </a:ln>
        </p:spPr>
        <p:txBody>
          <a:bodyPr wrap="square" lIns="91440" tIns="45720" rIns="91440" bIns="45720" rtlCol="0" anchor="t">
            <a:spAutoFit/>
          </a:bodyPr>
          <a:lstStyle/>
          <a:p>
            <a:pPr algn="ctr"/>
            <a:r>
              <a:rPr lang="en-GB">
                <a:cs typeface="Calibri"/>
              </a:rPr>
              <a:t>You are expected to complete the assignments by Week 6</a:t>
            </a:r>
          </a:p>
        </p:txBody>
      </p:sp>
      <p:pic>
        <p:nvPicPr>
          <p:cNvPr id="4" name="Picture 2">
            <a:extLst>
              <a:ext uri="{FF2B5EF4-FFF2-40B4-BE49-F238E27FC236}">
                <a16:creationId xmlns:a16="http://schemas.microsoft.com/office/drawing/2014/main" id="{3A8E5A1C-4BBD-D60B-C380-61FBC121B1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7206" y="2503229"/>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F2BD026-69A9-E0AB-74F0-D814238170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8479" y="2493466"/>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1519B8BF-F1B1-1535-364C-D482B4C83A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2710" y="2493466"/>
            <a:ext cx="1429839" cy="1429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4390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3 Homework</a:t>
            </a:r>
          </a:p>
        </p:txBody>
      </p:sp>
    </p:spTree>
    <p:extLst>
      <p:ext uri="{BB962C8B-B14F-4D97-AF65-F5344CB8AC3E}">
        <p14:creationId xmlns:p14="http://schemas.microsoft.com/office/powerpoint/2010/main" val="30585633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3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5310298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68650" y="0"/>
            <a:ext cx="6789350" cy="9772616"/>
            <a:chOff x="68650" y="0"/>
            <a:chExt cx="6789350" cy="9169463"/>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Business Studies Homework – Half Term 4, Week 3</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7" y="2423069"/>
              <a:ext cx="6576711" cy="345225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000">
                  <a:solidFill>
                    <a:schemeClr val="tx1"/>
                  </a:solidFill>
                  <a:ea typeface="+mn-lt"/>
                  <a:cs typeface="+mn-lt"/>
                </a:rPr>
                <a:t>                                                Main Task</a:t>
              </a:r>
              <a:endParaRPr lang="en-US" sz="2000">
                <a:solidFill>
                  <a:schemeClr val="tx1"/>
                </a:solidFill>
                <a:ea typeface="+mn-lt"/>
                <a:cs typeface="+mn-lt"/>
              </a:endParaRPr>
            </a:p>
            <a:p>
              <a:endParaRPr lang="en-GB" sz="2000">
                <a:solidFill>
                  <a:schemeClr val="tx1"/>
                </a:solidFill>
                <a:ea typeface="+mn-lt"/>
                <a:cs typeface="+mn-lt"/>
              </a:endParaRPr>
            </a:p>
            <a:p>
              <a:r>
                <a:rPr lang="en-GB" sz="2000">
                  <a:solidFill>
                    <a:schemeClr val="tx1"/>
                  </a:solidFill>
                  <a:ea typeface="+mn-lt"/>
                  <a:cs typeface="Calibri"/>
                </a:rPr>
                <a:t>Complete the revision questions given out this week.</a:t>
              </a:r>
            </a:p>
            <a:p>
              <a:endParaRPr lang="en-GB" sz="2000">
                <a:solidFill>
                  <a:schemeClr val="tx1"/>
                </a:solidFill>
                <a:ea typeface="Calibri"/>
                <a:cs typeface="Calibri" panose="020F0502020204030204"/>
              </a:endParaRPr>
            </a:p>
            <a:p>
              <a:r>
                <a:rPr lang="en-GB" sz="2000">
                  <a:solidFill>
                    <a:schemeClr val="tx1"/>
                  </a:solidFill>
                  <a:ea typeface="Calibri"/>
                  <a:cs typeface="Calibri" panose="020F0502020204030204"/>
                </a:rPr>
                <a:t>Complete the sheet given out regarding how mocks are going.</a:t>
              </a:r>
            </a:p>
            <a:p>
              <a:endParaRPr lang="en-GB" sz="1400">
                <a:solidFill>
                  <a:schemeClr val="tx1"/>
                </a:solidFill>
                <a:ea typeface="Calibri"/>
                <a:cs typeface="Calibri"/>
              </a:endParaRPr>
            </a:p>
            <a:p>
              <a:endParaRPr lang="en-GB" sz="1600" b="1">
                <a:solidFill>
                  <a:schemeClr val="tx1"/>
                </a:solidFill>
                <a:ea typeface="Calibri"/>
                <a:cs typeface="Calibri"/>
              </a:endParaRPr>
            </a:p>
            <a:p>
              <a:endParaRPr lang="en-GB" sz="1600">
                <a:solidFill>
                  <a:schemeClr val="tx1"/>
                </a:solidFill>
                <a:ea typeface="Calibri"/>
                <a:cs typeface="Calibri"/>
              </a:endParaRPr>
            </a:p>
            <a:p>
              <a:pPr marL="285750" indent="-285750">
                <a:buFont typeface="Arial"/>
                <a:buChar char="•"/>
              </a:pPr>
              <a:endParaRPr lang="en-GB" sz="1400">
                <a:solidFill>
                  <a:schemeClr val="tx1"/>
                </a:solidFill>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7490450"/>
              <a:ext cx="6561438" cy="108965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the topic motivation this week?</a:t>
              </a:r>
            </a:p>
            <a:p>
              <a:pPr marL="342900" indent="-342900">
                <a:buFont typeface="+mj-lt"/>
                <a:buAutoNum type="arabicPeriod"/>
              </a:pPr>
              <a:r>
                <a:rPr lang="en-GB" sz="1400"/>
                <a:t>What have been the areas that have challenged you in the topic motivation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68650" y="876935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7" y="6771477"/>
              <a:ext cx="6576711" cy="63291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See Seneca</a:t>
              </a:r>
              <a:endParaRPr lang="en-US"/>
            </a:p>
          </p:txBody>
        </p:sp>
        <p:sp>
          <p:nvSpPr>
            <p:cNvPr id="7" name="Rectangle 6">
              <a:extLst>
                <a:ext uri="{FF2B5EF4-FFF2-40B4-BE49-F238E27FC236}">
                  <a16:creationId xmlns:a16="http://schemas.microsoft.com/office/drawing/2014/main" id="{D3695D3E-C125-EF5F-32F6-B7E32E204520}"/>
                </a:ext>
              </a:extLst>
            </p:cNvPr>
            <p:cNvSpPr/>
            <p:nvPr/>
          </p:nvSpPr>
          <p:spPr>
            <a:xfrm>
              <a:off x="125920" y="5966861"/>
              <a:ext cx="6561438" cy="73011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Key words: Revision Reflection</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56431" y="1210918"/>
              <a:ext cx="6561438" cy="113385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lnSpc>
                  <a:spcPct val="115000"/>
                </a:lnSpc>
                <a:spcBef>
                  <a:spcPts val="600"/>
                </a:spcBef>
                <a:spcAft>
                  <a:spcPts val="600"/>
                </a:spcAft>
              </a:pPr>
              <a:r>
                <a:rPr lang="en-GB" sz="2000"/>
                <a:t>Recap:</a:t>
              </a:r>
              <a:endParaRPr lang="en-GB" sz="2000">
                <a:cs typeface="Calibri" panose="020F0502020204030204"/>
              </a:endParaRPr>
            </a:p>
            <a:p>
              <a:r>
                <a:rPr lang="en-GB" sz="2000">
                  <a:ea typeface="+mn-lt"/>
                  <a:cs typeface="+mn-lt"/>
                </a:rPr>
                <a:t>                                  Define the following:</a:t>
              </a:r>
            </a:p>
            <a:p>
              <a:r>
                <a:rPr lang="en-GB" sz="2000">
                  <a:ea typeface="+mn-lt"/>
                  <a:cs typeface="+mn-lt"/>
                </a:rPr>
                <a:t>                                             </a:t>
              </a:r>
              <a:endParaRPr lang="en-GB" sz="2000">
                <a:cs typeface="Calibri"/>
              </a:endParaRPr>
            </a:p>
          </p:txBody>
        </p:sp>
      </p:grpSp>
    </p:spTree>
    <p:extLst>
      <p:ext uri="{BB962C8B-B14F-4D97-AF65-F5344CB8AC3E}">
        <p14:creationId xmlns:p14="http://schemas.microsoft.com/office/powerpoint/2010/main" val="29393224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11 English Homework </a:t>
            </a:r>
          </a:p>
          <a:p>
            <a:pPr algn="ctr"/>
            <a:r>
              <a:rPr lang="en-GB" sz="2800" b="1"/>
              <a:t>Half Term 4, Week 3</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Calibri"/>
                <a:cs typeface="Calibri"/>
              </a:rPr>
              <a:t>Complete the tasks on pages 3 to 5 of your homework booklet.</a:t>
            </a:r>
            <a:r>
              <a:rPr lang="en-US">
                <a:ea typeface="Calibri"/>
                <a:cs typeface="Calibri"/>
              </a:rPr>
              <a:t> </a:t>
            </a:r>
            <a:endParaRPr lang="en-GB">
              <a:ea typeface="Calibri"/>
              <a:cs typeface="Calibri"/>
            </a:endParaRPr>
          </a:p>
          <a:p>
            <a:endParaRPr lang="en-GB" sz="1400">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a:t>
            </a:r>
            <a:r>
              <a:rPr lang="en-GB" sz="1400"/>
              <a:t>keep in touch with GCSE English Literature: </a:t>
            </a:r>
            <a:r>
              <a:rPr lang="en-GB"/>
              <a:t>Which poems make for the most effective comparisons and why?</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 what</a:t>
                      </a:r>
                      <a:r>
                        <a:rPr lang="en-GB" sz="1400" baseline="0"/>
                        <a:t> must you do for Q2d)?</a:t>
                      </a:r>
                    </a:p>
                    <a:p>
                      <a:r>
                        <a:rPr lang="en-GB" sz="1400" baseline="0"/>
                        <a:t>…………………………………………………………………………………………………………………………………………………………………………………………………………………………………………………………………………………………………………………………………………………………………………………………………………………………………………………………………………………………………………………………………………………………………….. </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t>Key words – shows, portrays, effective, metaphor, simile, personification, setting, stanza, persona, voice, enjambment, caesura.</a:t>
            </a:r>
            <a:endParaRPr lang="en-US" sz="1600"/>
          </a:p>
        </p:txBody>
      </p:sp>
    </p:spTree>
    <p:extLst>
      <p:ext uri="{BB962C8B-B14F-4D97-AF65-F5344CB8AC3E}">
        <p14:creationId xmlns:p14="http://schemas.microsoft.com/office/powerpoint/2010/main" val="23278566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t>Year 11 IGCSE ESL Homework – Half Term 4, Week 3</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60713" y="3465625"/>
            <a:ext cx="6561438" cy="344052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t>Main Task:  </a:t>
            </a:r>
            <a:endParaRPr lang="en-GB">
              <a:cs typeface="Calibri"/>
            </a:endParaRPr>
          </a:p>
          <a:p>
            <a:endParaRPr lang="en-GB">
              <a:cs typeface="Calibri"/>
            </a:endParaRPr>
          </a:p>
          <a:p>
            <a:r>
              <a:rPr lang="en-GB">
                <a:ea typeface="Calibri"/>
                <a:cs typeface="Calibri"/>
              </a:rPr>
              <a:t>Check you Understanding by answering the six questions that relate to the article 'How do you make a guide dog?'</a:t>
            </a:r>
          </a:p>
          <a:p>
            <a:endParaRPr lang="en-GB">
              <a:cs typeface="Calibri"/>
            </a:endParaRPr>
          </a:p>
          <a:p>
            <a:endParaRPr lang="en-GB">
              <a:cs typeface="Calibri"/>
            </a:endParaRPr>
          </a:p>
          <a:p>
            <a:endParaRPr lang="en-GB">
              <a:cs typeface="Calibri"/>
            </a:endParaRPr>
          </a:p>
          <a:p>
            <a:endParaRPr lang="en-GB">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ESL this week?</a:t>
            </a:r>
          </a:p>
          <a:p>
            <a:pPr marL="342900" indent="-342900">
              <a:buFont typeface="+mj-lt"/>
              <a:buAutoNum type="arabicPeriod"/>
            </a:pPr>
            <a:r>
              <a:rPr lang="en-GB"/>
              <a:t>What have been the areas that have challenged you in ESL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Complete reading from English short stories</a:t>
            </a:r>
            <a:endParaRPr lang="en-GB">
              <a:cs typeface="Calibri"/>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decision , expression, admission, cancellation, education, protection, examination, suggestion ,subtraction</a:t>
            </a:r>
            <a:endParaRPr lang="en-US"/>
          </a:p>
        </p:txBody>
      </p:sp>
      <p:sp>
        <p:nvSpPr>
          <p:cNvPr id="4" name="Rectangle 3">
            <a:extLst>
              <a:ext uri="{FF2B5EF4-FFF2-40B4-BE49-F238E27FC236}">
                <a16:creationId xmlns:a16="http://schemas.microsoft.com/office/drawing/2014/main" id="{39E11562-5284-E84E-820F-AE06417FB3CD}"/>
              </a:ext>
            </a:extLst>
          </p:cNvPr>
          <p:cNvSpPr/>
          <p:nvPr/>
        </p:nvSpPr>
        <p:spPr>
          <a:xfrm>
            <a:off x="145020" y="1262068"/>
            <a:ext cx="6577131" cy="210611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Recap task:  Using the whiteboard, list 3 linking words for as many functions as you can think of</a:t>
            </a:r>
          </a:p>
          <a:p>
            <a:r>
              <a:rPr lang="en-GB">
                <a:ea typeface="Calibri"/>
                <a:cs typeface="Calibri"/>
              </a:rPr>
              <a:t>Example: </a:t>
            </a:r>
            <a:r>
              <a:rPr lang="en-GB" b="1">
                <a:ea typeface="Calibri"/>
                <a:cs typeface="Calibri"/>
              </a:rPr>
              <a:t>Listing</a:t>
            </a:r>
            <a:r>
              <a:rPr lang="en-GB">
                <a:ea typeface="Calibri"/>
                <a:cs typeface="Calibri"/>
              </a:rPr>
              <a:t>; Firstly, secondly , lastly, In conclusion </a:t>
            </a:r>
          </a:p>
          <a:p>
            <a:endParaRPr lang="en-US">
              <a:ea typeface="+mn-lt"/>
              <a:cs typeface="+mn-lt"/>
            </a:endParaRPr>
          </a:p>
          <a:p>
            <a:endParaRPr lang="en-US">
              <a:ea typeface="+mn-lt"/>
              <a:cs typeface="+mn-lt"/>
            </a:endParaRPr>
          </a:p>
          <a:p>
            <a:endParaRPr lang="en-US">
              <a:ea typeface="+mn-lt"/>
              <a:cs typeface="+mn-lt"/>
            </a:endParaRPr>
          </a:p>
          <a:p>
            <a:endParaRPr lang="en-US">
              <a:ea typeface="+mn-lt"/>
              <a:cs typeface="+mn-lt"/>
            </a:endParaRPr>
          </a:p>
        </p:txBody>
      </p:sp>
      <p:sp>
        <p:nvSpPr>
          <p:cNvPr id="3" name="Rectangle 2">
            <a:extLst>
              <a:ext uri="{FF2B5EF4-FFF2-40B4-BE49-F238E27FC236}">
                <a16:creationId xmlns:a16="http://schemas.microsoft.com/office/drawing/2014/main" id="{B1F98C52-7CE3-5243-B6DB-4032540C1BB5}"/>
              </a:ext>
            </a:extLst>
          </p:cNvPr>
          <p:cNvSpPr/>
          <p:nvPr/>
        </p:nvSpPr>
        <p:spPr>
          <a:xfrm>
            <a:off x="145020" y="699574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months, training, introduced, owners, disobey, command </a:t>
            </a:r>
            <a:endParaRPr lang="en-GB">
              <a:cs typeface="Calibri"/>
            </a:endParaRPr>
          </a:p>
        </p:txBody>
      </p:sp>
    </p:spTree>
    <p:extLst>
      <p:ext uri="{BB962C8B-B14F-4D97-AF65-F5344CB8AC3E}">
        <p14:creationId xmlns:p14="http://schemas.microsoft.com/office/powerpoint/2010/main" val="42818692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4239" y="0"/>
            <a:ext cx="6733761" cy="9900984"/>
            <a:chOff x="124239" y="0"/>
            <a:chExt cx="6733761"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625133"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Fine Art / Photography</a:t>
              </a:r>
              <a:endParaRPr lang="en-US"/>
            </a:p>
            <a:p>
              <a:pPr algn="ctr"/>
              <a:r>
                <a:rPr lang="en-GB" sz="2400" b="1">
                  <a:ea typeface="+mn-lt"/>
                  <a:cs typeface="+mn-lt"/>
                </a:rPr>
                <a:t> External Exam Homework Term 3, Week 3</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24239" y="2722676"/>
              <a:ext cx="6582219" cy="42206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Main Task – The above – if not already complete</a:t>
              </a:r>
            </a:p>
            <a:p>
              <a:endParaRPr lang="en-GB" sz="1600">
                <a:ea typeface="+mn-lt"/>
                <a:cs typeface="+mn-lt"/>
              </a:endParaRPr>
            </a:p>
            <a:p>
              <a:r>
                <a:rPr lang="en-GB" sz="1600">
                  <a:ea typeface="+mn-lt"/>
                  <a:cs typeface="+mn-lt"/>
                </a:rPr>
                <a:t>If done check all these items are complete before proceeding.</a:t>
              </a:r>
            </a:p>
            <a:p>
              <a:r>
                <a:rPr lang="en-GB" sz="1600">
                  <a:ea typeface="+mn-lt"/>
                  <a:cs typeface="+mn-lt"/>
                </a:rPr>
                <a:t>Title page and brainstorm</a:t>
              </a:r>
            </a:p>
            <a:p>
              <a:r>
                <a:rPr lang="en-GB" sz="1600">
                  <a:ea typeface="+mn-lt"/>
                  <a:cs typeface="+mn-lt"/>
                </a:rPr>
                <a:t>Mood board / images for inspiration</a:t>
              </a:r>
            </a:p>
            <a:p>
              <a:r>
                <a:rPr lang="en-GB" sz="1600">
                  <a:ea typeface="+mn-lt"/>
                  <a:cs typeface="+mn-lt"/>
                </a:rPr>
                <a:t>Statement of intent</a:t>
              </a:r>
            </a:p>
            <a:p>
              <a:r>
                <a:rPr lang="en-GB" sz="1600">
                  <a:ea typeface="+mn-lt"/>
                  <a:cs typeface="+mn-lt"/>
                </a:rPr>
                <a:t>Artist 1,2 &amp; 3</a:t>
              </a:r>
            </a:p>
            <a:p>
              <a:r>
                <a:rPr lang="en-GB" sz="1600">
                  <a:ea typeface="+mn-lt"/>
                  <a:cs typeface="+mn-lt"/>
                </a:rPr>
                <a:t>Artist copies ( your work but in their style)</a:t>
              </a:r>
            </a:p>
            <a:p>
              <a:r>
                <a:rPr lang="en-GB" sz="1600">
                  <a:ea typeface="+mn-lt"/>
                  <a:cs typeface="+mn-lt"/>
                </a:rPr>
                <a:t>Observations studies where appropriate but this could also be a photoshoot and sketches of workings out</a:t>
              </a:r>
            </a:p>
            <a:p>
              <a:r>
                <a:rPr lang="en-GB" sz="1600">
                  <a:ea typeface="+mn-lt"/>
                  <a:cs typeface="+mn-lt"/>
                </a:rPr>
                <a:t>Catch up on these if not complete</a:t>
              </a:r>
            </a:p>
            <a:p>
              <a:r>
                <a:rPr lang="en-GB" sz="1600">
                  <a:ea typeface="+mn-lt"/>
                  <a:cs typeface="+mn-lt"/>
                </a:rPr>
                <a:t>Then: start to develop your ideas with your artists.</a:t>
              </a:r>
            </a:p>
            <a:p>
              <a:r>
                <a:rPr lang="en-GB" sz="1600" err="1">
                  <a:ea typeface="+mn-lt"/>
                  <a:cs typeface="+mn-lt"/>
                </a:rPr>
                <a:t>Eg</a:t>
              </a:r>
              <a:r>
                <a:rPr lang="en-GB" sz="1600">
                  <a:ea typeface="+mn-lt"/>
                  <a:cs typeface="+mn-lt"/>
                </a:rPr>
                <a:t> takes ideas from your observational sketches or photographs and repeat these in the artists style. Do this in a range of media appropriate to your artists - ( Chat to Miss in school about this if you are unsure)</a:t>
              </a:r>
            </a:p>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–Make extra studies of your theme using, pen, pencil, biro, watercolours, acrylics, drawing into photographs – add at least one per week to your work.</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line: Colour. Texture, shapes, pattern, space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39630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Recap Task – review the External Exam Themes</a:t>
              </a:r>
            </a:p>
            <a:p>
              <a:pPr algn="ctr"/>
              <a:r>
                <a:rPr lang="en-GB">
                  <a:ea typeface="Calibri"/>
                  <a:cs typeface="Calibri"/>
                </a:rPr>
                <a:t>Do some research in to which one you will spend the next 8 weeks researching</a:t>
              </a:r>
            </a:p>
          </p:txBody>
        </p:sp>
      </p:grpSp>
    </p:spTree>
    <p:extLst>
      <p:ext uri="{BB962C8B-B14F-4D97-AF65-F5344CB8AC3E}">
        <p14:creationId xmlns:p14="http://schemas.microsoft.com/office/powerpoint/2010/main" val="40936167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French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cs typeface="Calibri"/>
                </a:rPr>
                <a:t>Practise your general conversation questions for all </a:t>
              </a:r>
              <a:r>
                <a:rPr lang="en-GB" sz="2000" b="1">
                  <a:cs typeface="Calibri"/>
                </a:rPr>
                <a:t>three</a:t>
              </a:r>
              <a:r>
                <a:rPr lang="en-GB" sz="2000">
                  <a:cs typeface="Calibri"/>
                </a:rPr>
                <a:t> themes.</a:t>
              </a:r>
            </a:p>
            <a:p>
              <a:endParaRPr lang="en-GB" sz="2000">
                <a:ea typeface="+mn-lt"/>
                <a:cs typeface="+mn-lt"/>
              </a:endParaRPr>
            </a:p>
            <a:p>
              <a:r>
                <a:rPr lang="en-GB" sz="2000">
                  <a:ea typeface="+mn-lt"/>
                  <a:cs typeface="+mn-lt"/>
                </a:rPr>
                <a:t>Ensure your answers contain: </a:t>
              </a:r>
            </a:p>
            <a:p>
              <a:pPr marL="342900" indent="-342900">
                <a:buFont typeface="Calibri"/>
                <a:buChar char="-"/>
              </a:pPr>
              <a:r>
                <a:rPr lang="en-GB" sz="2000">
                  <a:ea typeface="+mn-lt"/>
                  <a:cs typeface="+mn-lt"/>
                </a:rPr>
                <a:t>More than one tense where possible and logical</a:t>
              </a:r>
              <a:br>
                <a:rPr lang="en-GB" sz="2000">
                  <a:ea typeface="+mn-lt"/>
                  <a:cs typeface="+mn-lt"/>
                </a:rPr>
              </a:br>
              <a:r>
                <a:rPr lang="en-GB" sz="2000" b="1" u="sng">
                  <a:ea typeface="+mn-lt"/>
                  <a:cs typeface="+mn-lt"/>
                </a:rPr>
                <a:t>Example</a:t>
              </a:r>
              <a:r>
                <a:rPr lang="en-GB" sz="2000">
                  <a:ea typeface="+mn-lt"/>
                  <a:cs typeface="+mn-lt"/>
                </a:rPr>
                <a:t>:</a:t>
              </a:r>
              <a:br>
                <a:rPr lang="en-GB" sz="2000">
                  <a:ea typeface="+mn-lt"/>
                  <a:cs typeface="+mn-lt"/>
                </a:rPr>
              </a:br>
              <a:r>
                <a:rPr lang="en-GB" sz="2000">
                  <a:ea typeface="+mn-lt"/>
                  <a:cs typeface="+mn-lt"/>
                </a:rPr>
                <a:t>Question: </a:t>
              </a:r>
              <a:r>
                <a:rPr lang="en-GB" sz="2000" err="1">
                  <a:ea typeface="+mn-lt"/>
                  <a:cs typeface="+mn-lt"/>
                </a:rPr>
                <a:t>Où</a:t>
              </a:r>
              <a:r>
                <a:rPr lang="en-GB" sz="2000">
                  <a:ea typeface="+mn-lt"/>
                  <a:cs typeface="+mn-lt"/>
                </a:rPr>
                <a:t> vas-</a:t>
              </a:r>
              <a:r>
                <a:rPr lang="en-GB" sz="2000" err="1">
                  <a:ea typeface="+mn-lt"/>
                  <a:cs typeface="+mn-lt"/>
                </a:rPr>
                <a:t>tu</a:t>
              </a:r>
              <a:r>
                <a:rPr lang="en-GB" sz="2000">
                  <a:ea typeface="+mn-lt"/>
                  <a:cs typeface="+mn-lt"/>
                </a:rPr>
                <a:t> </a:t>
              </a:r>
              <a:r>
                <a:rPr lang="en-GB" sz="2000" err="1">
                  <a:ea typeface="+mn-lt"/>
                  <a:cs typeface="+mn-lt"/>
                </a:rPr>
                <a:t>normalement</a:t>
              </a:r>
              <a:r>
                <a:rPr lang="en-GB" sz="2000">
                  <a:ea typeface="+mn-lt"/>
                  <a:cs typeface="+mn-lt"/>
                </a:rPr>
                <a:t> </a:t>
              </a:r>
              <a:r>
                <a:rPr lang="en-GB" sz="2000" err="1">
                  <a:ea typeface="+mn-lt"/>
                  <a:cs typeface="+mn-lt"/>
                </a:rPr>
                <a:t>en</a:t>
              </a:r>
              <a:r>
                <a:rPr lang="en-GB" sz="2000">
                  <a:ea typeface="+mn-lt"/>
                  <a:cs typeface="+mn-lt"/>
                </a:rPr>
                <a:t> vacances ?</a:t>
              </a:r>
              <a:br>
                <a:rPr lang="en-US"/>
              </a:br>
              <a:r>
                <a:rPr lang="en-GB" sz="2000">
                  <a:ea typeface="+mn-lt"/>
                  <a:cs typeface="+mn-lt"/>
                </a:rPr>
                <a:t>Answer: </a:t>
              </a:r>
              <a:r>
                <a:rPr lang="en-GB" sz="2000" err="1">
                  <a:ea typeface="+mn-lt"/>
                  <a:cs typeface="+mn-lt"/>
                </a:rPr>
                <a:t>Normalement</a:t>
              </a:r>
              <a:r>
                <a:rPr lang="en-GB" sz="2000">
                  <a:ea typeface="+mn-lt"/>
                  <a:cs typeface="+mn-lt"/>
                </a:rPr>
                <a:t> je </a:t>
              </a:r>
              <a:r>
                <a:rPr lang="en-GB" sz="2000" err="1">
                  <a:ea typeface="+mn-lt"/>
                  <a:cs typeface="+mn-lt"/>
                </a:rPr>
                <a:t>vais</a:t>
              </a:r>
              <a:r>
                <a:rPr lang="en-GB" sz="2000">
                  <a:ea typeface="+mn-lt"/>
                  <a:cs typeface="+mn-lt"/>
                </a:rPr>
                <a:t> (present) </a:t>
              </a:r>
              <a:r>
                <a:rPr lang="en-GB" sz="2000" err="1">
                  <a:ea typeface="+mn-lt"/>
                  <a:cs typeface="+mn-lt"/>
                </a:rPr>
                <a:t>en</a:t>
              </a:r>
              <a:r>
                <a:rPr lang="en-GB" sz="2000">
                  <a:ea typeface="+mn-lt"/>
                  <a:cs typeface="+mn-lt"/>
                </a:rPr>
                <a:t> vacances </a:t>
              </a:r>
              <a:r>
                <a:rPr lang="en-GB" sz="2000" err="1">
                  <a:ea typeface="+mn-lt"/>
                  <a:cs typeface="+mn-lt"/>
                </a:rPr>
                <a:t>en</a:t>
              </a:r>
              <a:r>
                <a:rPr lang="en-GB" sz="2000">
                  <a:ea typeface="+mn-lt"/>
                  <a:cs typeface="+mn-lt"/>
                </a:rPr>
                <a:t> Italie avec ma </a:t>
              </a:r>
              <a:r>
                <a:rPr lang="en-GB" sz="2000" err="1">
                  <a:ea typeface="+mn-lt"/>
                  <a:cs typeface="+mn-lt"/>
                </a:rPr>
                <a:t>famile</a:t>
              </a:r>
              <a:r>
                <a:rPr lang="en-GB" sz="2000">
                  <a:ea typeface="+mn-lt"/>
                  <a:cs typeface="+mn-lt"/>
                </a:rPr>
                <a:t> </a:t>
              </a:r>
              <a:r>
                <a:rPr lang="en-GB" sz="2000" err="1">
                  <a:ea typeface="+mn-lt"/>
                  <a:cs typeface="+mn-lt"/>
                </a:rPr>
                <a:t>mais</a:t>
              </a:r>
              <a:r>
                <a:rPr lang="en-GB" sz="2000">
                  <a:ea typeface="+mn-lt"/>
                  <a:cs typeface="+mn-lt"/>
                </a:rPr>
                <a:t> </a:t>
              </a:r>
              <a:r>
                <a:rPr lang="en-GB" sz="2000" err="1">
                  <a:ea typeface="+mn-lt"/>
                  <a:cs typeface="+mn-lt"/>
                </a:rPr>
                <a:t>l'année</a:t>
              </a:r>
              <a:r>
                <a:rPr lang="en-GB" sz="2000">
                  <a:ea typeface="+mn-lt"/>
                  <a:cs typeface="+mn-lt"/>
                </a:rPr>
                <a:t> </a:t>
              </a:r>
              <a:r>
                <a:rPr lang="en-GB" sz="2000" err="1">
                  <a:ea typeface="+mn-lt"/>
                  <a:cs typeface="+mn-lt"/>
                </a:rPr>
                <a:t>dernière</a:t>
              </a:r>
              <a:r>
                <a:rPr lang="en-GB" sz="2000">
                  <a:ea typeface="+mn-lt"/>
                  <a:cs typeface="+mn-lt"/>
                </a:rPr>
                <a:t> je suis allée (past tense) </a:t>
              </a:r>
              <a:r>
                <a:rPr lang="en-GB" sz="2000" err="1">
                  <a:ea typeface="+mn-lt"/>
                  <a:cs typeface="+mn-lt"/>
                </a:rPr>
                <a:t>en</a:t>
              </a:r>
              <a:r>
                <a:rPr lang="en-GB" sz="2000">
                  <a:ea typeface="+mn-lt"/>
                  <a:cs typeface="+mn-lt"/>
                </a:rPr>
                <a:t> France avec </a:t>
              </a:r>
              <a:r>
                <a:rPr lang="en-GB" sz="2000" err="1">
                  <a:ea typeface="+mn-lt"/>
                  <a:cs typeface="+mn-lt"/>
                </a:rPr>
                <a:t>l'école</a:t>
              </a:r>
              <a:r>
                <a:rPr lang="en-GB" sz="2000">
                  <a:ea typeface="+mn-lt"/>
                  <a:cs typeface="+mn-lt"/>
                </a:rPr>
                <a:t> et </a:t>
              </a:r>
              <a:r>
                <a:rPr lang="en-GB" sz="2000" err="1">
                  <a:ea typeface="+mn-lt"/>
                  <a:cs typeface="+mn-lt"/>
                </a:rPr>
                <a:t>l'année</a:t>
              </a:r>
              <a:r>
                <a:rPr lang="en-GB" sz="2000">
                  <a:ea typeface="+mn-lt"/>
                  <a:cs typeface="+mn-lt"/>
                </a:rPr>
                <a:t> </a:t>
              </a:r>
              <a:r>
                <a:rPr lang="en-GB" sz="2000" err="1">
                  <a:ea typeface="+mn-lt"/>
                  <a:cs typeface="+mn-lt"/>
                </a:rPr>
                <a:t>prochaine</a:t>
              </a:r>
              <a:r>
                <a:rPr lang="en-GB" sz="2000">
                  <a:ea typeface="+mn-lt"/>
                  <a:cs typeface="+mn-lt"/>
                </a:rPr>
                <a:t> </a:t>
              </a:r>
              <a:r>
                <a:rPr lang="en-GB" sz="2000" err="1">
                  <a:ea typeface="+mn-lt"/>
                  <a:cs typeface="+mn-lt"/>
                </a:rPr>
                <a:t>j'irai</a:t>
              </a:r>
              <a:r>
                <a:rPr lang="en-GB" sz="2000">
                  <a:ea typeface="+mn-lt"/>
                  <a:cs typeface="+mn-lt"/>
                </a:rPr>
                <a:t> (future) aux États-Unis avec </a:t>
              </a:r>
              <a:r>
                <a:rPr lang="en-GB" sz="2000" err="1">
                  <a:ea typeface="+mn-lt"/>
                  <a:cs typeface="+mn-lt"/>
                </a:rPr>
                <a:t>mes</a:t>
              </a:r>
              <a:r>
                <a:rPr lang="en-GB" sz="2000">
                  <a:ea typeface="+mn-lt"/>
                  <a:cs typeface="+mn-lt"/>
                </a:rPr>
                <a:t> </a:t>
              </a:r>
              <a:r>
                <a:rPr lang="en-GB" sz="2000" err="1">
                  <a:ea typeface="+mn-lt"/>
                  <a:cs typeface="+mn-lt"/>
                </a:rPr>
                <a:t>copains</a:t>
              </a:r>
              <a:r>
                <a:rPr lang="en-GB" sz="2000">
                  <a:ea typeface="+mn-lt"/>
                  <a:cs typeface="+mn-lt"/>
                </a:rPr>
                <a:t>.</a:t>
              </a:r>
            </a:p>
            <a:p>
              <a:pPr marL="342900" indent="-342900">
                <a:buFont typeface="Calibri"/>
                <a:buChar char="-"/>
              </a:pPr>
              <a:r>
                <a:rPr lang="en-GB" sz="2000">
                  <a:ea typeface="+mn-lt"/>
                  <a:cs typeface="+mn-lt"/>
                </a:rPr>
                <a:t>Opinions and justifications at every occasion</a:t>
              </a:r>
            </a:p>
            <a:p>
              <a:pPr marL="342900" indent="-342900">
                <a:buFont typeface="Calibri"/>
                <a:buChar char="-"/>
              </a:pPr>
              <a:r>
                <a:rPr lang="en-GB" sz="2000">
                  <a:ea typeface="+mn-lt"/>
                  <a:cs typeface="+mn-lt"/>
                </a:rPr>
                <a:t>Time yourself, and make sure that your conversation lasts at least 6 minutes.</a:t>
              </a:r>
            </a:p>
            <a:p>
              <a:pPr marL="342900" indent="-342900">
                <a:buFont typeface="Calibri"/>
                <a:buChar char="-"/>
              </a:pPr>
              <a:r>
                <a:rPr lang="en-GB" sz="2000">
                  <a:ea typeface="+mn-lt"/>
                  <a:cs typeface="+mn-lt"/>
                </a:rPr>
                <a:t>Speak to Mr Downey if you would like your answers recording so you can listen to them</a:t>
              </a:r>
            </a:p>
            <a:p>
              <a:pPr marL="342900" indent="-342900">
                <a:buFont typeface="Calibri"/>
                <a:buChar char="-"/>
              </a:pPr>
              <a:r>
                <a:rPr lang="en-GB" sz="2000">
                  <a:ea typeface="+mn-lt"/>
                  <a:cs typeface="+mn-lt"/>
                </a:rPr>
                <a:t>Remember, you cannot have your answers marked because it has to be your own work. </a:t>
              </a:r>
            </a:p>
            <a:p>
              <a:pPr marL="342900" indent="-342900">
                <a:buFont typeface="Calibri"/>
                <a:buChar char="-"/>
              </a:pPr>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General Conversation Practise</a:t>
              </a:r>
              <a:endParaRPr lang="en-US"/>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6078209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B661AC-C986-7B1E-8F0B-0CEB481D730D}"/>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5EA2B28-BC7D-1FD9-167E-F701D2FC735F}"/>
              </a:ext>
            </a:extLst>
          </p:cNvPr>
          <p:cNvGrpSpPr/>
          <p:nvPr/>
        </p:nvGrpSpPr>
        <p:grpSpPr>
          <a:xfrm>
            <a:off x="143196" y="0"/>
            <a:ext cx="6707689" cy="9226401"/>
            <a:chOff x="3808942" y="0"/>
            <a:chExt cx="6732528" cy="9440716"/>
          </a:xfrm>
        </p:grpSpPr>
        <p:pic>
          <p:nvPicPr>
            <p:cNvPr id="5" name="Picture 4">
              <a:extLst>
                <a:ext uri="{FF2B5EF4-FFF2-40B4-BE49-F238E27FC236}">
                  <a16:creationId xmlns:a16="http://schemas.microsoft.com/office/drawing/2014/main" id="{358E617A-E495-A29A-1BB5-8E07AF42F61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F649610-FAB0-0664-8BD8-A5850BBABF78}"/>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Geography Homework – Half Term 4, Week 3</a:t>
              </a:r>
              <a:endParaRPr lang="en-GB" sz="2400">
                <a:ea typeface="+mn-lt"/>
                <a:cs typeface="+mn-lt"/>
              </a:endParaRPr>
            </a:p>
          </p:txBody>
        </p:sp>
        <p:sp>
          <p:nvSpPr>
            <p:cNvPr id="7" name="Rectangle 6">
              <a:extLst>
                <a:ext uri="{FF2B5EF4-FFF2-40B4-BE49-F238E27FC236}">
                  <a16:creationId xmlns:a16="http://schemas.microsoft.com/office/drawing/2014/main" id="{08863C72-F380-B512-3193-9A9289065174}"/>
                </a:ext>
              </a:extLst>
            </p:cNvPr>
            <p:cNvSpPr/>
            <p:nvPr/>
          </p:nvSpPr>
          <p:spPr>
            <a:xfrm>
              <a:off x="3812767" y="2971882"/>
              <a:ext cx="6577161" cy="366790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Complete Week 5 Final Countdown revision activity on River Landscapes by completing a knowledge organiser for it. Use the QR code on the instruction sheet to access the information required to complete it.</a:t>
              </a:r>
            </a:p>
            <a:p>
              <a:endParaRPr lang="en-GB">
                <a:ea typeface="+mn-lt"/>
                <a:cs typeface="+mn-lt"/>
              </a:endParaRPr>
            </a:p>
            <a:p>
              <a:r>
                <a:rPr lang="en-GB">
                  <a:ea typeface="+mn-lt"/>
                  <a:cs typeface="+mn-lt"/>
                </a:rPr>
                <a:t>Resources:</a:t>
              </a:r>
            </a:p>
            <a:p>
              <a:r>
                <a:rPr lang="en-GB">
                  <a:ea typeface="+mn-lt"/>
                  <a:cs typeface="+mn-lt"/>
                </a:rPr>
                <a:t>The  Final Countdown Weeks 1-6</a:t>
              </a:r>
              <a:endParaRPr lang="en-GB">
                <a:cs typeface="Calibri"/>
              </a:endParaRPr>
            </a:p>
            <a:p>
              <a:r>
                <a:rPr lang="en-GB">
                  <a:ea typeface="+mn-lt"/>
                  <a:cs typeface="+mn-lt"/>
                </a:rPr>
                <a:t>Parental Guidance sheet</a:t>
              </a:r>
            </a:p>
            <a:p>
              <a:r>
                <a:rPr lang="en-GB">
                  <a:ea typeface="+mn-lt"/>
                  <a:cs typeface="+mn-lt"/>
                </a:rPr>
                <a:t>Blank Knowledge organiser for River Landscapes</a:t>
              </a:r>
            </a:p>
            <a:p>
              <a:endParaRPr lang="en-GB">
                <a:ea typeface="+mn-lt"/>
                <a:cs typeface="+mn-lt"/>
              </a:endParaRPr>
            </a:p>
            <a:p>
              <a:r>
                <a:rPr lang="en-GB">
                  <a:ea typeface="+mn-lt"/>
                  <a:cs typeface="+mn-lt"/>
                </a:rPr>
                <a:t>Online link - </a:t>
              </a:r>
              <a:r>
                <a:rPr lang="en-GB">
                  <a:ea typeface="+mn-lt"/>
                  <a:cs typeface="+mn-lt"/>
                  <a:hlinkClick r:id="rId3"/>
                </a:rPr>
                <a:t>Year 11 Geography Homework Booklet Week 1 Resources</a:t>
              </a:r>
              <a:endParaRPr lang="en-GB">
                <a:ea typeface="+mn-lt"/>
                <a:cs typeface="+mn-lt"/>
              </a:endParaRPr>
            </a:p>
          </p:txBody>
        </p:sp>
        <p:sp>
          <p:nvSpPr>
            <p:cNvPr id="8" name="Rectangle 7">
              <a:extLst>
                <a:ext uri="{FF2B5EF4-FFF2-40B4-BE49-F238E27FC236}">
                  <a16:creationId xmlns:a16="http://schemas.microsoft.com/office/drawing/2014/main" id="{E25D31F8-02EA-7674-7ACD-3131A18D4051}"/>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Font typeface="+mj-lt"/>
                <a:buAutoNum type="arabicPeriod"/>
              </a:pPr>
              <a:r>
                <a:rPr lang="en-GB" sz="1600"/>
                <a:t>What have been the areas that have challenged you in Geography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9" name="Rectangle 8">
              <a:extLst>
                <a:ext uri="{FF2B5EF4-FFF2-40B4-BE49-F238E27FC236}">
                  <a16:creationId xmlns:a16="http://schemas.microsoft.com/office/drawing/2014/main" id="{73534530-F4B9-3533-0A36-E5A77A4F7076}"/>
                </a:ext>
              </a:extLst>
            </p:cNvPr>
            <p:cNvSpPr/>
            <p:nvPr/>
          </p:nvSpPr>
          <p:spPr>
            <a:xfrm>
              <a:off x="382849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Complete the Exam Questions from Week 5 The Final Countdown</a:t>
              </a:r>
            </a:p>
          </p:txBody>
        </p:sp>
        <p:sp>
          <p:nvSpPr>
            <p:cNvPr id="10" name="Rectangle 9">
              <a:extLst>
                <a:ext uri="{FF2B5EF4-FFF2-40B4-BE49-F238E27FC236}">
                  <a16:creationId xmlns:a16="http://schemas.microsoft.com/office/drawing/2014/main" id="{C2F2B9DC-2E84-C0E9-5660-E5D56993764E}"/>
                </a:ext>
              </a:extLst>
            </p:cNvPr>
            <p:cNvSpPr/>
            <p:nvPr/>
          </p:nvSpPr>
          <p:spPr>
            <a:xfrm>
              <a:off x="3808942" y="6747187"/>
              <a:ext cx="6577161" cy="87958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Erosion, deposition, transportation, cross profile, waterfall, gorge, V-shaped valleys, meander, floodplain, oxbow lake, mouth, estuary, hydrograph</a:t>
              </a:r>
              <a:endParaRPr lang="en-GB" sz="1600">
                <a:cs typeface="Calibri"/>
              </a:endParaRPr>
            </a:p>
          </p:txBody>
        </p:sp>
        <p:sp>
          <p:nvSpPr>
            <p:cNvPr id="11" name="Rectangle 10">
              <a:extLst>
                <a:ext uri="{FF2B5EF4-FFF2-40B4-BE49-F238E27FC236}">
                  <a16:creationId xmlns:a16="http://schemas.microsoft.com/office/drawing/2014/main" id="{AAF85491-CCCF-79EC-48B3-17C873100612}"/>
                </a:ext>
              </a:extLst>
            </p:cNvPr>
            <p:cNvSpPr/>
            <p:nvPr/>
          </p:nvSpPr>
          <p:spPr>
            <a:xfrm>
              <a:off x="381321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hlinkClick r:id="rId4"/>
                </a:rPr>
                <a:t>https://www.internetgeography.net/managing-climate-change-quiz/</a:t>
              </a:r>
              <a:endParaRPr lang="en-GB" sz="1600">
                <a:ea typeface="+mn-lt"/>
                <a:cs typeface="+mn-lt"/>
              </a:endParaRPr>
            </a:p>
            <a:p>
              <a:pPr algn="ctr"/>
              <a:endParaRPr lang="en-GB" sz="1600">
                <a:ea typeface="Calibri"/>
                <a:cs typeface="Calibri"/>
              </a:endParaRPr>
            </a:p>
            <a:p>
              <a:pPr algn="ctr"/>
              <a:r>
                <a:rPr lang="en-GB" sz="1600">
                  <a:ea typeface="Calibri"/>
                  <a:cs typeface="Calibri"/>
                </a:rPr>
                <a:t>Extension: Complete any of the quizzes about Weather and Climate on Internet Geography:</a:t>
              </a:r>
            </a:p>
            <a:p>
              <a:pPr algn="ctr"/>
              <a:r>
                <a:rPr lang="en-GB" sz="1600">
                  <a:ea typeface="+mn-lt"/>
                  <a:cs typeface="+mn-lt"/>
                  <a:hlinkClick r:id="rId5"/>
                </a:rPr>
                <a:t>https://www.internetgeography.net/geography-quizzes/</a:t>
              </a:r>
              <a:endParaRPr lang="en-GB" sz="1600">
                <a:cs typeface="Calibri"/>
              </a:endParaRPr>
            </a:p>
          </p:txBody>
        </p:sp>
      </p:grpSp>
      <p:pic>
        <p:nvPicPr>
          <p:cNvPr id="2" name="Picture 11" descr="Qr code&#10;&#10;Description automatically generated">
            <a:extLst>
              <a:ext uri="{FF2B5EF4-FFF2-40B4-BE49-F238E27FC236}">
                <a16:creationId xmlns:a16="http://schemas.microsoft.com/office/drawing/2014/main" id="{CE4F658C-6852-27F9-4625-884D3EA4A5EC}"/>
              </a:ext>
            </a:extLst>
          </p:cNvPr>
          <p:cNvPicPr>
            <a:picLocks noChangeAspect="1"/>
          </p:cNvPicPr>
          <p:nvPr/>
        </p:nvPicPr>
        <p:blipFill>
          <a:blip r:embed="rId6"/>
          <a:stretch>
            <a:fillRect/>
          </a:stretch>
        </p:blipFill>
        <p:spPr>
          <a:xfrm>
            <a:off x="4723915" y="4062107"/>
            <a:ext cx="1801035" cy="1798954"/>
          </a:xfrm>
          <a:prstGeom prst="rect">
            <a:avLst/>
          </a:prstGeom>
        </p:spPr>
      </p:pic>
    </p:spTree>
    <p:extLst>
      <p:ext uri="{BB962C8B-B14F-4D97-AF65-F5344CB8AC3E}">
        <p14:creationId xmlns:p14="http://schemas.microsoft.com/office/powerpoint/2010/main" val="34614336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11 History Homework – Half Term 4, Week 3</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2000">
                <a:cs typeface="Calibri"/>
              </a:rPr>
              <a:t>Storyboard:</a:t>
            </a:r>
          </a:p>
          <a:p>
            <a:endParaRPr lang="en-US" sz="2000">
              <a:cs typeface="Calibri"/>
            </a:endParaRPr>
          </a:p>
          <a:p>
            <a:pPr marL="285750" indent="-285750">
              <a:buFont typeface="Arial"/>
              <a:buChar char="•"/>
            </a:pPr>
            <a:r>
              <a:rPr lang="en-US" sz="2000">
                <a:cs typeface="Calibri"/>
              </a:rPr>
              <a:t>Look at your classwork and use other resources to research what happened in relation to the Munich Putsch, political change (1919-1923) and Weimar recovery after 1923.</a:t>
            </a:r>
          </a:p>
          <a:p>
            <a:pPr marL="285750" indent="-285750">
              <a:buFont typeface="Arial"/>
              <a:buChar char="•"/>
            </a:pPr>
            <a:r>
              <a:rPr lang="en-US" sz="2000">
                <a:ea typeface="+mn-lt"/>
                <a:cs typeface="+mn-lt"/>
              </a:rPr>
              <a:t>Pick 8-10 key facts. </a:t>
            </a:r>
            <a:endParaRPr lang="en-US" sz="2000">
              <a:cs typeface="Calibri" panose="020F0502020204030204"/>
            </a:endParaRPr>
          </a:p>
          <a:p>
            <a:pPr marL="285750" indent="-285750">
              <a:buFont typeface="Arial"/>
              <a:buChar char="•"/>
            </a:pPr>
            <a:r>
              <a:rPr lang="en-US" sz="2000">
                <a:ea typeface="+mn-lt"/>
                <a:cs typeface="+mn-lt"/>
              </a:rPr>
              <a:t>Take the key facts and turn them into a storyboard (template available if required) to show what you have learnt. </a:t>
            </a:r>
            <a:endParaRPr lang="en-US" sz="2000">
              <a:cs typeface="Calibri" panose="020F0502020204030204"/>
            </a:endParaRPr>
          </a:p>
          <a:p>
            <a:pPr marL="285750" indent="-285750">
              <a:buFont typeface="Arial"/>
              <a:buChar char="•"/>
            </a:pPr>
            <a:r>
              <a:rPr lang="en-US" sz="2000">
                <a:ea typeface="+mn-lt"/>
                <a:cs typeface="+mn-lt"/>
              </a:rPr>
              <a:t>Make sure it has pictures and description.</a:t>
            </a:r>
            <a:endParaRPr lang="en-US" sz="200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Can you write a pneumonic to help you remember key events of the Munich Putsch?</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marL="0" indent="0">
                        <a:buNone/>
                      </a:pPr>
                      <a:r>
                        <a:rPr lang="en-GB" sz="1100"/>
                        <a:t>1. Who were the key people involved in the Munich Putsch?</a:t>
                      </a:r>
                    </a:p>
                  </a:txBody>
                  <a:tcPr/>
                </a:tc>
                <a:extLst>
                  <a:ext uri="{0D108BD9-81ED-4DB2-BD59-A6C34878D82A}">
                    <a16:rowId xmlns:a16="http://schemas.microsoft.com/office/drawing/2014/main" val="3427877305"/>
                  </a:ext>
                </a:extLst>
              </a:tr>
              <a:tr h="334459">
                <a:tc>
                  <a:txBody>
                    <a:bodyPr/>
                    <a:lstStyle/>
                    <a:p>
                      <a:r>
                        <a:rPr lang="en-GB" sz="1100"/>
                        <a:t>2. Give two pieces of unrest from between 1919 and 1923.</a:t>
                      </a:r>
                    </a:p>
                  </a:txBody>
                  <a:tcPr/>
                </a:tc>
                <a:extLst>
                  <a:ext uri="{0D108BD9-81ED-4DB2-BD59-A6C34878D82A}">
                    <a16:rowId xmlns:a16="http://schemas.microsoft.com/office/drawing/2014/main" val="3058180426"/>
                  </a:ext>
                </a:extLst>
              </a:tr>
              <a:tr h="334459">
                <a:tc>
                  <a:txBody>
                    <a:bodyPr/>
                    <a:lstStyle/>
                    <a:p>
                      <a:r>
                        <a:rPr lang="en-GB" sz="1100"/>
                        <a:t>3. Who was Gustav Stresemann?</a:t>
                      </a:r>
                    </a:p>
                  </a:txBody>
                  <a:tcPr/>
                </a:tc>
                <a:extLst>
                  <a:ext uri="{0D108BD9-81ED-4DB2-BD59-A6C34878D82A}">
                    <a16:rowId xmlns:a16="http://schemas.microsoft.com/office/drawing/2014/main" val="807486230"/>
                  </a:ext>
                </a:extLst>
              </a:tr>
              <a:tr h="334459">
                <a:tc>
                  <a:txBody>
                    <a:bodyPr/>
                    <a:lstStyle/>
                    <a:p>
                      <a:r>
                        <a:rPr lang="en-GB" sz="1100"/>
                        <a:t>4. What did Stresemann do?</a:t>
                      </a:r>
                    </a:p>
                  </a:txBody>
                  <a:tcPr/>
                </a:tc>
                <a:extLst>
                  <a:ext uri="{0D108BD9-81ED-4DB2-BD59-A6C34878D82A}">
                    <a16:rowId xmlns:a16="http://schemas.microsoft.com/office/drawing/2014/main" val="2434172"/>
                  </a:ext>
                </a:extLst>
              </a:tr>
              <a:tr h="334459">
                <a:tc>
                  <a:txBody>
                    <a:bodyPr/>
                    <a:lstStyle/>
                    <a:p>
                      <a:pPr lvl="0">
                        <a:buNone/>
                      </a:pPr>
                      <a:r>
                        <a:rPr lang="en-GB" sz="1100"/>
                        <a:t>5. Was Stresemann successful?</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putsch, unrest, political, Stresemann, solution</a:t>
            </a:r>
            <a:endParaRPr lang="en-US"/>
          </a:p>
        </p:txBody>
      </p:sp>
    </p:spTree>
    <p:extLst>
      <p:ext uri="{BB962C8B-B14F-4D97-AF65-F5344CB8AC3E}">
        <p14:creationId xmlns:p14="http://schemas.microsoft.com/office/powerpoint/2010/main" val="16708623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Maths Homework – Half Term 4, Week 3</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8281" y="2310960"/>
              <a:ext cx="6561438" cy="489666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u="sng">
                  <a:ea typeface="+mn-lt"/>
                  <a:cs typeface="+mn-lt"/>
                </a:rPr>
                <a:t>Main Task – Past Paper</a:t>
              </a:r>
            </a:p>
            <a:p>
              <a:endParaRPr lang="en-GB" b="1" u="sng">
                <a:ea typeface="+mn-lt"/>
                <a:cs typeface="+mn-lt"/>
              </a:endParaRPr>
            </a:p>
            <a:p>
              <a:r>
                <a:rPr lang="en-GB" b="1" u="sng">
                  <a:ea typeface="+mn-lt"/>
                  <a:cs typeface="+mn-lt"/>
                </a:rPr>
                <a:t>Jan 2023 Paper 2 – </a:t>
              </a:r>
              <a:r>
                <a:rPr lang="en-GB" b="1" u="sng">
                  <a:highlight>
                    <a:srgbClr val="FFFF00"/>
                  </a:highlight>
                  <a:ea typeface="+mn-lt"/>
                  <a:cs typeface="+mn-lt"/>
                </a:rPr>
                <a:t>Due 15th March</a:t>
              </a:r>
              <a:endParaRPr lang="en-GB" b="1" u="sng" baseline="30000">
                <a:highlight>
                  <a:srgbClr val="FFFF00"/>
                </a:highlight>
                <a:ea typeface="+mn-lt"/>
                <a:cs typeface="+mn-lt"/>
              </a:endParaRPr>
            </a:p>
            <a:p>
              <a:endParaRPr lang="en-GB" b="1">
                <a:ea typeface="+mn-lt"/>
                <a:cs typeface="+mn-lt"/>
              </a:endParaRPr>
            </a:p>
            <a:p>
              <a:r>
                <a:rPr lang="en-GB">
                  <a:ea typeface="+mn-lt"/>
                  <a:cs typeface="+mn-lt"/>
                </a:rPr>
                <a:t>Spend the next 2 weeks completing the past paper assigned by Mrs Thompson to the best of your ability.</a:t>
              </a:r>
            </a:p>
            <a:p>
              <a:endParaRPr lang="en-GB">
                <a:ea typeface="+mn-lt"/>
                <a:cs typeface="+mn-lt"/>
              </a:endParaRPr>
            </a:p>
            <a:p>
              <a:r>
                <a:rPr lang="en-GB">
                  <a:ea typeface="+mn-lt"/>
                  <a:cs typeface="+mn-lt"/>
                </a:rPr>
                <a:t>Complete as much as you can in exam conditions in a black or blue pen</a:t>
              </a:r>
            </a:p>
            <a:p>
              <a:endParaRPr lang="en-GB">
                <a:ea typeface="+mn-lt"/>
                <a:cs typeface="+mn-lt"/>
              </a:endParaRPr>
            </a:p>
            <a:p>
              <a:r>
                <a:rPr lang="en-GB">
                  <a:ea typeface="+mn-lt"/>
                  <a:cs typeface="+mn-lt"/>
                </a:rPr>
                <a:t>Then complete the questions you need help with in a different colour pen by either:</a:t>
              </a:r>
            </a:p>
            <a:p>
              <a:endParaRPr lang="en-GB">
                <a:ea typeface="+mn-lt"/>
                <a:cs typeface="+mn-lt"/>
              </a:endParaRPr>
            </a:p>
            <a:p>
              <a:pPr marL="285750" indent="-285750">
                <a:buFont typeface="Arial" panose="020B0604020202020204" pitchFamily="34" charset="0"/>
                <a:buChar char="•"/>
              </a:pPr>
              <a:r>
                <a:rPr lang="en-GB">
                  <a:ea typeface="+mn-lt"/>
                  <a:cs typeface="+mn-lt"/>
                </a:rPr>
                <a:t>Looking it up</a:t>
              </a:r>
            </a:p>
            <a:p>
              <a:pPr marL="285750" indent="-285750">
                <a:buFont typeface="Arial" panose="020B0604020202020204" pitchFamily="34" charset="0"/>
                <a:buChar char="•"/>
              </a:pPr>
              <a:r>
                <a:rPr lang="en-GB">
                  <a:ea typeface="+mn-lt"/>
                  <a:cs typeface="+mn-lt"/>
                </a:rPr>
                <a:t>Asking a friend</a:t>
              </a:r>
            </a:p>
            <a:p>
              <a:pPr marL="285750" indent="-285750">
                <a:buFont typeface="Arial" panose="020B0604020202020204" pitchFamily="34" charset="0"/>
                <a:buChar char="•"/>
              </a:pPr>
              <a:r>
                <a:rPr lang="en-GB">
                  <a:ea typeface="+mn-lt"/>
                  <a:cs typeface="+mn-lt"/>
                </a:rPr>
                <a:t>Asking Mrs Thompson</a:t>
              </a:r>
            </a:p>
            <a:p>
              <a:pPr marL="285750" indent="-285750">
                <a:buFont typeface="Arial" panose="020B0604020202020204" pitchFamily="34" charset="0"/>
                <a:buChar char="•"/>
              </a:pPr>
              <a:r>
                <a:rPr lang="en-GB">
                  <a:ea typeface="+mn-lt"/>
                  <a:cs typeface="+mn-lt"/>
                </a:rPr>
                <a:t>Watch the you tube solution video emailed out</a:t>
              </a:r>
            </a:p>
            <a:p>
              <a:endParaRPr lang="en-GB" b="1">
                <a:ea typeface="+mn-lt"/>
                <a:cs typeface="+mn-lt"/>
              </a:endParaRPr>
            </a:p>
            <a:p>
              <a:endParaRPr lang="en-GB" b="1">
                <a:ea typeface="+mn-lt"/>
                <a:cs typeface="+mn-lt"/>
              </a:endParaRPr>
            </a:p>
            <a:p>
              <a:endParaRPr lang="en-GB" b="1">
                <a:ea typeface="+mn-lt"/>
                <a:cs typeface="+mn-lt"/>
              </a:endParaRPr>
            </a:p>
            <a:p>
              <a:endParaRPr lang="en-GB">
                <a:ea typeface="+mn-lt"/>
                <a:cs typeface="+mn-lt"/>
              </a:endParaRPr>
            </a:p>
            <a:p>
              <a:endParaRPr lang="en-GB">
                <a:ea typeface="+mn-lt"/>
                <a:cs typeface="+mn-lt"/>
              </a:endParaRPr>
            </a:p>
            <a:p>
              <a:endParaRPr lang="en-GB">
                <a:ea typeface="+mn-lt"/>
                <a:cs typeface="+mn-lt"/>
              </a:endParaRPr>
            </a:p>
            <a:p>
              <a:r>
                <a:rPr lang="en-GB">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665890"/>
              <a:ext cx="6561438" cy="77482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600"/>
                <a:t>What have been your strengths in maths this week?</a:t>
              </a:r>
            </a:p>
            <a:p>
              <a:pPr marL="342900" indent="-342900">
                <a:buFont typeface="+mj-lt"/>
                <a:buAutoNum type="arabicPeriod"/>
              </a:pPr>
              <a:r>
                <a:rPr lang="en-GB" sz="1600"/>
                <a:t>What have been the areas that have challenged you in maths this week?</a:t>
              </a:r>
            </a:p>
            <a:p>
              <a:pPr marL="342900" indent="-342900">
                <a:buFont typeface="+mj-lt"/>
                <a:buAutoNum type="arabicPeriod"/>
              </a:pPr>
              <a:r>
                <a:rPr lang="en-GB" sz="16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51542" y="7267781"/>
              <a:ext cx="6561438" cy="13981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pPr algn="ctr">
                <a:lnSpc>
                  <a:spcPct val="107000"/>
                </a:lnSpc>
                <a:spcAft>
                  <a:spcPts val="800"/>
                </a:spcAft>
              </a:pPr>
              <a:r>
                <a:rPr lang="en-GB" sz="1400" b="1">
                  <a:ea typeface="+mn-lt"/>
                  <a:cs typeface="+mn-lt"/>
                </a:rPr>
                <a:t>Extension Task </a:t>
              </a:r>
              <a:r>
                <a:rPr lang="en-GB" sz="1400">
                  <a:ea typeface="+mn-lt"/>
                  <a:cs typeface="+mn-lt"/>
                </a:rPr>
                <a:t>– SENECA</a:t>
              </a:r>
            </a:p>
            <a:p>
              <a:pPr algn="ctr">
                <a:lnSpc>
                  <a:spcPct val="107000"/>
                </a:lnSpc>
                <a:spcAft>
                  <a:spcPts val="800"/>
                </a:spcAft>
              </a:pPr>
              <a:endParaRPr lang="en-GB" sz="1400">
                <a:ea typeface="+mn-lt"/>
                <a:cs typeface="+mn-lt"/>
              </a:endParaRPr>
            </a:p>
            <a:p>
              <a:pPr algn="ctr">
                <a:lnSpc>
                  <a:spcPct val="107000"/>
                </a:lnSpc>
                <a:spcAft>
                  <a:spcPts val="800"/>
                </a:spcAft>
              </a:pPr>
              <a:r>
                <a:rPr lang="en-GB" sz="1400">
                  <a:ea typeface="+mn-lt"/>
                  <a:cs typeface="+mn-lt"/>
                </a:rPr>
                <a:t>Task assigned on SENECA based on this week's class content</a:t>
              </a:r>
            </a:p>
            <a:p>
              <a:pPr algn="ctr">
                <a:lnSpc>
                  <a:spcPct val="107000"/>
                </a:lnSpc>
                <a:spcAft>
                  <a:spcPts val="800"/>
                </a:spcAft>
              </a:pPr>
              <a:endParaRPr lang="en-GB" sz="1400">
                <a:ea typeface="+mn-lt"/>
                <a:cs typeface="+mn-lt"/>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114981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b="1"/>
                <a:t>Recap Task – </a:t>
              </a:r>
            </a:p>
            <a:p>
              <a:r>
                <a:rPr lang="en-GB"/>
                <a:t>When working through the past paper, begin to build up a stack of flash cards with key facts on.</a:t>
              </a:r>
            </a:p>
          </p:txBody>
        </p:sp>
      </p:grpSp>
    </p:spTree>
    <p:extLst>
      <p:ext uri="{BB962C8B-B14F-4D97-AF65-F5344CB8AC3E}">
        <p14:creationId xmlns:p14="http://schemas.microsoft.com/office/powerpoint/2010/main" val="41108289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04FFEB0-D86E-EB33-5191-204D349F8CD0}"/>
              </a:ext>
            </a:extLst>
          </p:cNvPr>
          <p:cNvGrpSpPr/>
          <p:nvPr/>
        </p:nvGrpSpPr>
        <p:grpSpPr>
          <a:xfrm>
            <a:off x="219008" y="0"/>
            <a:ext cx="6703916" cy="9195827"/>
            <a:chOff x="3812718" y="0"/>
            <a:chExt cx="6727437" cy="9440716"/>
          </a:xfrm>
        </p:grpSpPr>
        <p:pic>
          <p:nvPicPr>
            <p:cNvPr id="5" name="Picture 4">
              <a:extLst>
                <a:ext uri="{FF2B5EF4-FFF2-40B4-BE49-F238E27FC236}">
                  <a16:creationId xmlns:a16="http://schemas.microsoft.com/office/drawing/2014/main" id="{3784557B-4DE7-7323-6046-F0344A94D48F}"/>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061D753-5392-EA5D-3775-BA755B9BE31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Music </a:t>
              </a:r>
              <a:endParaRPr lang="en-US"/>
            </a:p>
            <a:p>
              <a:pPr algn="ctr"/>
              <a:r>
                <a:rPr lang="en-GB" sz="2400" b="1">
                  <a:ea typeface="+mn-lt"/>
                  <a:cs typeface="+mn-lt"/>
                </a:rPr>
                <a:t>Composition &amp; Performance</a:t>
              </a:r>
              <a:endParaRPr lang="en-GB"/>
            </a:p>
            <a:p>
              <a:pPr algn="ctr"/>
              <a:r>
                <a:rPr lang="en-GB" sz="2400" b="1">
                  <a:ea typeface="+mn-lt"/>
                  <a:cs typeface="+mn-lt"/>
                </a:rPr>
                <a:t>Homework – Half Term 4, Week 3</a:t>
              </a:r>
              <a:endParaRPr lang="en-GB"/>
            </a:p>
          </p:txBody>
        </p:sp>
        <p:sp>
          <p:nvSpPr>
            <p:cNvPr id="7" name="Rectangle 6">
              <a:extLst>
                <a:ext uri="{FF2B5EF4-FFF2-40B4-BE49-F238E27FC236}">
                  <a16:creationId xmlns:a16="http://schemas.microsoft.com/office/drawing/2014/main" id="{94224547-0B87-B5E3-7F34-8E7F0DE5B58C}"/>
                </a:ext>
              </a:extLst>
            </p:cNvPr>
            <p:cNvSpPr/>
            <p:nvPr/>
          </p:nvSpPr>
          <p:spPr>
            <a:xfrm>
              <a:off x="3816858" y="1309888"/>
              <a:ext cx="6499465" cy="511809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solidFill>
                    <a:schemeClr val="tx1"/>
                  </a:solidFill>
                  <a:ea typeface="+mn-lt"/>
                  <a:cs typeface="+mn-lt"/>
                </a:rPr>
                <a:t>COMPOSITION</a:t>
              </a:r>
              <a:endParaRPr lang="en-US"/>
            </a:p>
            <a:p>
              <a:r>
                <a:rPr lang="en-GB" b="1">
                  <a:solidFill>
                    <a:schemeClr val="tx1"/>
                  </a:solidFill>
                  <a:ea typeface="+mn-lt"/>
                  <a:cs typeface="+mn-lt"/>
                </a:rPr>
                <a:t>Work on your compositions </a:t>
              </a:r>
              <a:endParaRPr lang="en-GB"/>
            </a:p>
            <a:p>
              <a:r>
                <a:rPr lang="en-GB">
                  <a:solidFill>
                    <a:schemeClr val="tx1"/>
                  </a:solidFill>
                  <a:ea typeface="+mn-lt"/>
                  <a:cs typeface="+mn-lt"/>
                </a:rPr>
                <a:t>1.</a:t>
              </a:r>
              <a:r>
                <a:rPr lang="en-GB" b="1">
                  <a:solidFill>
                    <a:schemeClr val="tx1"/>
                  </a:solidFill>
                  <a:latin typeface="Calibri"/>
                  <a:ea typeface="+mn-lt"/>
                  <a:cs typeface="Calibri" panose="020F0502020204030204"/>
                </a:rPr>
                <a:t>Composition To a Brief</a:t>
              </a:r>
              <a:endParaRPr lang="en-GB">
                <a:solidFill>
                  <a:schemeClr val="tx1"/>
                </a:solidFill>
              </a:endParaRPr>
            </a:p>
            <a:p>
              <a:r>
                <a:rPr lang="en-GB">
                  <a:solidFill>
                    <a:schemeClr val="tx1"/>
                  </a:solidFill>
                  <a:latin typeface="Calibri"/>
                  <a:ea typeface="+mn-lt"/>
                  <a:cs typeface="Calibri" panose="020F0502020204030204"/>
                </a:rPr>
                <a:t>Using appropriate elements, techniques and resources, compose a piece </a:t>
              </a:r>
              <a:r>
                <a:rPr lang="en-GB">
                  <a:solidFill>
                    <a:schemeClr val="tx1"/>
                  </a:solidFill>
                  <a:latin typeface="Calibri"/>
                  <a:ea typeface="Calibri"/>
                  <a:cs typeface="Calibri" panose="020F0502020204030204"/>
                </a:rPr>
                <a:t>of music suitable to accompany a House of Horrors attraction at a theme park.</a:t>
              </a:r>
              <a:endParaRPr lang="en-US">
                <a:solidFill>
                  <a:schemeClr val="tx1"/>
                </a:solidFill>
              </a:endParaRPr>
            </a:p>
            <a:p>
              <a:r>
                <a:rPr lang="en-GB" b="1">
                  <a:solidFill>
                    <a:schemeClr val="tx1"/>
                  </a:solidFill>
                  <a:ea typeface="+mn-lt"/>
                  <a:cs typeface="+mn-lt"/>
                </a:rPr>
                <a:t>2.</a:t>
              </a:r>
              <a:r>
                <a:rPr lang="en-GB" b="1">
                  <a:solidFill>
                    <a:schemeClr val="tx1"/>
                  </a:solidFill>
                  <a:latin typeface="Calibri"/>
                  <a:cs typeface="Calibri" panose="020F0502020204030204"/>
                </a:rPr>
                <a:t> Free Composition</a:t>
              </a:r>
              <a:endParaRPr lang="en-GB">
                <a:solidFill>
                  <a:schemeClr val="tx1"/>
                </a:solidFill>
              </a:endParaRPr>
            </a:p>
            <a:p>
              <a:r>
                <a:rPr lang="en-GB">
                  <a:solidFill>
                    <a:schemeClr val="tx1"/>
                  </a:solidFill>
                  <a:latin typeface="Calibri"/>
                  <a:cs typeface="Calibri" panose="020F0502020204030204"/>
                </a:rPr>
                <a:t>Write a folk song containing an instrumental section.</a:t>
              </a:r>
              <a:endParaRPr lang="en-GB">
                <a:solidFill>
                  <a:schemeClr val="tx1"/>
                </a:solidFill>
              </a:endParaRPr>
            </a:p>
            <a:p>
              <a:r>
                <a:rPr lang="en-GB">
                  <a:solidFill>
                    <a:schemeClr val="tx1"/>
                  </a:solidFill>
                  <a:latin typeface="Calibri"/>
                  <a:cs typeface="Calibri" panose="020F0502020204030204"/>
                </a:rPr>
                <a:t>Make sure your compositions demonstrate use of the musical elements, at least two from each of these two lists –</a:t>
              </a:r>
              <a:endParaRPr lang="en-GB"/>
            </a:p>
            <a:p>
              <a:r>
                <a:rPr lang="en-GB">
                  <a:solidFill>
                    <a:schemeClr val="tx1"/>
                  </a:solidFill>
                  <a:latin typeface="Arial"/>
                  <a:cs typeface="Arial"/>
                </a:rPr>
                <a:t>•</a:t>
              </a:r>
              <a:r>
                <a:rPr lang="en-GB">
                  <a:solidFill>
                    <a:schemeClr val="tx1"/>
                  </a:solidFill>
                  <a:latin typeface="Calibri"/>
                  <a:cs typeface="Calibri" panose="020F0502020204030204"/>
                </a:rPr>
                <a:t>Rhythm, metre, texture, melody, structure, form</a:t>
              </a:r>
              <a:endParaRPr lang="en-GB"/>
            </a:p>
            <a:p>
              <a:r>
                <a:rPr lang="en-GB">
                  <a:solidFill>
                    <a:schemeClr val="tx1"/>
                  </a:solidFill>
                  <a:latin typeface="Arial"/>
                  <a:cs typeface="Arial"/>
                </a:rPr>
                <a:t>•</a:t>
              </a:r>
              <a:r>
                <a:rPr lang="en-GB">
                  <a:solidFill>
                    <a:schemeClr val="tx1"/>
                  </a:solidFill>
                  <a:latin typeface="Calibri"/>
                  <a:cs typeface="Calibri" panose="020F0502020204030204"/>
                </a:rPr>
                <a:t>Harmony, tonality, timbre, dynamics, phrasing, articulation.</a:t>
              </a:r>
              <a:endParaRPr lang="en-GB"/>
            </a:p>
            <a:p>
              <a:r>
                <a:rPr lang="en-GB">
                  <a:solidFill>
                    <a:schemeClr val="tx1"/>
                  </a:solidFill>
                  <a:ea typeface="+mn-lt"/>
                  <a:cs typeface="+mn-lt"/>
                </a:rPr>
                <a:t>e.g.</a:t>
              </a:r>
              <a:r>
                <a:rPr lang="en-GB">
                  <a:solidFill>
                    <a:schemeClr val="tx1"/>
                  </a:solidFill>
                  <a:latin typeface="Calibri"/>
                  <a:cs typeface="Calibri" panose="020F0502020204030204"/>
                </a:rPr>
                <a:t> </a:t>
              </a:r>
              <a:r>
                <a:rPr lang="en-GB" b="1">
                  <a:solidFill>
                    <a:schemeClr val="tx1"/>
                  </a:solidFill>
                  <a:latin typeface="Calibri"/>
                  <a:cs typeface="Calibri" panose="020F0502020204030204"/>
                </a:rPr>
                <a:t>Metre</a:t>
              </a:r>
              <a:r>
                <a:rPr lang="en-GB">
                  <a:solidFill>
                    <a:schemeClr val="tx1"/>
                  </a:solidFill>
                  <a:latin typeface="Calibri"/>
                  <a:cs typeface="Calibri" panose="020F0502020204030204"/>
                </a:rPr>
                <a:t> – include changes of time signature</a:t>
              </a:r>
              <a:endParaRPr lang="en-GB">
                <a:solidFill>
                  <a:schemeClr val="tx1"/>
                </a:solidFill>
              </a:endParaRPr>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Rhythm</a:t>
              </a:r>
              <a:r>
                <a:rPr lang="en-GB">
                  <a:solidFill>
                    <a:schemeClr val="tx1"/>
                  </a:solidFill>
                  <a:latin typeface="Calibri"/>
                  <a:cs typeface="Calibri" panose="020F0502020204030204"/>
                </a:rPr>
                <a:t> – use a variety of rhythmic motifs including triplets, </a:t>
              </a:r>
            </a:p>
            <a:p>
              <a:r>
                <a:rPr lang="en-GB">
                  <a:solidFill>
                    <a:schemeClr val="tx1"/>
                  </a:solidFill>
                  <a:latin typeface="Calibri"/>
                  <a:cs typeface="Calibri" panose="020F0502020204030204"/>
                </a:rPr>
                <a:t>                          dotted notes and semi-quavers</a:t>
              </a:r>
              <a:endParaRPr lang="en-GB"/>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Tonality</a:t>
              </a:r>
              <a:r>
                <a:rPr lang="en-GB">
                  <a:solidFill>
                    <a:schemeClr val="tx1"/>
                  </a:solidFill>
                  <a:latin typeface="Calibri"/>
                  <a:cs typeface="Calibri" panose="020F0502020204030204"/>
                </a:rPr>
                <a:t> – change key signature at least once, use the relative </a:t>
              </a:r>
              <a:endParaRPr lang="en-GB"/>
            </a:p>
            <a:p>
              <a:r>
                <a:rPr lang="en-GB">
                  <a:solidFill>
                    <a:schemeClr val="tx1"/>
                  </a:solidFill>
                  <a:latin typeface="Calibri"/>
                  <a:cs typeface="Calibri" panose="020F0502020204030204"/>
                </a:rPr>
                <a:t>                            minor</a:t>
              </a:r>
              <a:endParaRPr lang="en-GB">
                <a:solidFill>
                  <a:schemeClr val="tx1"/>
                </a:solidFill>
              </a:endParaRPr>
            </a:p>
          </p:txBody>
        </p:sp>
        <p:sp>
          <p:nvSpPr>
            <p:cNvPr id="8" name="Rectangle 7">
              <a:extLst>
                <a:ext uri="{FF2B5EF4-FFF2-40B4-BE49-F238E27FC236}">
                  <a16:creationId xmlns:a16="http://schemas.microsoft.com/office/drawing/2014/main" id="{3FAFAA9E-B513-3899-DAF2-BE6EDF00F7F1}"/>
                </a:ext>
              </a:extLst>
            </p:cNvPr>
            <p:cNvSpPr/>
            <p:nvPr/>
          </p:nvSpPr>
          <p:spPr>
            <a:xfrm>
              <a:off x="3812718" y="8369865"/>
              <a:ext cx="6489147" cy="107085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Music this week?</a:t>
              </a:r>
              <a:endParaRPr lang="en-GB" sz="1600">
                <a:cs typeface="Calibri"/>
              </a:endParaRPr>
            </a:p>
            <a:p>
              <a:pPr marL="236855" indent="-236855">
                <a:buFont typeface="+mj-lt"/>
                <a:buAutoNum type="arabicPeriod"/>
              </a:pPr>
              <a:r>
                <a:rPr lang="en-GB" sz="1600"/>
                <a:t>What have been the areas that have challenged you in Music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9" name="Rectangle 8">
              <a:extLst>
                <a:ext uri="{FF2B5EF4-FFF2-40B4-BE49-F238E27FC236}">
                  <a16:creationId xmlns:a16="http://schemas.microsoft.com/office/drawing/2014/main" id="{F0BE11C3-076D-1A7C-1827-2BD14A56F76D}"/>
                </a:ext>
              </a:extLst>
            </p:cNvPr>
            <p:cNvSpPr/>
            <p:nvPr/>
          </p:nvSpPr>
          <p:spPr>
            <a:xfrm>
              <a:off x="3816858" y="6547293"/>
              <a:ext cx="6485007" cy="17572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ea typeface="+mn-lt"/>
                  <a:cs typeface="+mn-lt"/>
                </a:rPr>
                <a:t>PERFORMANCE</a:t>
              </a:r>
              <a:endParaRPr lang="en-US">
                <a:cs typeface="Calibri" panose="020F0502020204030204"/>
              </a:endParaRPr>
            </a:p>
            <a:p>
              <a:r>
                <a:rPr lang="en-GB" b="1">
                  <a:ea typeface="+mn-lt"/>
                  <a:cs typeface="+mn-lt"/>
                </a:rPr>
                <a:t>Work on your performances</a:t>
              </a:r>
              <a:endParaRPr lang="en-GB">
                <a:cs typeface="Calibri" panose="020F0502020204030204"/>
              </a:endParaRPr>
            </a:p>
            <a:p>
              <a:r>
                <a:rPr lang="en-GB">
                  <a:ea typeface="+mn-lt"/>
                  <a:cs typeface="+mn-lt"/>
                </a:rPr>
                <a:t>Make sure you are singing in the correct style for your chosen pieces and musical elements including dynamics, articulation and ornamentation where appropriate</a:t>
              </a:r>
              <a:endParaRPr lang="en-GB" b="1">
                <a:cs typeface="Calibri" panose="020F0502020204030204"/>
              </a:endParaRPr>
            </a:p>
          </p:txBody>
        </p:sp>
      </p:grpSp>
    </p:spTree>
    <p:extLst>
      <p:ext uri="{BB962C8B-B14F-4D97-AF65-F5344CB8AC3E}">
        <p14:creationId xmlns:p14="http://schemas.microsoft.com/office/powerpoint/2010/main" val="22649805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Science Homework – Half Term 4, Week 3</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23rd February 2024</a:t>
              </a:r>
            </a:p>
            <a:p>
              <a:endParaRPr lang="en-GB" b="1" u="sng">
                <a:ea typeface="Calibri"/>
                <a:cs typeface="Calibri"/>
              </a:endParaRPr>
            </a:p>
            <a:p>
              <a:endParaRPr lang="en-GB" b="1" u="sng">
                <a:ea typeface="Calibri"/>
                <a:cs typeface="Calibri"/>
              </a:endParaRPr>
            </a:p>
            <a:p>
              <a:r>
                <a:rPr lang="en-GB" u="sng">
                  <a:ea typeface="Calibri"/>
                  <a:cs typeface="Calibri"/>
                </a:rPr>
                <a:t>Chemistry Paper 1 </a:t>
              </a:r>
            </a:p>
            <a:p>
              <a:endParaRPr lang="en-GB" u="sng">
                <a:ea typeface="Calibri"/>
                <a:cs typeface="Calibri"/>
              </a:endParaRPr>
            </a:p>
            <a:p>
              <a:r>
                <a:rPr lang="en-GB" u="sng">
                  <a:ea typeface="Calibri"/>
                  <a:cs typeface="Calibri"/>
                </a:rPr>
                <a:t>Physics Paper 1</a:t>
              </a:r>
            </a:p>
            <a:p>
              <a:endParaRPr lang="en-GB" u="sng">
                <a:ea typeface="Calibri"/>
                <a:cs typeface="Calibri"/>
              </a:endParaRPr>
            </a:p>
            <a:p>
              <a:r>
                <a:rPr lang="en-GB" u="sng">
                  <a:ea typeface="Calibri"/>
                  <a:cs typeface="Calibri"/>
                </a:rPr>
                <a:t>Biology Paper 1</a:t>
              </a: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a:ea typeface="+mn-lt"/>
                <a:cs typeface="+mn-lt"/>
              </a:rPr>
              <a:t>Complete one of the exam papers given to you by your teachers. Show Evidence on the Friday of every week. </a:t>
            </a:r>
          </a:p>
          <a:p>
            <a:endParaRPr lang="en-GB">
              <a:ea typeface="+mn-lt"/>
              <a:cs typeface="+mn-lt"/>
            </a:endParaRPr>
          </a:p>
          <a:p>
            <a:r>
              <a:rPr lang="en-GB">
                <a:ea typeface="+mn-lt"/>
                <a:cs typeface="+mn-lt"/>
              </a:rPr>
              <a:t>You can mark yourself (Mark Schemes on the Year 10/11 Shared Drive), or we can mark it. </a:t>
            </a:r>
          </a:p>
          <a:p>
            <a:endParaRPr lang="en-GB">
              <a:ea typeface="+mn-lt"/>
              <a:cs typeface="+mn-lt"/>
            </a:endParaRPr>
          </a:p>
          <a:p>
            <a:r>
              <a:rPr lang="en-GB">
                <a:ea typeface="+mn-lt"/>
                <a:cs typeface="+mn-lt"/>
              </a:rPr>
              <a:t>Please ensure you highlight any questions so we can go through with you any topics – This will reflect in the revision lessons after Easter. </a:t>
            </a:r>
          </a:p>
          <a:p>
            <a:endParaRPr lang="en-GB">
              <a:ea typeface="+mn-lt"/>
              <a:cs typeface="+mn-lt"/>
            </a:endParaRPr>
          </a:p>
          <a:p>
            <a:endParaRPr lang="en-GB">
              <a:ea typeface="+mn-lt"/>
              <a:cs typeface="+mn-lt"/>
            </a:endParaRPr>
          </a:p>
          <a:p>
            <a:pPr algn="ctr"/>
            <a:endParaRPr lang="en-GB">
              <a:ea typeface="+mn-lt"/>
              <a:cs typeface="+mn-lt"/>
            </a:endParaRPr>
          </a:p>
        </p:txBody>
      </p:sp>
      <p:sp>
        <p:nvSpPr>
          <p:cNvPr id="7" name="TextBox 6">
            <a:extLst>
              <a:ext uri="{FF2B5EF4-FFF2-40B4-BE49-F238E27FC236}">
                <a16:creationId xmlns:a16="http://schemas.microsoft.com/office/drawing/2014/main" id="{4E0601F5-D7C3-15B5-83D6-7DC37D3574E4}"/>
              </a:ext>
            </a:extLst>
          </p:cNvPr>
          <p:cNvSpPr txBox="1"/>
          <p:nvPr/>
        </p:nvSpPr>
        <p:spPr>
          <a:xfrm>
            <a:off x="3362806" y="1360603"/>
            <a:ext cx="3111499" cy="646331"/>
          </a:xfrm>
          <a:prstGeom prst="rect">
            <a:avLst/>
          </a:prstGeom>
          <a:noFill/>
          <a:ln>
            <a:solidFill>
              <a:schemeClr val="tx1"/>
            </a:solidFill>
          </a:ln>
        </p:spPr>
        <p:txBody>
          <a:bodyPr wrap="square" lIns="91440" tIns="45720" rIns="91440" bIns="45720" rtlCol="0" anchor="t">
            <a:spAutoFit/>
          </a:bodyPr>
          <a:lstStyle/>
          <a:p>
            <a:pPr algn="ctr"/>
            <a:r>
              <a:rPr lang="en-GB">
                <a:cs typeface="Calibri"/>
              </a:rPr>
              <a:t>You are expected to complete the assignments by Week 6</a:t>
            </a:r>
          </a:p>
        </p:txBody>
      </p:sp>
      <p:pic>
        <p:nvPicPr>
          <p:cNvPr id="4" name="Picture 2">
            <a:extLst>
              <a:ext uri="{FF2B5EF4-FFF2-40B4-BE49-F238E27FC236}">
                <a16:creationId xmlns:a16="http://schemas.microsoft.com/office/drawing/2014/main" id="{3A8E5A1C-4BBD-D60B-C380-61FBC121B1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7206" y="2503229"/>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F2BD026-69A9-E0AB-74F0-D814238170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8479" y="2493466"/>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1519B8BF-F1B1-1535-364C-D482B4C83A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2710" y="2493466"/>
            <a:ext cx="1429839" cy="1429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467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9924CFF5-6E2C-DC3C-E815-3F90BAC8DA2F}"/>
              </a:ext>
            </a:extLst>
          </p:cNvPr>
          <p:cNvGrpSpPr/>
          <p:nvPr/>
        </p:nvGrpSpPr>
        <p:grpSpPr>
          <a:xfrm>
            <a:off x="146155" y="0"/>
            <a:ext cx="6567264" cy="9226401"/>
            <a:chOff x="3811901" y="0"/>
            <a:chExt cx="6728254" cy="9440716"/>
          </a:xfrm>
        </p:grpSpPr>
        <p:pic>
          <p:nvPicPr>
            <p:cNvPr id="4" name="Picture 3">
              <a:extLst>
                <a:ext uri="{FF2B5EF4-FFF2-40B4-BE49-F238E27FC236}">
                  <a16:creationId xmlns:a16="http://schemas.microsoft.com/office/drawing/2014/main" id="{237C7CB8-B5BA-839E-E641-6CD24A766E9C}"/>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AAF52B5-72D7-83BF-02A7-96C3729E0AD0}"/>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RE Homework – Half Term 4, Week 3</a:t>
              </a:r>
              <a:endParaRPr lang="en-GB" sz="2400">
                <a:ea typeface="+mn-lt"/>
                <a:cs typeface="+mn-lt"/>
              </a:endParaRPr>
            </a:p>
          </p:txBody>
        </p:sp>
        <p:sp>
          <p:nvSpPr>
            <p:cNvPr id="6" name="Rectangle 5">
              <a:extLst>
                <a:ext uri="{FF2B5EF4-FFF2-40B4-BE49-F238E27FC236}">
                  <a16:creationId xmlns:a16="http://schemas.microsoft.com/office/drawing/2014/main" id="{146C07C8-B3FF-F54F-424F-66A18F5EC702}"/>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hlinkClick r:id="rId3"/>
                </a:rPr>
                <a:t>https://www.bbc.co.uk/bitesize/topics/zbndy9q</a:t>
              </a:r>
              <a:endParaRPr lang="en-GB" sz="2000">
                <a:ea typeface="+mn-lt"/>
                <a:cs typeface="+mn-lt"/>
              </a:endParaRPr>
            </a:p>
            <a:p>
              <a:r>
                <a:rPr lang="en-GB" sz="2000">
                  <a:ea typeface="+mn-lt"/>
                  <a:cs typeface="+mn-lt"/>
                  <a:hlinkClick r:id="rId4"/>
                </a:rPr>
                <a:t>https://www.bbc.co.uk/bitesize/topics/z4v7gwx</a:t>
              </a:r>
              <a:endParaRPr lang="en-GB" sz="2000">
                <a:ea typeface="+mn-lt"/>
                <a:cs typeface="+mn-lt"/>
              </a:endParaRPr>
            </a:p>
            <a:p>
              <a:endParaRPr lang="en-GB" sz="2000">
                <a:cs typeface="Calibri"/>
              </a:endParaRPr>
            </a:p>
            <a:p>
              <a:r>
                <a:rPr lang="en-GB" sz="2000">
                  <a:cs typeface="Calibri"/>
                </a:rPr>
                <a:t>Work through the revision sections for Christianity and Islam on BBC Bitesize, then complete the tests online for each.</a:t>
              </a:r>
            </a:p>
            <a:p>
              <a:endParaRPr lang="en-GB" sz="2000">
                <a:cs typeface="Calibri"/>
              </a:endParaRPr>
            </a:p>
            <a:p>
              <a:r>
                <a:rPr lang="en-GB" sz="2000">
                  <a:ea typeface="+mn-lt"/>
                  <a:cs typeface="+mn-lt"/>
                </a:rPr>
                <a:t>Online documents - </a:t>
              </a:r>
              <a:r>
                <a:rPr lang="en-GB" sz="2000">
                  <a:cs typeface="Calibri"/>
                  <a:hlinkClick r:id="rId5"/>
                </a:rPr>
                <a:t>RE Homework Documents</a:t>
              </a:r>
              <a:endParaRPr lang="en-GB" sz="2000">
                <a:ea typeface="+mn-lt"/>
                <a:cs typeface="+mn-lt"/>
              </a:endParaRPr>
            </a:p>
            <a:p>
              <a:endParaRPr lang="en-GB" sz="2000">
                <a:cs typeface="Calibri"/>
              </a:endParaRPr>
            </a:p>
          </p:txBody>
        </p:sp>
        <p:sp>
          <p:nvSpPr>
            <p:cNvPr id="7" name="Rectangle 6">
              <a:extLst>
                <a:ext uri="{FF2B5EF4-FFF2-40B4-BE49-F238E27FC236}">
                  <a16:creationId xmlns:a16="http://schemas.microsoft.com/office/drawing/2014/main" id="{AE321C44-ED64-D0BB-E83E-14F446268F82}"/>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RE  Revision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FCC2BC5E-A60F-9F78-A76E-34D15F039971}"/>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Attempt another practice question from each section. </a:t>
              </a:r>
            </a:p>
          </p:txBody>
        </p:sp>
        <p:sp>
          <p:nvSpPr>
            <p:cNvPr id="9" name="Rectangle 8">
              <a:extLst>
                <a:ext uri="{FF2B5EF4-FFF2-40B4-BE49-F238E27FC236}">
                  <a16:creationId xmlns:a16="http://schemas.microsoft.com/office/drawing/2014/main" id="{F032F9C2-5B17-0D97-BE22-34DC0E60622D}"/>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See Paper 1 Key Words document</a:t>
              </a:r>
              <a:endParaRPr lang="en-GB">
                <a:cs typeface="Calibri"/>
              </a:endParaRPr>
            </a:p>
          </p:txBody>
        </p:sp>
        <p:sp>
          <p:nvSpPr>
            <p:cNvPr id="10" name="Rectangle 9">
              <a:extLst>
                <a:ext uri="{FF2B5EF4-FFF2-40B4-BE49-F238E27FC236}">
                  <a16:creationId xmlns:a16="http://schemas.microsoft.com/office/drawing/2014/main" id="{7F3141E8-C01E-409C-18C4-544689DECD2F}"/>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Create flashcards for the key words and their definitions on Islamic Beliefs using the Paper 1 Key Words document.</a:t>
              </a:r>
              <a:endParaRPr lang="en-US" sz="2000">
                <a:cs typeface="Calibri"/>
              </a:endParaRPr>
            </a:p>
          </p:txBody>
        </p:sp>
      </p:grpSp>
      <p:pic>
        <p:nvPicPr>
          <p:cNvPr id="12" name="Picture 11" descr="Qr code&#10;&#10;Description automatically generated">
            <a:extLst>
              <a:ext uri="{FF2B5EF4-FFF2-40B4-BE49-F238E27FC236}">
                <a16:creationId xmlns:a16="http://schemas.microsoft.com/office/drawing/2014/main" id="{EA8A64D5-88F2-D078-C252-DF4B2F6D6281}"/>
              </a:ext>
            </a:extLst>
          </p:cNvPr>
          <p:cNvPicPr>
            <a:picLocks noChangeAspect="1"/>
          </p:cNvPicPr>
          <p:nvPr/>
        </p:nvPicPr>
        <p:blipFill>
          <a:blip r:embed="rId6"/>
          <a:stretch>
            <a:fillRect/>
          </a:stretch>
        </p:blipFill>
        <p:spPr>
          <a:xfrm>
            <a:off x="5170803" y="5401220"/>
            <a:ext cx="1302584" cy="1301079"/>
          </a:xfrm>
          <a:prstGeom prst="rect">
            <a:avLst/>
          </a:prstGeom>
        </p:spPr>
      </p:pic>
    </p:spTree>
    <p:extLst>
      <p:ext uri="{BB962C8B-B14F-4D97-AF65-F5344CB8AC3E}">
        <p14:creationId xmlns:p14="http://schemas.microsoft.com/office/powerpoint/2010/main" val="25283482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4 Homework</a:t>
            </a:r>
          </a:p>
        </p:txBody>
      </p:sp>
    </p:spTree>
    <p:extLst>
      <p:ext uri="{BB962C8B-B14F-4D97-AF65-F5344CB8AC3E}">
        <p14:creationId xmlns:p14="http://schemas.microsoft.com/office/powerpoint/2010/main" val="39091556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4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6193081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68650" y="0"/>
            <a:ext cx="6789350" cy="9772616"/>
            <a:chOff x="68650" y="0"/>
            <a:chExt cx="6789350" cy="9169463"/>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Business Studies Homework – Half Term 4, Week 4</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rot="10800000" flipV="1">
              <a:off x="129747" y="3082862"/>
              <a:ext cx="6576711" cy="271782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400">
                <a:solidFill>
                  <a:schemeClr val="tx1"/>
                </a:solidFill>
                <a:ea typeface="+mn-lt"/>
                <a:cs typeface="+mn-lt"/>
              </a:endParaRPr>
            </a:p>
            <a:p>
              <a:r>
                <a:rPr lang="en-GB" sz="1400">
                  <a:solidFill>
                    <a:schemeClr val="tx1"/>
                  </a:solidFill>
                  <a:ea typeface="+mn-lt"/>
                  <a:cs typeface="+mn-lt"/>
                </a:rPr>
                <a:t>                                                                   Main Task</a:t>
              </a:r>
            </a:p>
            <a:p>
              <a:endParaRPr lang="en-GB" sz="1000">
                <a:solidFill>
                  <a:schemeClr val="tx1"/>
                </a:solidFill>
                <a:ea typeface="+mn-lt"/>
                <a:cs typeface="+mn-lt"/>
              </a:endParaRPr>
            </a:p>
            <a:p>
              <a:r>
                <a:rPr lang="en-GB" sz="1400">
                  <a:solidFill>
                    <a:schemeClr val="tx1"/>
                  </a:solidFill>
                  <a:ea typeface="+mn-lt"/>
                  <a:cs typeface="+mn-lt"/>
                </a:rPr>
                <a:t>The Japanese car manufacturer, Nissan, produces one in three cars that are made in the UK. It faces tough competition from other car manufacturers such as Volkswagen and Ford. The company’s managers say that it is important for it to keep production costs to a minimum.</a:t>
              </a:r>
              <a:endParaRPr lang="en-GB" sz="1400">
                <a:solidFill>
                  <a:schemeClr val="tx1"/>
                </a:solidFill>
                <a:cs typeface="Calibri"/>
              </a:endParaRPr>
            </a:p>
            <a:p>
              <a:r>
                <a:rPr lang="en-GB" sz="1400">
                  <a:solidFill>
                    <a:schemeClr val="tx1"/>
                  </a:solidFill>
                  <a:ea typeface="+mn-lt"/>
                  <a:cs typeface="+mn-lt"/>
                </a:rPr>
                <a:t>The company’s factory in Sunderland is the largest car factory in the UK. It has the highest rates of productivity of any car factory in Europe or North America. It manufactured 476,589 cars in 2015, building them at a rate of one car every minute, 24 hours a day. The factory employs more than 6,800 people, and a lot of technology is used on the production lines.</a:t>
              </a:r>
              <a:endParaRPr lang="en-GB" sz="1400">
                <a:solidFill>
                  <a:schemeClr val="tx1"/>
                </a:solidFill>
                <a:cs typeface="Calibri"/>
              </a:endParaRPr>
            </a:p>
            <a:p>
              <a:r>
                <a:rPr lang="en-GB" sz="1400" b="1">
                  <a:solidFill>
                    <a:schemeClr val="tx1"/>
                  </a:solidFill>
                  <a:ea typeface="+mn-lt"/>
                  <a:cs typeface="+mn-lt"/>
                </a:rPr>
                <a:t>Analyse why it is important for Nissan to operate an effective recruitment and selection process at its factory in Sunderland. </a:t>
              </a:r>
              <a:r>
                <a:rPr lang="en-GB" sz="1400">
                  <a:solidFill>
                    <a:schemeClr val="tx1"/>
                  </a:solidFill>
                  <a:ea typeface="+mn-lt"/>
                  <a:cs typeface="+mn-lt"/>
                </a:rPr>
                <a:t>(6 marks)</a:t>
              </a:r>
              <a:endParaRPr lang="en-GB" sz="1400">
                <a:solidFill>
                  <a:schemeClr val="tx1"/>
                </a:solidFill>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7490450"/>
              <a:ext cx="6561438" cy="108965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this week?</a:t>
              </a:r>
            </a:p>
            <a:p>
              <a:pPr marL="342900" indent="-342900">
                <a:buFont typeface="+mj-lt"/>
                <a:buAutoNum type="arabicPeriod"/>
              </a:pPr>
              <a:r>
                <a:rPr lang="en-GB" sz="1400"/>
                <a:t>What have been the areas that have challenged you this week?</a:t>
              </a:r>
            </a:p>
            <a:p>
              <a:pPr marL="342900" indent="-342900">
                <a:buFont typeface="+mj-lt"/>
                <a:buAutoNum type="arabicPeriod"/>
              </a:pPr>
              <a:r>
                <a:rPr lang="en-GB" sz="14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68650" y="876935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7" y="6771477"/>
              <a:ext cx="6576711" cy="63291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ea typeface="+mn-lt"/>
                  <a:cs typeface="+mn-lt"/>
                </a:rPr>
                <a:t>Extension Task - See Seneca</a:t>
              </a:r>
              <a:endParaRPr lang="en-US"/>
            </a:p>
          </p:txBody>
        </p:sp>
        <p:sp>
          <p:nvSpPr>
            <p:cNvPr id="7" name="Rectangle 6">
              <a:extLst>
                <a:ext uri="{FF2B5EF4-FFF2-40B4-BE49-F238E27FC236}">
                  <a16:creationId xmlns:a16="http://schemas.microsoft.com/office/drawing/2014/main" id="{D3695D3E-C125-EF5F-32F6-B7E32E204520}"/>
                </a:ext>
              </a:extLst>
            </p:cNvPr>
            <p:cNvSpPr/>
            <p:nvPr/>
          </p:nvSpPr>
          <p:spPr>
            <a:xfrm>
              <a:off x="125920" y="5879176"/>
              <a:ext cx="6561438" cy="8177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Key words –  Recruitment and Selection</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75770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nSpc>
                  <a:spcPct val="115000"/>
                </a:lnSpc>
                <a:spcBef>
                  <a:spcPts val="600"/>
                </a:spcBef>
                <a:spcAft>
                  <a:spcPts val="600"/>
                </a:spcAft>
              </a:pPr>
              <a:r>
                <a:rPr lang="en-GB"/>
                <a:t>                                                 Recap Test</a:t>
              </a:r>
              <a:endParaRPr lang="en-US"/>
            </a:p>
            <a:p>
              <a:pPr>
                <a:lnSpc>
                  <a:spcPct val="114999"/>
                </a:lnSpc>
                <a:spcBef>
                  <a:spcPts val="600"/>
                </a:spcBef>
                <a:spcAft>
                  <a:spcPts val="600"/>
                </a:spcAft>
              </a:pPr>
              <a:r>
                <a:rPr lang="en-GB"/>
                <a:t>                  Complete a SWOT for how your mock exams went</a:t>
              </a:r>
              <a:endParaRPr lang="en-US">
                <a:cs typeface="Calibri"/>
              </a:endParaRPr>
            </a:p>
            <a:p>
              <a:pPr>
                <a:lnSpc>
                  <a:spcPct val="114999"/>
                </a:lnSpc>
                <a:spcBef>
                  <a:spcPts val="600"/>
                </a:spcBef>
                <a:spcAft>
                  <a:spcPts val="600"/>
                </a:spcAft>
              </a:pPr>
              <a:r>
                <a:rPr lang="en-GB"/>
                <a:t>                              </a:t>
              </a:r>
              <a:endParaRPr lang="en-GB">
                <a:cs typeface="Calibri"/>
              </a:endParaRPr>
            </a:p>
            <a:p>
              <a:endParaRPr lang="en-GB" sz="1200">
                <a:cs typeface="Calibri"/>
              </a:endParaRPr>
            </a:p>
          </p:txBody>
        </p:sp>
      </p:grpSp>
    </p:spTree>
    <p:extLst>
      <p:ext uri="{BB962C8B-B14F-4D97-AF65-F5344CB8AC3E}">
        <p14:creationId xmlns:p14="http://schemas.microsoft.com/office/powerpoint/2010/main" val="80402385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11 English Homework </a:t>
            </a:r>
          </a:p>
          <a:p>
            <a:pPr algn="ctr"/>
            <a:r>
              <a:rPr lang="en-GB" sz="2800" b="1"/>
              <a:t>Half Term 4, Week 4</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t>Complete the task on page 6 of your homework booklet.</a:t>
            </a:r>
            <a:r>
              <a:rPr lang="en-US"/>
              <a:t> </a:t>
            </a:r>
          </a:p>
          <a:p>
            <a:endParaRPr lang="en-US">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26767"/>
            <a:ext cx="6561438" cy="67774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Is your coursework folder as good as it can be? Make sure you email your latest drafts to Mr Wilkinson.</a:t>
            </a:r>
            <a:endParaRPr lang="en-GB">
              <a:ea typeface="Calibri"/>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4470" y="1180352"/>
          <a:ext cx="6580546" cy="169955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99558">
                <a:tc>
                  <a:txBody>
                    <a:bodyPr/>
                    <a:lstStyle/>
                    <a:p>
                      <a:r>
                        <a:rPr lang="en-GB" sz="1400"/>
                        <a:t>Recap: </a:t>
                      </a:r>
                    </a:p>
                    <a:p>
                      <a:pPr lvl="0">
                        <a:buNone/>
                      </a:pPr>
                      <a:endParaRPr lang="en-GB" sz="1400"/>
                    </a:p>
                    <a:p>
                      <a:pPr lvl="0">
                        <a:buNone/>
                      </a:pPr>
                      <a:r>
                        <a:rPr lang="en-GB" sz="1400" b="0" i="0" u="none" strike="noStrike" noProof="0">
                          <a:solidFill>
                            <a:srgbClr val="000000"/>
                          </a:solidFill>
                          <a:latin typeface="Calibri"/>
                        </a:rPr>
                        <a:t>D = </a:t>
                      </a:r>
                      <a:endParaRPr lang="en-US" sz="1400" b="0" i="0" u="none" strike="noStrike" noProof="0">
                        <a:solidFill>
                          <a:srgbClr val="000000"/>
                        </a:solidFill>
                        <a:latin typeface="Calibri"/>
                      </a:endParaRPr>
                    </a:p>
                    <a:p>
                      <a:pPr lvl="0">
                        <a:buNone/>
                      </a:pPr>
                      <a:endParaRPr lang="en-GB" sz="1400" b="0" i="0" u="none" strike="noStrike" noProof="0">
                        <a:solidFill>
                          <a:srgbClr val="000000"/>
                        </a:solidFill>
                        <a:latin typeface="Calibri"/>
                      </a:endParaRPr>
                    </a:p>
                    <a:p>
                      <a:pPr lvl="0">
                        <a:buNone/>
                      </a:pPr>
                      <a:r>
                        <a:rPr lang="en-GB" sz="1400" b="0" i="0" u="none" strike="noStrike" noProof="0">
                          <a:solidFill>
                            <a:srgbClr val="000000"/>
                          </a:solidFill>
                          <a:latin typeface="Calibri"/>
                        </a:rPr>
                        <a:t>I = </a:t>
                      </a:r>
                      <a:endParaRPr lang="en-US" sz="1400" b="0" i="0" u="none" strike="noStrike" noProof="0">
                        <a:solidFill>
                          <a:srgbClr val="000000"/>
                        </a:solidFill>
                        <a:latin typeface="Calibri"/>
                      </a:endParaRPr>
                    </a:p>
                    <a:p>
                      <a:pPr lvl="0">
                        <a:buNone/>
                      </a:pPr>
                      <a:endParaRPr lang="en-GB" sz="1400" b="0" i="0" u="none" strike="noStrike" noProof="0">
                        <a:solidFill>
                          <a:srgbClr val="000000"/>
                        </a:solidFill>
                        <a:latin typeface="Calibri"/>
                      </a:endParaRPr>
                    </a:p>
                    <a:p>
                      <a:pPr lvl="0">
                        <a:buNone/>
                      </a:pPr>
                      <a:r>
                        <a:rPr lang="en-GB" sz="1400" b="0" i="0" u="none" strike="noStrike" noProof="0">
                          <a:solidFill>
                            <a:srgbClr val="000000"/>
                          </a:solidFill>
                          <a:latin typeface="Calibri"/>
                        </a:rPr>
                        <a:t>E = </a:t>
                      </a:r>
                      <a:endParaRPr lang="en-GB"/>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shows, portrays, effective, metaphor, simile, personification, setting, engage.</a:t>
            </a:r>
            <a:endParaRPr lang="en-US"/>
          </a:p>
        </p:txBody>
      </p:sp>
    </p:spTree>
    <p:extLst>
      <p:ext uri="{BB962C8B-B14F-4D97-AF65-F5344CB8AC3E}">
        <p14:creationId xmlns:p14="http://schemas.microsoft.com/office/powerpoint/2010/main" val="211408991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t>Year 11 IGCSE ESL Homework – Half Term 4, Week 4</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55474" y="3423431"/>
            <a:ext cx="6561438" cy="344052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a:ea typeface="+mn-lt"/>
              <a:cs typeface="+mn-lt"/>
            </a:endParaRPr>
          </a:p>
          <a:p>
            <a:r>
              <a:rPr lang="en-GB">
                <a:ea typeface="+mn-lt"/>
                <a:cs typeface="+mn-lt"/>
              </a:rPr>
              <a:t>Main task: </a:t>
            </a:r>
            <a:endParaRPr lang="en-US">
              <a:ea typeface="+mn-lt"/>
              <a:cs typeface="+mn-lt"/>
            </a:endParaRPr>
          </a:p>
          <a:p>
            <a:r>
              <a:rPr lang="en-GB">
                <a:ea typeface="+mn-lt"/>
                <a:cs typeface="+mn-lt"/>
              </a:rPr>
              <a:t>Practice the accurate use of the future verb tense by making changes to the passage contained on page 42/43 of your workbook- use the lines provided. </a:t>
            </a:r>
          </a:p>
          <a:p>
            <a:r>
              <a:rPr lang="en-GB">
                <a:ea typeface="+mn-lt"/>
                <a:cs typeface="+mn-lt"/>
              </a:rPr>
              <a:t>Complete ‘The World Wildlife Fund’ Crossword on pg.41 </a:t>
            </a:r>
          </a:p>
          <a:p>
            <a:endParaRPr lang="en-GB">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ESL this week?</a:t>
            </a:r>
          </a:p>
          <a:p>
            <a:pPr marL="342900" indent="-342900">
              <a:buFont typeface="+mj-lt"/>
              <a:buAutoNum type="arabicPeriod"/>
            </a:pPr>
            <a:r>
              <a:rPr lang="en-GB"/>
              <a:t>What have been the areas that have challenged you in ESL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Extension Task: Review the vocabulary list form the last read chapter of short stories.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697295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Key Words: Subsist, integral, founding, logging, monitoring, furry, function </a:t>
            </a:r>
          </a:p>
        </p:txBody>
      </p:sp>
      <p:sp>
        <p:nvSpPr>
          <p:cNvPr id="4" name="Rectangle 3">
            <a:extLst>
              <a:ext uri="{FF2B5EF4-FFF2-40B4-BE49-F238E27FC236}">
                <a16:creationId xmlns:a16="http://schemas.microsoft.com/office/drawing/2014/main" id="{39E11562-5284-E84E-820F-AE06417FB3CD}"/>
              </a:ext>
            </a:extLst>
          </p:cNvPr>
          <p:cNvSpPr/>
          <p:nvPr/>
        </p:nvSpPr>
        <p:spPr>
          <a:xfrm>
            <a:off x="155474" y="1242026"/>
            <a:ext cx="6551140" cy="210611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Recap Task:  Create a mind map describing some of the key instructions and rules around how to train a guide dog . Also, </a:t>
            </a:r>
          </a:p>
        </p:txBody>
      </p:sp>
    </p:spTree>
    <p:extLst>
      <p:ext uri="{BB962C8B-B14F-4D97-AF65-F5344CB8AC3E}">
        <p14:creationId xmlns:p14="http://schemas.microsoft.com/office/powerpoint/2010/main" val="4508496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4239" y="0"/>
            <a:ext cx="6733761" cy="9900984"/>
            <a:chOff x="124239" y="0"/>
            <a:chExt cx="6733761"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625133"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Fine Art / Photography</a:t>
              </a:r>
              <a:endParaRPr lang="en-US"/>
            </a:p>
            <a:p>
              <a:pPr algn="ctr"/>
              <a:r>
                <a:rPr lang="en-GB" sz="2400" b="1">
                  <a:ea typeface="+mn-lt"/>
                  <a:cs typeface="+mn-lt"/>
                </a:rPr>
                <a:t> External Exam Homework Term 3, Week 4</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24239" y="2722676"/>
              <a:ext cx="6582219" cy="42206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Main Task – The above – if not already complete</a:t>
              </a:r>
            </a:p>
            <a:p>
              <a:endParaRPr lang="en-GB" sz="1600">
                <a:ea typeface="+mn-lt"/>
                <a:cs typeface="+mn-lt"/>
              </a:endParaRPr>
            </a:p>
            <a:p>
              <a:r>
                <a:rPr lang="en-GB" sz="1600">
                  <a:ea typeface="+mn-lt"/>
                  <a:cs typeface="+mn-lt"/>
                </a:rPr>
                <a:t>If done check all these items are complete before proceeding.</a:t>
              </a:r>
            </a:p>
            <a:p>
              <a:r>
                <a:rPr lang="en-GB" sz="1600">
                  <a:ea typeface="+mn-lt"/>
                  <a:cs typeface="+mn-lt"/>
                </a:rPr>
                <a:t>Title page and brainstorm</a:t>
              </a:r>
            </a:p>
            <a:p>
              <a:r>
                <a:rPr lang="en-GB" sz="1600">
                  <a:ea typeface="+mn-lt"/>
                  <a:cs typeface="+mn-lt"/>
                </a:rPr>
                <a:t>Mood board / images for inspiration</a:t>
              </a:r>
            </a:p>
            <a:p>
              <a:r>
                <a:rPr lang="en-GB" sz="1600">
                  <a:ea typeface="+mn-lt"/>
                  <a:cs typeface="+mn-lt"/>
                </a:rPr>
                <a:t>Statement of intent</a:t>
              </a:r>
            </a:p>
            <a:p>
              <a:r>
                <a:rPr lang="en-GB" sz="1600">
                  <a:ea typeface="+mn-lt"/>
                  <a:cs typeface="+mn-lt"/>
                </a:rPr>
                <a:t>Artist 1,2 &amp; 3</a:t>
              </a:r>
            </a:p>
            <a:p>
              <a:r>
                <a:rPr lang="en-GB" sz="1600">
                  <a:ea typeface="+mn-lt"/>
                  <a:cs typeface="+mn-lt"/>
                </a:rPr>
                <a:t>Artist copies ( your work but in their style)</a:t>
              </a:r>
            </a:p>
            <a:p>
              <a:r>
                <a:rPr lang="en-GB" sz="1600">
                  <a:ea typeface="+mn-lt"/>
                  <a:cs typeface="+mn-lt"/>
                </a:rPr>
                <a:t>Observations studies where appropriate but this could also be a photoshoot and sketches of workings out</a:t>
              </a:r>
            </a:p>
            <a:p>
              <a:r>
                <a:rPr lang="en-GB" sz="1600">
                  <a:ea typeface="+mn-lt"/>
                  <a:cs typeface="+mn-lt"/>
                </a:rPr>
                <a:t>Catch up on these if not complete</a:t>
              </a:r>
            </a:p>
            <a:p>
              <a:r>
                <a:rPr lang="en-GB" sz="1600">
                  <a:ea typeface="+mn-lt"/>
                  <a:cs typeface="+mn-lt"/>
                </a:rPr>
                <a:t>Then: start to develop your ideas with your artists.</a:t>
              </a:r>
            </a:p>
            <a:p>
              <a:r>
                <a:rPr lang="en-GB" sz="1600" err="1">
                  <a:ea typeface="+mn-lt"/>
                  <a:cs typeface="+mn-lt"/>
                </a:rPr>
                <a:t>Eg</a:t>
              </a:r>
              <a:r>
                <a:rPr lang="en-GB" sz="1600">
                  <a:ea typeface="+mn-lt"/>
                  <a:cs typeface="+mn-lt"/>
                </a:rPr>
                <a:t> takes ideas from your observational sketches or photographs and repeat these in the artists style. Do this in a range of media appropriate to your artists - ( Chat to Miss in school about this if you are unsure)</a:t>
              </a:r>
            </a:p>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–Make extra studies of your theme using, pen, pencil, biro, watercolours, acrylics, drawing into photographs – add at least one per week to your work.</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line: Colour. Texture, shapes, pattern, space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39630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Recap Task – review the External Exam Themes</a:t>
              </a:r>
            </a:p>
            <a:p>
              <a:pPr algn="ctr"/>
              <a:r>
                <a:rPr lang="en-GB">
                  <a:ea typeface="Calibri"/>
                  <a:cs typeface="Calibri"/>
                </a:rPr>
                <a:t>Do some research in to which one you will spend the next 8 weeks researching</a:t>
              </a:r>
            </a:p>
          </p:txBody>
        </p:sp>
      </p:grpSp>
    </p:spTree>
    <p:extLst>
      <p:ext uri="{BB962C8B-B14F-4D97-AF65-F5344CB8AC3E}">
        <p14:creationId xmlns:p14="http://schemas.microsoft.com/office/powerpoint/2010/main" val="145606096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French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cs typeface="Calibri"/>
                </a:rPr>
                <a:t>Practise your general conversation questions for all </a:t>
              </a:r>
              <a:r>
                <a:rPr lang="en-GB" sz="2000" b="1">
                  <a:cs typeface="Calibri"/>
                </a:rPr>
                <a:t>three</a:t>
              </a:r>
              <a:r>
                <a:rPr lang="en-GB" sz="2000">
                  <a:cs typeface="Calibri"/>
                </a:rPr>
                <a:t> themes.</a:t>
              </a:r>
            </a:p>
            <a:p>
              <a:endParaRPr lang="en-GB" sz="2000">
                <a:ea typeface="+mn-lt"/>
                <a:cs typeface="+mn-lt"/>
              </a:endParaRPr>
            </a:p>
            <a:p>
              <a:r>
                <a:rPr lang="en-GB" sz="2000">
                  <a:ea typeface="+mn-lt"/>
                  <a:cs typeface="+mn-lt"/>
                </a:rPr>
                <a:t>Ensure your answers contain: </a:t>
              </a:r>
            </a:p>
            <a:p>
              <a:pPr marL="342900" indent="-342900">
                <a:buFont typeface="Calibri"/>
                <a:buChar char="-"/>
              </a:pPr>
              <a:r>
                <a:rPr lang="en-GB" sz="2000">
                  <a:ea typeface="+mn-lt"/>
                  <a:cs typeface="+mn-lt"/>
                </a:rPr>
                <a:t>More than one tense where possible and logical</a:t>
              </a:r>
              <a:br>
                <a:rPr lang="en-GB" sz="2000">
                  <a:ea typeface="+mn-lt"/>
                  <a:cs typeface="+mn-lt"/>
                </a:rPr>
              </a:br>
              <a:r>
                <a:rPr lang="en-GB" sz="2000" b="1" u="sng">
                  <a:ea typeface="+mn-lt"/>
                  <a:cs typeface="+mn-lt"/>
                </a:rPr>
                <a:t>Example</a:t>
              </a:r>
              <a:r>
                <a:rPr lang="en-GB" sz="2000">
                  <a:ea typeface="+mn-lt"/>
                  <a:cs typeface="+mn-lt"/>
                </a:rPr>
                <a:t>:</a:t>
              </a:r>
              <a:br>
                <a:rPr lang="en-GB" sz="2000">
                  <a:ea typeface="+mn-lt"/>
                  <a:cs typeface="+mn-lt"/>
                </a:rPr>
              </a:br>
              <a:r>
                <a:rPr lang="en-GB" sz="2000">
                  <a:ea typeface="+mn-lt"/>
                  <a:cs typeface="+mn-lt"/>
                </a:rPr>
                <a:t>Question: </a:t>
              </a:r>
              <a:r>
                <a:rPr lang="en-GB" sz="2000" err="1">
                  <a:ea typeface="+mn-lt"/>
                  <a:cs typeface="+mn-lt"/>
                </a:rPr>
                <a:t>Où</a:t>
              </a:r>
              <a:r>
                <a:rPr lang="en-GB" sz="2000">
                  <a:ea typeface="+mn-lt"/>
                  <a:cs typeface="+mn-lt"/>
                </a:rPr>
                <a:t> vas-</a:t>
              </a:r>
              <a:r>
                <a:rPr lang="en-GB" sz="2000" err="1">
                  <a:ea typeface="+mn-lt"/>
                  <a:cs typeface="+mn-lt"/>
                </a:rPr>
                <a:t>tu</a:t>
              </a:r>
              <a:r>
                <a:rPr lang="en-GB" sz="2000">
                  <a:ea typeface="+mn-lt"/>
                  <a:cs typeface="+mn-lt"/>
                </a:rPr>
                <a:t> </a:t>
              </a:r>
              <a:r>
                <a:rPr lang="en-GB" sz="2000" err="1">
                  <a:ea typeface="+mn-lt"/>
                  <a:cs typeface="+mn-lt"/>
                </a:rPr>
                <a:t>normalement</a:t>
              </a:r>
              <a:r>
                <a:rPr lang="en-GB" sz="2000">
                  <a:ea typeface="+mn-lt"/>
                  <a:cs typeface="+mn-lt"/>
                </a:rPr>
                <a:t> </a:t>
              </a:r>
              <a:r>
                <a:rPr lang="en-GB" sz="2000" err="1">
                  <a:ea typeface="+mn-lt"/>
                  <a:cs typeface="+mn-lt"/>
                </a:rPr>
                <a:t>en</a:t>
              </a:r>
              <a:r>
                <a:rPr lang="en-GB" sz="2000">
                  <a:ea typeface="+mn-lt"/>
                  <a:cs typeface="+mn-lt"/>
                </a:rPr>
                <a:t> vacances ?</a:t>
              </a:r>
              <a:br>
                <a:rPr lang="en-US"/>
              </a:br>
              <a:r>
                <a:rPr lang="en-GB" sz="2000">
                  <a:ea typeface="+mn-lt"/>
                  <a:cs typeface="+mn-lt"/>
                </a:rPr>
                <a:t>Answer: </a:t>
              </a:r>
              <a:r>
                <a:rPr lang="en-GB" sz="2000" err="1">
                  <a:ea typeface="+mn-lt"/>
                  <a:cs typeface="+mn-lt"/>
                </a:rPr>
                <a:t>Normalement</a:t>
              </a:r>
              <a:r>
                <a:rPr lang="en-GB" sz="2000">
                  <a:ea typeface="+mn-lt"/>
                  <a:cs typeface="+mn-lt"/>
                </a:rPr>
                <a:t> je </a:t>
              </a:r>
              <a:r>
                <a:rPr lang="en-GB" sz="2000" err="1">
                  <a:ea typeface="+mn-lt"/>
                  <a:cs typeface="+mn-lt"/>
                </a:rPr>
                <a:t>vais</a:t>
              </a:r>
              <a:r>
                <a:rPr lang="en-GB" sz="2000">
                  <a:ea typeface="+mn-lt"/>
                  <a:cs typeface="+mn-lt"/>
                </a:rPr>
                <a:t> (present) </a:t>
              </a:r>
              <a:r>
                <a:rPr lang="en-GB" sz="2000" err="1">
                  <a:ea typeface="+mn-lt"/>
                  <a:cs typeface="+mn-lt"/>
                </a:rPr>
                <a:t>en</a:t>
              </a:r>
              <a:r>
                <a:rPr lang="en-GB" sz="2000">
                  <a:ea typeface="+mn-lt"/>
                  <a:cs typeface="+mn-lt"/>
                </a:rPr>
                <a:t> vacances </a:t>
              </a:r>
              <a:r>
                <a:rPr lang="en-GB" sz="2000" err="1">
                  <a:ea typeface="+mn-lt"/>
                  <a:cs typeface="+mn-lt"/>
                </a:rPr>
                <a:t>en</a:t>
              </a:r>
              <a:r>
                <a:rPr lang="en-GB" sz="2000">
                  <a:ea typeface="+mn-lt"/>
                  <a:cs typeface="+mn-lt"/>
                </a:rPr>
                <a:t> Italie avec ma </a:t>
              </a:r>
              <a:r>
                <a:rPr lang="en-GB" sz="2000" err="1">
                  <a:ea typeface="+mn-lt"/>
                  <a:cs typeface="+mn-lt"/>
                </a:rPr>
                <a:t>famile</a:t>
              </a:r>
              <a:r>
                <a:rPr lang="en-GB" sz="2000">
                  <a:ea typeface="+mn-lt"/>
                  <a:cs typeface="+mn-lt"/>
                </a:rPr>
                <a:t> </a:t>
              </a:r>
              <a:r>
                <a:rPr lang="en-GB" sz="2000" err="1">
                  <a:ea typeface="+mn-lt"/>
                  <a:cs typeface="+mn-lt"/>
                </a:rPr>
                <a:t>mais</a:t>
              </a:r>
              <a:r>
                <a:rPr lang="en-GB" sz="2000">
                  <a:ea typeface="+mn-lt"/>
                  <a:cs typeface="+mn-lt"/>
                </a:rPr>
                <a:t> </a:t>
              </a:r>
              <a:r>
                <a:rPr lang="en-GB" sz="2000" err="1">
                  <a:ea typeface="+mn-lt"/>
                  <a:cs typeface="+mn-lt"/>
                </a:rPr>
                <a:t>l'année</a:t>
              </a:r>
              <a:r>
                <a:rPr lang="en-GB" sz="2000">
                  <a:ea typeface="+mn-lt"/>
                  <a:cs typeface="+mn-lt"/>
                </a:rPr>
                <a:t> </a:t>
              </a:r>
              <a:r>
                <a:rPr lang="en-GB" sz="2000" err="1">
                  <a:ea typeface="+mn-lt"/>
                  <a:cs typeface="+mn-lt"/>
                </a:rPr>
                <a:t>dernière</a:t>
              </a:r>
              <a:r>
                <a:rPr lang="en-GB" sz="2000">
                  <a:ea typeface="+mn-lt"/>
                  <a:cs typeface="+mn-lt"/>
                </a:rPr>
                <a:t> je suis allée (past tense) </a:t>
              </a:r>
              <a:r>
                <a:rPr lang="en-GB" sz="2000" err="1">
                  <a:ea typeface="+mn-lt"/>
                  <a:cs typeface="+mn-lt"/>
                </a:rPr>
                <a:t>en</a:t>
              </a:r>
              <a:r>
                <a:rPr lang="en-GB" sz="2000">
                  <a:ea typeface="+mn-lt"/>
                  <a:cs typeface="+mn-lt"/>
                </a:rPr>
                <a:t> France avec </a:t>
              </a:r>
              <a:r>
                <a:rPr lang="en-GB" sz="2000" err="1">
                  <a:ea typeface="+mn-lt"/>
                  <a:cs typeface="+mn-lt"/>
                </a:rPr>
                <a:t>l'école</a:t>
              </a:r>
              <a:r>
                <a:rPr lang="en-GB" sz="2000">
                  <a:ea typeface="+mn-lt"/>
                  <a:cs typeface="+mn-lt"/>
                </a:rPr>
                <a:t> et </a:t>
              </a:r>
              <a:r>
                <a:rPr lang="en-GB" sz="2000" err="1">
                  <a:ea typeface="+mn-lt"/>
                  <a:cs typeface="+mn-lt"/>
                </a:rPr>
                <a:t>l'année</a:t>
              </a:r>
              <a:r>
                <a:rPr lang="en-GB" sz="2000">
                  <a:ea typeface="+mn-lt"/>
                  <a:cs typeface="+mn-lt"/>
                </a:rPr>
                <a:t> </a:t>
              </a:r>
              <a:r>
                <a:rPr lang="en-GB" sz="2000" err="1">
                  <a:ea typeface="+mn-lt"/>
                  <a:cs typeface="+mn-lt"/>
                </a:rPr>
                <a:t>prochaine</a:t>
              </a:r>
              <a:r>
                <a:rPr lang="en-GB" sz="2000">
                  <a:ea typeface="+mn-lt"/>
                  <a:cs typeface="+mn-lt"/>
                </a:rPr>
                <a:t> </a:t>
              </a:r>
              <a:r>
                <a:rPr lang="en-GB" sz="2000" err="1">
                  <a:ea typeface="+mn-lt"/>
                  <a:cs typeface="+mn-lt"/>
                </a:rPr>
                <a:t>j'irai</a:t>
              </a:r>
              <a:r>
                <a:rPr lang="en-GB" sz="2000">
                  <a:ea typeface="+mn-lt"/>
                  <a:cs typeface="+mn-lt"/>
                </a:rPr>
                <a:t> (future) aux États-Unis avec </a:t>
              </a:r>
              <a:r>
                <a:rPr lang="en-GB" sz="2000" err="1">
                  <a:ea typeface="+mn-lt"/>
                  <a:cs typeface="+mn-lt"/>
                </a:rPr>
                <a:t>mes</a:t>
              </a:r>
              <a:r>
                <a:rPr lang="en-GB" sz="2000">
                  <a:ea typeface="+mn-lt"/>
                  <a:cs typeface="+mn-lt"/>
                </a:rPr>
                <a:t> </a:t>
              </a:r>
              <a:r>
                <a:rPr lang="en-GB" sz="2000" err="1">
                  <a:ea typeface="+mn-lt"/>
                  <a:cs typeface="+mn-lt"/>
                </a:rPr>
                <a:t>copains</a:t>
              </a:r>
              <a:r>
                <a:rPr lang="en-GB" sz="2000">
                  <a:ea typeface="+mn-lt"/>
                  <a:cs typeface="+mn-lt"/>
                </a:rPr>
                <a:t>.</a:t>
              </a:r>
            </a:p>
            <a:p>
              <a:pPr marL="342900" indent="-342900">
                <a:buFont typeface="Calibri"/>
                <a:buChar char="-"/>
              </a:pPr>
              <a:r>
                <a:rPr lang="en-GB" sz="2000">
                  <a:ea typeface="+mn-lt"/>
                  <a:cs typeface="+mn-lt"/>
                </a:rPr>
                <a:t>Opinions and justifications at every occasion</a:t>
              </a:r>
            </a:p>
            <a:p>
              <a:pPr marL="342900" indent="-342900">
                <a:buFont typeface="Calibri"/>
                <a:buChar char="-"/>
              </a:pPr>
              <a:r>
                <a:rPr lang="en-GB" sz="2000">
                  <a:ea typeface="+mn-lt"/>
                  <a:cs typeface="+mn-lt"/>
                </a:rPr>
                <a:t>Time yourself, and make sure that your conversation lasts at least 6 minutes.</a:t>
              </a:r>
            </a:p>
            <a:p>
              <a:pPr marL="342900" indent="-342900">
                <a:buFont typeface="Calibri"/>
                <a:buChar char="-"/>
              </a:pPr>
              <a:r>
                <a:rPr lang="en-GB" sz="2000">
                  <a:ea typeface="+mn-lt"/>
                  <a:cs typeface="+mn-lt"/>
                </a:rPr>
                <a:t>Speak to Mr Downey if you would like your answers recording so you can listen to them</a:t>
              </a:r>
            </a:p>
            <a:p>
              <a:pPr marL="342900" indent="-342900">
                <a:buFont typeface="Calibri"/>
                <a:buChar char="-"/>
              </a:pPr>
              <a:r>
                <a:rPr lang="en-GB" sz="2000">
                  <a:ea typeface="+mn-lt"/>
                  <a:cs typeface="+mn-lt"/>
                </a:rPr>
                <a:t>Remember, you cannot have your answers marked because it has to be your own work. </a:t>
              </a:r>
            </a:p>
            <a:p>
              <a:pPr marL="342900" indent="-342900">
                <a:buFont typeface="Calibri"/>
                <a:buChar char="-"/>
              </a:pPr>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General Conversation Practise</a:t>
              </a:r>
              <a:endParaRPr lang="en-US"/>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51535102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B661AC-C986-7B1E-8F0B-0CEB481D730D}"/>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FAF2F21C-0DB3-436F-79FD-DA91AB2596D3}"/>
              </a:ext>
            </a:extLst>
          </p:cNvPr>
          <p:cNvGrpSpPr/>
          <p:nvPr/>
        </p:nvGrpSpPr>
        <p:grpSpPr>
          <a:xfrm>
            <a:off x="145973" y="0"/>
            <a:ext cx="6613265" cy="9302836"/>
            <a:chOff x="3811770" y="0"/>
            <a:chExt cx="6729700" cy="9440716"/>
          </a:xfrm>
        </p:grpSpPr>
        <p:pic>
          <p:nvPicPr>
            <p:cNvPr id="4" name="Picture 3">
              <a:extLst>
                <a:ext uri="{FF2B5EF4-FFF2-40B4-BE49-F238E27FC236}">
                  <a16:creationId xmlns:a16="http://schemas.microsoft.com/office/drawing/2014/main" id="{8F8F8119-F5CC-5EA7-749A-0362DEF1E13C}"/>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F53887E-AB38-4F3B-116F-3608182067D1}"/>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Geography Homework – Half Term 4, Week 4</a:t>
              </a:r>
              <a:endParaRPr lang="en-GB" sz="2400">
                <a:ea typeface="+mn-lt"/>
                <a:cs typeface="+mn-lt"/>
              </a:endParaRPr>
            </a:p>
          </p:txBody>
        </p:sp>
        <p:sp>
          <p:nvSpPr>
            <p:cNvPr id="6" name="Rectangle 5">
              <a:extLst>
                <a:ext uri="{FF2B5EF4-FFF2-40B4-BE49-F238E27FC236}">
                  <a16:creationId xmlns:a16="http://schemas.microsoft.com/office/drawing/2014/main" id="{689CD27C-1171-FA38-D068-E529FB5B4DC7}"/>
                </a:ext>
              </a:extLst>
            </p:cNvPr>
            <p:cNvSpPr/>
            <p:nvPr/>
          </p:nvSpPr>
          <p:spPr>
            <a:xfrm>
              <a:off x="3813829" y="3052571"/>
              <a:ext cx="6561439" cy="348403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Complete Week 6 Final Countdown revision activity on Coastal Landscapes by completing a knowledge organiser for it. Use the QR code on the instruction sheet to access the information required to complete it.</a:t>
              </a:r>
            </a:p>
            <a:p>
              <a:endParaRPr lang="en-GB">
                <a:ea typeface="+mn-lt"/>
                <a:cs typeface="+mn-lt"/>
              </a:endParaRPr>
            </a:p>
            <a:p>
              <a:r>
                <a:rPr lang="en-GB">
                  <a:ea typeface="+mn-lt"/>
                  <a:cs typeface="+mn-lt"/>
                </a:rPr>
                <a:t>Resources:</a:t>
              </a:r>
            </a:p>
            <a:p>
              <a:r>
                <a:rPr lang="en-GB">
                  <a:ea typeface="+mn-lt"/>
                  <a:cs typeface="+mn-lt"/>
                </a:rPr>
                <a:t>The  Final Countdown Weeks 1-6</a:t>
              </a:r>
              <a:endParaRPr lang="en-GB">
                <a:cs typeface="Calibri"/>
              </a:endParaRPr>
            </a:p>
            <a:p>
              <a:r>
                <a:rPr lang="en-GB">
                  <a:ea typeface="+mn-lt"/>
                  <a:cs typeface="+mn-lt"/>
                </a:rPr>
                <a:t>Parental Guidance sheet</a:t>
              </a:r>
            </a:p>
            <a:p>
              <a:r>
                <a:rPr lang="en-GB">
                  <a:ea typeface="+mn-lt"/>
                  <a:cs typeface="+mn-lt"/>
                </a:rPr>
                <a:t>Blank Knowledge organiser for Coastal Landscapes</a:t>
              </a:r>
            </a:p>
            <a:p>
              <a:endParaRPr lang="en-GB">
                <a:ea typeface="+mn-lt"/>
                <a:cs typeface="+mn-lt"/>
              </a:endParaRPr>
            </a:p>
            <a:p>
              <a:r>
                <a:rPr lang="en-GB">
                  <a:ea typeface="+mn-lt"/>
                  <a:cs typeface="+mn-lt"/>
                </a:rPr>
                <a:t>Online link - </a:t>
              </a:r>
              <a:r>
                <a:rPr lang="en-GB">
                  <a:ea typeface="+mn-lt"/>
                  <a:cs typeface="+mn-lt"/>
                  <a:hlinkClick r:id="rId3"/>
                </a:rPr>
                <a:t>Year 11 Geography Homework Booklet Week 2 Resources</a:t>
              </a:r>
              <a:endParaRPr lang="en-GB">
                <a:ea typeface="+mn-lt"/>
                <a:cs typeface="+mn-lt"/>
              </a:endParaRPr>
            </a:p>
          </p:txBody>
        </p:sp>
        <p:sp>
          <p:nvSpPr>
            <p:cNvPr id="7" name="Rectangle 6">
              <a:extLst>
                <a:ext uri="{FF2B5EF4-FFF2-40B4-BE49-F238E27FC236}">
                  <a16:creationId xmlns:a16="http://schemas.microsoft.com/office/drawing/2014/main" id="{77476E04-D0F7-63BA-5A39-4A4605792C9D}"/>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Font typeface="+mj-lt"/>
                <a:buAutoNum type="arabicPeriod"/>
              </a:pPr>
              <a:r>
                <a:rPr lang="en-GB" sz="1600"/>
                <a:t>What have been the areas that have challenged you in Geography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13C92480-BF9F-458F-6420-B771AFE9B626}"/>
                </a:ext>
              </a:extLst>
            </p:cNvPr>
            <p:cNvSpPr/>
            <p:nvPr/>
          </p:nvSpPr>
          <p:spPr>
            <a:xfrm>
              <a:off x="382849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Complete the Exam Questions from Week 6 The Final Countdown</a:t>
              </a:r>
            </a:p>
          </p:txBody>
        </p:sp>
        <p:sp>
          <p:nvSpPr>
            <p:cNvPr id="9" name="Rectangle 8">
              <a:extLst>
                <a:ext uri="{FF2B5EF4-FFF2-40B4-BE49-F238E27FC236}">
                  <a16:creationId xmlns:a16="http://schemas.microsoft.com/office/drawing/2014/main" id="{40710614-5EB2-1B55-1600-8DFF199779CC}"/>
                </a:ext>
              </a:extLst>
            </p:cNvPr>
            <p:cNvSpPr/>
            <p:nvPr/>
          </p:nvSpPr>
          <p:spPr>
            <a:xfrm>
              <a:off x="3811770" y="6597953"/>
              <a:ext cx="6574331" cy="102881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headland, bay, constructive waves, destructive waves, arch, stack, stump, wave cut platform, bar, tombolo, spit, longshore drift, erosion, deposition, hard engineering, soft engineering</a:t>
              </a:r>
              <a:endParaRPr lang="en-GB" sz="1600">
                <a:cs typeface="Calibri"/>
              </a:endParaRPr>
            </a:p>
          </p:txBody>
        </p:sp>
        <p:sp>
          <p:nvSpPr>
            <p:cNvPr id="10" name="Rectangle 9">
              <a:extLst>
                <a:ext uri="{FF2B5EF4-FFF2-40B4-BE49-F238E27FC236}">
                  <a16:creationId xmlns:a16="http://schemas.microsoft.com/office/drawing/2014/main" id="{2AABFA7E-D9EF-218A-3A35-401AA8D94F4F}"/>
                </a:ext>
              </a:extLst>
            </p:cNvPr>
            <p:cNvSpPr/>
            <p:nvPr/>
          </p:nvSpPr>
          <p:spPr>
            <a:xfrm>
              <a:off x="3814278" y="1261025"/>
              <a:ext cx="6576098" cy="169030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hlinkClick r:id="rId4"/>
                </a:rPr>
                <a:t>https://www.internetgeography.net/river-landforms-of-erosion-quiz/</a:t>
              </a:r>
              <a:endParaRPr lang="en-US" sz="1600">
                <a:cs typeface="Calibri"/>
              </a:endParaRPr>
            </a:p>
            <a:p>
              <a:pPr algn="ctr"/>
              <a:r>
                <a:rPr lang="en-GB" sz="1600">
                  <a:ea typeface="+mn-lt"/>
                  <a:cs typeface="+mn-lt"/>
                  <a:hlinkClick r:id="rId5"/>
                </a:rPr>
                <a:t>https://www.internetgeography.net/river-landforms-of-deposition-quiz/</a:t>
              </a:r>
              <a:endParaRPr lang="en-GB" sz="1600">
                <a:cs typeface="Calibri"/>
              </a:endParaRPr>
            </a:p>
            <a:p>
              <a:pPr algn="ctr"/>
              <a:endParaRPr lang="en-GB" sz="1600">
                <a:ea typeface="Calibri"/>
                <a:cs typeface="Calibri"/>
              </a:endParaRPr>
            </a:p>
            <a:p>
              <a:pPr algn="ctr"/>
              <a:r>
                <a:rPr lang="en-GB" sz="1600">
                  <a:ea typeface="Calibri"/>
                  <a:cs typeface="Calibri"/>
                </a:rPr>
                <a:t>Extension: Complete any of the quizzes about Weather and Climate on Internet Geography:</a:t>
              </a:r>
              <a:endParaRPr lang="en-US" sz="1600">
                <a:ea typeface="+mn-lt"/>
                <a:cs typeface="+mn-lt"/>
              </a:endParaRPr>
            </a:p>
            <a:p>
              <a:pPr algn="ctr"/>
              <a:r>
                <a:rPr lang="en-GB" sz="1600">
                  <a:cs typeface="Calibri"/>
                  <a:hlinkClick r:id="rId6"/>
                </a:rPr>
                <a:t>https://www.internetgeography.net/geography-quizzes/</a:t>
              </a:r>
              <a:endParaRPr lang="en-GB" sz="1600">
                <a:cs typeface="Calibri"/>
              </a:endParaRPr>
            </a:p>
          </p:txBody>
        </p:sp>
      </p:grpSp>
      <p:pic>
        <p:nvPicPr>
          <p:cNvPr id="11" name="Picture 11" descr="Qr code&#10;&#10;Description automatically generated">
            <a:extLst>
              <a:ext uri="{FF2B5EF4-FFF2-40B4-BE49-F238E27FC236}">
                <a16:creationId xmlns:a16="http://schemas.microsoft.com/office/drawing/2014/main" id="{3758DBF8-66AB-769B-4A54-6C1183F501ED}"/>
              </a:ext>
            </a:extLst>
          </p:cNvPr>
          <p:cNvPicPr>
            <a:picLocks noChangeAspect="1"/>
          </p:cNvPicPr>
          <p:nvPr/>
        </p:nvPicPr>
        <p:blipFill>
          <a:blip r:embed="rId7"/>
          <a:stretch>
            <a:fillRect/>
          </a:stretch>
        </p:blipFill>
        <p:spPr>
          <a:xfrm>
            <a:off x="4998923" y="4250957"/>
            <a:ext cx="1543216" cy="1558602"/>
          </a:xfrm>
          <a:prstGeom prst="rect">
            <a:avLst/>
          </a:prstGeom>
        </p:spPr>
      </p:pic>
    </p:spTree>
    <p:extLst>
      <p:ext uri="{BB962C8B-B14F-4D97-AF65-F5344CB8AC3E}">
        <p14:creationId xmlns:p14="http://schemas.microsoft.com/office/powerpoint/2010/main" val="285071347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11 History Homework – Half Term 4, Week 4</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286116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YouTube:</a:t>
            </a:r>
          </a:p>
          <a:p>
            <a:endParaRPr lang="en-US">
              <a:cs typeface="Calibri"/>
            </a:endParaRPr>
          </a:p>
          <a:p>
            <a:pPr marL="285750" indent="-285750">
              <a:buFont typeface="Arial"/>
              <a:buChar char="•"/>
            </a:pPr>
            <a:r>
              <a:rPr lang="en-US">
                <a:ea typeface="+mn-lt"/>
                <a:cs typeface="+mn-lt"/>
              </a:rPr>
              <a:t>Go onto YouTube and find 2 videos about how Hitler became Chancellor.</a:t>
            </a:r>
            <a:endParaRPr lang="en-US">
              <a:cs typeface="Calibri" panose="020F0502020204030204"/>
            </a:endParaRPr>
          </a:p>
          <a:p>
            <a:pPr marL="285750" indent="-285750">
              <a:buFont typeface="Arial"/>
              <a:buChar char="•"/>
            </a:pPr>
            <a:r>
              <a:rPr lang="en-US">
                <a:ea typeface="+mn-lt"/>
                <a:cs typeface="+mn-lt"/>
              </a:rPr>
              <a:t>For each video write down the below:</a:t>
            </a:r>
            <a:endParaRPr lang="en-US">
              <a:cs typeface="Calibri" panose="020F0502020204030204"/>
            </a:endParaRPr>
          </a:p>
          <a:p>
            <a:pPr marL="742950" lvl="1" indent="-285750">
              <a:buFont typeface="Arial"/>
              <a:buChar char="•"/>
            </a:pPr>
            <a:r>
              <a:rPr lang="en-US">
                <a:ea typeface="+mn-lt"/>
                <a:cs typeface="+mn-lt"/>
              </a:rPr>
              <a:t>The URL/link for the video.</a:t>
            </a:r>
            <a:endParaRPr lang="en-US">
              <a:cs typeface="Calibri" panose="020F0502020204030204"/>
            </a:endParaRPr>
          </a:p>
          <a:p>
            <a:pPr marL="742950" lvl="1" indent="-285750">
              <a:buFont typeface="Arial"/>
              <a:buChar char="•"/>
            </a:pPr>
            <a:r>
              <a:rPr lang="en-US">
                <a:ea typeface="+mn-lt"/>
                <a:cs typeface="+mn-lt"/>
              </a:rPr>
              <a:t>A 3-sentence summary of what the video </a:t>
            </a:r>
            <a:r>
              <a:rPr lang="en-US" err="1">
                <a:ea typeface="+mn-lt"/>
                <a:cs typeface="+mn-lt"/>
              </a:rPr>
              <a:t>summarised</a:t>
            </a:r>
            <a:r>
              <a:rPr lang="en-US">
                <a:ea typeface="+mn-lt"/>
                <a:cs typeface="+mn-lt"/>
              </a:rPr>
              <a:t>.</a:t>
            </a:r>
            <a:endParaRPr lang="en-US">
              <a:cs typeface="Calibri" panose="020F0502020204030204"/>
            </a:endParaRPr>
          </a:p>
          <a:p>
            <a:pPr marL="742950" lvl="1" indent="-285750">
              <a:buFont typeface="Arial"/>
              <a:buChar char="•"/>
            </a:pPr>
            <a:r>
              <a:rPr lang="en-US">
                <a:ea typeface="+mn-lt"/>
                <a:cs typeface="+mn-lt"/>
              </a:rPr>
              <a:t>An explanation about why you chose that video.</a:t>
            </a:r>
            <a:endParaRPr lang="en-US">
              <a:cs typeface="Calibri" panose="020F0502020204030204"/>
            </a:endParaRPr>
          </a:p>
          <a:p>
            <a:pPr marL="742950" lvl="1" indent="-285750">
              <a:buFont typeface="Arial"/>
              <a:buChar char="•"/>
            </a:pPr>
            <a:r>
              <a:rPr lang="en-US">
                <a:ea typeface="+mn-lt"/>
                <a:cs typeface="+mn-lt"/>
              </a:rPr>
              <a:t>A review of the video – how well do you think it covers the topic and why?</a:t>
            </a:r>
            <a:endParaRPr lang="en-US">
              <a:cs typeface="Calibri" panose="020F0502020204030204"/>
            </a:endParaRPr>
          </a:p>
          <a:p>
            <a:pPr marL="742950" lvl="1" indent="-285750">
              <a:buFont typeface="Arial"/>
              <a:buChar char="•"/>
            </a:pPr>
            <a:r>
              <a:rPr lang="en-US">
                <a:ea typeface="+mn-lt"/>
                <a:cs typeface="+mn-lt"/>
              </a:rPr>
              <a:t>Compare the videos.</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595958"/>
            <a:ext cx="6561438" cy="170855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marL="0" indent="0">
                        <a:buNone/>
                      </a:pPr>
                      <a:r>
                        <a:rPr lang="en-GB" sz="1100"/>
                        <a:t>1. What was the 'Golden Age'?</a:t>
                      </a:r>
                    </a:p>
                  </a:txBody>
                  <a:tcPr/>
                </a:tc>
                <a:extLst>
                  <a:ext uri="{0D108BD9-81ED-4DB2-BD59-A6C34878D82A}">
                    <a16:rowId xmlns:a16="http://schemas.microsoft.com/office/drawing/2014/main" val="3427877305"/>
                  </a:ext>
                </a:extLst>
              </a:tr>
              <a:tr h="334459">
                <a:tc>
                  <a:txBody>
                    <a:bodyPr/>
                    <a:lstStyle/>
                    <a:p>
                      <a:r>
                        <a:rPr lang="en-GB" sz="1100"/>
                        <a:t>2. What caused the Depression?</a:t>
                      </a:r>
                    </a:p>
                  </a:txBody>
                  <a:tcPr/>
                </a:tc>
                <a:extLst>
                  <a:ext uri="{0D108BD9-81ED-4DB2-BD59-A6C34878D82A}">
                    <a16:rowId xmlns:a16="http://schemas.microsoft.com/office/drawing/2014/main" val="3058180426"/>
                  </a:ext>
                </a:extLst>
              </a:tr>
              <a:tr h="334459">
                <a:tc>
                  <a:txBody>
                    <a:bodyPr/>
                    <a:lstStyle/>
                    <a:p>
                      <a:r>
                        <a:rPr lang="en-GB" sz="1100"/>
                        <a:t>3. What impact did the Depression have on Germany?</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latin typeface="Calibri"/>
                        </a:rPr>
                        <a:t>4. What factors led to the growth of the Nazi party?</a:t>
                      </a:r>
                    </a:p>
                  </a:txBody>
                  <a:tcPr/>
                </a:tc>
                <a:extLst>
                  <a:ext uri="{0D108BD9-81ED-4DB2-BD59-A6C34878D82A}">
                    <a16:rowId xmlns:a16="http://schemas.microsoft.com/office/drawing/2014/main" val="2434172"/>
                  </a:ext>
                </a:extLst>
              </a:tr>
              <a:tr h="334459">
                <a:tc>
                  <a:txBody>
                    <a:bodyPr/>
                    <a:lstStyle/>
                    <a:p>
                      <a:pPr lvl="0">
                        <a:buNone/>
                      </a:pPr>
                      <a:r>
                        <a:rPr lang="en-GB" sz="1100"/>
                        <a:t>5. Which factor would make the Nazis most popular? Why?</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5941019"/>
            <a:ext cx="6561438" cy="55450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Chancellor, President, Hindenburg, Coalition, von Paper</a:t>
            </a:r>
            <a:endParaRPr lang="en-US">
              <a:cs typeface="Calibri" panose="020F0502020204030204"/>
            </a:endParaRPr>
          </a:p>
        </p:txBody>
      </p:sp>
      <p:pic>
        <p:nvPicPr>
          <p:cNvPr id="10" name="Picture 11" descr="Qr code&#10;&#10;Description automatically generated">
            <a:extLst>
              <a:ext uri="{FF2B5EF4-FFF2-40B4-BE49-F238E27FC236}">
                <a16:creationId xmlns:a16="http://schemas.microsoft.com/office/drawing/2014/main" id="{B261C295-EB5D-9BFB-AA59-23BB20AE1BBC}"/>
              </a:ext>
            </a:extLst>
          </p:cNvPr>
          <p:cNvPicPr>
            <a:picLocks noChangeAspect="1"/>
          </p:cNvPicPr>
          <p:nvPr/>
        </p:nvPicPr>
        <p:blipFill>
          <a:blip r:embed="rId3"/>
          <a:stretch>
            <a:fillRect/>
          </a:stretch>
        </p:blipFill>
        <p:spPr>
          <a:xfrm>
            <a:off x="1368193" y="6929143"/>
            <a:ext cx="1183143" cy="1184158"/>
          </a:xfrm>
          <a:prstGeom prst="rect">
            <a:avLst/>
          </a:prstGeom>
        </p:spPr>
      </p:pic>
      <p:pic>
        <p:nvPicPr>
          <p:cNvPr id="3" name="Picture 8" descr="Qr code&#10;&#10;Description automatically generated">
            <a:extLst>
              <a:ext uri="{FF2B5EF4-FFF2-40B4-BE49-F238E27FC236}">
                <a16:creationId xmlns:a16="http://schemas.microsoft.com/office/drawing/2014/main" id="{A1410B3A-7171-44DA-E362-B3CD175296FB}"/>
              </a:ext>
            </a:extLst>
          </p:cNvPr>
          <p:cNvPicPr>
            <a:picLocks noChangeAspect="1"/>
          </p:cNvPicPr>
          <p:nvPr/>
        </p:nvPicPr>
        <p:blipFill>
          <a:blip r:embed="rId4"/>
          <a:stretch>
            <a:fillRect/>
          </a:stretch>
        </p:blipFill>
        <p:spPr>
          <a:xfrm>
            <a:off x="4369405" y="6922381"/>
            <a:ext cx="1351391" cy="1381125"/>
          </a:xfrm>
          <a:prstGeom prst="rect">
            <a:avLst/>
          </a:prstGeom>
        </p:spPr>
      </p:pic>
    </p:spTree>
    <p:extLst>
      <p:ext uri="{BB962C8B-B14F-4D97-AF65-F5344CB8AC3E}">
        <p14:creationId xmlns:p14="http://schemas.microsoft.com/office/powerpoint/2010/main" val="164418422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Maths Homework – Half Term 4, Week 4</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8281" y="2310960"/>
              <a:ext cx="6561438" cy="489666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u="sng">
                  <a:ea typeface="+mn-lt"/>
                  <a:cs typeface="+mn-lt"/>
                </a:rPr>
                <a:t>Main Task – Past Paper</a:t>
              </a:r>
            </a:p>
            <a:p>
              <a:endParaRPr lang="en-GB" b="1" u="sng">
                <a:ea typeface="+mn-lt"/>
                <a:cs typeface="+mn-lt"/>
              </a:endParaRPr>
            </a:p>
            <a:p>
              <a:r>
                <a:rPr lang="en-GB" b="1" u="sng">
                  <a:ea typeface="+mn-lt"/>
                  <a:cs typeface="+mn-lt"/>
                </a:rPr>
                <a:t>Jan 2023 Paper 2– </a:t>
              </a:r>
              <a:r>
                <a:rPr lang="en-GB" b="1" u="sng">
                  <a:highlight>
                    <a:srgbClr val="FFFF00"/>
                  </a:highlight>
                  <a:ea typeface="+mn-lt"/>
                  <a:cs typeface="+mn-lt"/>
                </a:rPr>
                <a:t>Due 15th March</a:t>
              </a:r>
            </a:p>
            <a:p>
              <a:endParaRPr lang="en-GB" b="1">
                <a:ea typeface="+mn-lt"/>
                <a:cs typeface="+mn-lt"/>
              </a:endParaRPr>
            </a:p>
            <a:p>
              <a:r>
                <a:rPr lang="en-GB">
                  <a:ea typeface="+mn-lt"/>
                  <a:cs typeface="+mn-lt"/>
                </a:rPr>
                <a:t>Spend the next 2 weeks completing the past paper assigned by Mrs Thompson to the best of your ability.</a:t>
              </a:r>
            </a:p>
            <a:p>
              <a:endParaRPr lang="en-GB">
                <a:ea typeface="+mn-lt"/>
                <a:cs typeface="+mn-lt"/>
              </a:endParaRPr>
            </a:p>
            <a:p>
              <a:r>
                <a:rPr lang="en-GB">
                  <a:ea typeface="+mn-lt"/>
                  <a:cs typeface="+mn-lt"/>
                </a:rPr>
                <a:t>Complete as much as you can in exam conditions in a black or blue pen</a:t>
              </a:r>
            </a:p>
            <a:p>
              <a:endParaRPr lang="en-GB">
                <a:ea typeface="+mn-lt"/>
                <a:cs typeface="+mn-lt"/>
              </a:endParaRPr>
            </a:p>
            <a:p>
              <a:r>
                <a:rPr lang="en-GB">
                  <a:ea typeface="+mn-lt"/>
                  <a:cs typeface="+mn-lt"/>
                </a:rPr>
                <a:t>Then complete the questions you need help with in a different colour pen by either:</a:t>
              </a:r>
            </a:p>
            <a:p>
              <a:endParaRPr lang="en-GB">
                <a:ea typeface="+mn-lt"/>
                <a:cs typeface="+mn-lt"/>
              </a:endParaRPr>
            </a:p>
            <a:p>
              <a:pPr marL="285750" indent="-285750">
                <a:buFont typeface="Arial" panose="020B0604020202020204" pitchFamily="34" charset="0"/>
                <a:buChar char="•"/>
              </a:pPr>
              <a:r>
                <a:rPr lang="en-GB">
                  <a:ea typeface="+mn-lt"/>
                  <a:cs typeface="+mn-lt"/>
                </a:rPr>
                <a:t>Looking it up</a:t>
              </a:r>
            </a:p>
            <a:p>
              <a:pPr marL="285750" indent="-285750">
                <a:buFont typeface="Arial" panose="020B0604020202020204" pitchFamily="34" charset="0"/>
                <a:buChar char="•"/>
              </a:pPr>
              <a:r>
                <a:rPr lang="en-GB">
                  <a:ea typeface="+mn-lt"/>
                  <a:cs typeface="+mn-lt"/>
                </a:rPr>
                <a:t>Asking a friend</a:t>
              </a:r>
            </a:p>
            <a:p>
              <a:pPr marL="285750" indent="-285750">
                <a:buFont typeface="Arial" panose="020B0604020202020204" pitchFamily="34" charset="0"/>
                <a:buChar char="•"/>
              </a:pPr>
              <a:r>
                <a:rPr lang="en-GB">
                  <a:ea typeface="+mn-lt"/>
                  <a:cs typeface="+mn-lt"/>
                </a:rPr>
                <a:t>Asking Mrs Thompson</a:t>
              </a:r>
            </a:p>
            <a:p>
              <a:pPr marL="285750" indent="-285750">
                <a:buFont typeface="Arial" panose="020B0604020202020204" pitchFamily="34" charset="0"/>
                <a:buChar char="•"/>
              </a:pPr>
              <a:r>
                <a:rPr lang="en-GB">
                  <a:ea typeface="+mn-lt"/>
                  <a:cs typeface="+mn-lt"/>
                </a:rPr>
                <a:t>Watch the you tube solution video emailed out</a:t>
              </a:r>
            </a:p>
            <a:p>
              <a:endParaRPr lang="en-GB" b="1">
                <a:ea typeface="+mn-lt"/>
                <a:cs typeface="+mn-lt"/>
              </a:endParaRPr>
            </a:p>
            <a:p>
              <a:endParaRPr lang="en-GB" b="1">
                <a:ea typeface="+mn-lt"/>
                <a:cs typeface="+mn-lt"/>
              </a:endParaRPr>
            </a:p>
            <a:p>
              <a:endParaRPr lang="en-GB" b="1">
                <a:ea typeface="+mn-lt"/>
                <a:cs typeface="+mn-lt"/>
              </a:endParaRPr>
            </a:p>
            <a:p>
              <a:endParaRPr lang="en-GB">
                <a:ea typeface="+mn-lt"/>
                <a:cs typeface="+mn-lt"/>
              </a:endParaRPr>
            </a:p>
            <a:p>
              <a:endParaRPr lang="en-GB">
                <a:ea typeface="+mn-lt"/>
                <a:cs typeface="+mn-lt"/>
              </a:endParaRPr>
            </a:p>
            <a:p>
              <a:endParaRPr lang="en-GB">
                <a:ea typeface="+mn-lt"/>
                <a:cs typeface="+mn-lt"/>
              </a:endParaRPr>
            </a:p>
            <a:p>
              <a:r>
                <a:rPr lang="en-GB">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665890"/>
              <a:ext cx="6561438" cy="77482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600"/>
                <a:t>What have been your strengths in maths this week?</a:t>
              </a:r>
            </a:p>
            <a:p>
              <a:pPr marL="342900" indent="-342900">
                <a:buFont typeface="+mj-lt"/>
                <a:buAutoNum type="arabicPeriod"/>
              </a:pPr>
              <a:r>
                <a:rPr lang="en-GB" sz="1600"/>
                <a:t>What have been the areas that have challenged you in maths this week?</a:t>
              </a:r>
            </a:p>
            <a:p>
              <a:pPr marL="342900" indent="-342900">
                <a:buFont typeface="+mj-lt"/>
                <a:buAutoNum type="arabicPeriod"/>
              </a:pPr>
              <a:r>
                <a:rPr lang="en-GB" sz="16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51542" y="7267781"/>
              <a:ext cx="6561438" cy="13981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pPr algn="ctr">
                <a:lnSpc>
                  <a:spcPct val="107000"/>
                </a:lnSpc>
                <a:spcAft>
                  <a:spcPts val="800"/>
                </a:spcAft>
              </a:pPr>
              <a:r>
                <a:rPr lang="en-GB" sz="1400" b="1">
                  <a:ea typeface="+mn-lt"/>
                  <a:cs typeface="+mn-lt"/>
                </a:rPr>
                <a:t>Extension Task </a:t>
              </a:r>
              <a:r>
                <a:rPr lang="en-GB" sz="1400">
                  <a:ea typeface="+mn-lt"/>
                  <a:cs typeface="+mn-lt"/>
                </a:rPr>
                <a:t>– SENECA</a:t>
              </a:r>
            </a:p>
            <a:p>
              <a:pPr algn="ctr">
                <a:lnSpc>
                  <a:spcPct val="107000"/>
                </a:lnSpc>
                <a:spcAft>
                  <a:spcPts val="800"/>
                </a:spcAft>
              </a:pPr>
              <a:endParaRPr lang="en-GB" sz="1400">
                <a:ea typeface="+mn-lt"/>
                <a:cs typeface="+mn-lt"/>
              </a:endParaRPr>
            </a:p>
            <a:p>
              <a:pPr algn="ctr">
                <a:lnSpc>
                  <a:spcPct val="107000"/>
                </a:lnSpc>
                <a:spcAft>
                  <a:spcPts val="800"/>
                </a:spcAft>
              </a:pPr>
              <a:r>
                <a:rPr lang="en-GB" sz="1400">
                  <a:ea typeface="+mn-lt"/>
                  <a:cs typeface="+mn-lt"/>
                </a:rPr>
                <a:t>Task assigned on SENECA based on this week's class content</a:t>
              </a:r>
            </a:p>
            <a:p>
              <a:pPr algn="ctr">
                <a:lnSpc>
                  <a:spcPct val="107000"/>
                </a:lnSpc>
                <a:spcAft>
                  <a:spcPts val="800"/>
                </a:spcAft>
              </a:pPr>
              <a:endParaRPr lang="en-GB" sz="1400">
                <a:ea typeface="+mn-lt"/>
                <a:cs typeface="+mn-lt"/>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114981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b="1"/>
                <a:t>Recap Task – </a:t>
              </a:r>
            </a:p>
            <a:p>
              <a:r>
                <a:rPr lang="en-GB"/>
                <a:t>When working through the past paper, begin to build up a stack of flash cards with key facts on.</a:t>
              </a:r>
            </a:p>
          </p:txBody>
        </p:sp>
      </p:grpSp>
    </p:spTree>
    <p:extLst>
      <p:ext uri="{BB962C8B-B14F-4D97-AF65-F5344CB8AC3E}">
        <p14:creationId xmlns:p14="http://schemas.microsoft.com/office/powerpoint/2010/main" val="225676588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04FFEB0-D86E-EB33-5191-204D349F8CD0}"/>
              </a:ext>
            </a:extLst>
          </p:cNvPr>
          <p:cNvGrpSpPr/>
          <p:nvPr/>
        </p:nvGrpSpPr>
        <p:grpSpPr>
          <a:xfrm>
            <a:off x="219008" y="0"/>
            <a:ext cx="6703916" cy="9195827"/>
            <a:chOff x="3812718" y="0"/>
            <a:chExt cx="6727437" cy="9440716"/>
          </a:xfrm>
        </p:grpSpPr>
        <p:pic>
          <p:nvPicPr>
            <p:cNvPr id="5" name="Picture 4">
              <a:extLst>
                <a:ext uri="{FF2B5EF4-FFF2-40B4-BE49-F238E27FC236}">
                  <a16:creationId xmlns:a16="http://schemas.microsoft.com/office/drawing/2014/main" id="{3784557B-4DE7-7323-6046-F0344A94D48F}"/>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061D753-5392-EA5D-3775-BA755B9BE31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Music </a:t>
              </a:r>
              <a:endParaRPr lang="en-US"/>
            </a:p>
            <a:p>
              <a:pPr algn="ctr"/>
              <a:r>
                <a:rPr lang="en-GB" sz="2400" b="1">
                  <a:ea typeface="+mn-lt"/>
                  <a:cs typeface="+mn-lt"/>
                </a:rPr>
                <a:t>Composition &amp; Performance</a:t>
              </a:r>
              <a:endParaRPr lang="en-GB"/>
            </a:p>
            <a:p>
              <a:pPr algn="ctr"/>
              <a:r>
                <a:rPr lang="en-GB" sz="2400" b="1">
                  <a:ea typeface="+mn-lt"/>
                  <a:cs typeface="+mn-lt"/>
                </a:rPr>
                <a:t>Homework – Half Term 4, Week 4</a:t>
              </a:r>
              <a:endParaRPr lang="en-GB"/>
            </a:p>
          </p:txBody>
        </p:sp>
        <p:sp>
          <p:nvSpPr>
            <p:cNvPr id="7" name="Rectangle 6">
              <a:extLst>
                <a:ext uri="{FF2B5EF4-FFF2-40B4-BE49-F238E27FC236}">
                  <a16:creationId xmlns:a16="http://schemas.microsoft.com/office/drawing/2014/main" id="{94224547-0B87-B5E3-7F34-8E7F0DE5B58C}"/>
                </a:ext>
              </a:extLst>
            </p:cNvPr>
            <p:cNvSpPr/>
            <p:nvPr/>
          </p:nvSpPr>
          <p:spPr>
            <a:xfrm>
              <a:off x="3816858" y="1309888"/>
              <a:ext cx="6499465" cy="511809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solidFill>
                    <a:schemeClr val="tx1"/>
                  </a:solidFill>
                  <a:ea typeface="+mn-lt"/>
                  <a:cs typeface="+mn-lt"/>
                </a:rPr>
                <a:t>COMPOSITION</a:t>
              </a:r>
              <a:endParaRPr lang="en-US"/>
            </a:p>
            <a:p>
              <a:r>
                <a:rPr lang="en-GB" b="1">
                  <a:solidFill>
                    <a:schemeClr val="tx1"/>
                  </a:solidFill>
                  <a:ea typeface="+mn-lt"/>
                  <a:cs typeface="+mn-lt"/>
                </a:rPr>
                <a:t>Work on your compositions </a:t>
              </a:r>
              <a:endParaRPr lang="en-GB"/>
            </a:p>
            <a:p>
              <a:r>
                <a:rPr lang="en-GB">
                  <a:solidFill>
                    <a:schemeClr val="tx1"/>
                  </a:solidFill>
                  <a:ea typeface="+mn-lt"/>
                  <a:cs typeface="+mn-lt"/>
                </a:rPr>
                <a:t>1.</a:t>
              </a:r>
              <a:r>
                <a:rPr lang="en-GB" b="1">
                  <a:solidFill>
                    <a:schemeClr val="tx1"/>
                  </a:solidFill>
                  <a:latin typeface="Calibri"/>
                  <a:ea typeface="+mn-lt"/>
                  <a:cs typeface="Calibri" panose="020F0502020204030204"/>
                </a:rPr>
                <a:t>Composition To a Brief</a:t>
              </a:r>
              <a:endParaRPr lang="en-GB">
                <a:solidFill>
                  <a:schemeClr val="tx1"/>
                </a:solidFill>
              </a:endParaRPr>
            </a:p>
            <a:p>
              <a:r>
                <a:rPr lang="en-GB">
                  <a:solidFill>
                    <a:schemeClr val="tx1"/>
                  </a:solidFill>
                  <a:latin typeface="Calibri"/>
                  <a:ea typeface="+mn-lt"/>
                  <a:cs typeface="Calibri" panose="020F0502020204030204"/>
                </a:rPr>
                <a:t>Using appropriate elements, techniques and resources, compose a piece </a:t>
              </a:r>
              <a:r>
                <a:rPr lang="en-GB">
                  <a:solidFill>
                    <a:schemeClr val="tx1"/>
                  </a:solidFill>
                  <a:latin typeface="Calibri"/>
                  <a:ea typeface="Calibri"/>
                  <a:cs typeface="Calibri" panose="020F0502020204030204"/>
                </a:rPr>
                <a:t>of music suitable to accompany a House of Horrors attraction at a theme park.</a:t>
              </a:r>
              <a:endParaRPr lang="en-US">
                <a:solidFill>
                  <a:schemeClr val="tx1"/>
                </a:solidFill>
              </a:endParaRPr>
            </a:p>
            <a:p>
              <a:r>
                <a:rPr lang="en-GB" b="1">
                  <a:solidFill>
                    <a:schemeClr val="tx1"/>
                  </a:solidFill>
                  <a:ea typeface="+mn-lt"/>
                  <a:cs typeface="+mn-lt"/>
                </a:rPr>
                <a:t>2.</a:t>
              </a:r>
              <a:r>
                <a:rPr lang="en-GB" b="1">
                  <a:solidFill>
                    <a:schemeClr val="tx1"/>
                  </a:solidFill>
                  <a:latin typeface="Calibri"/>
                  <a:cs typeface="Calibri" panose="020F0502020204030204"/>
                </a:rPr>
                <a:t> Free Composition</a:t>
              </a:r>
              <a:endParaRPr lang="en-GB">
                <a:solidFill>
                  <a:schemeClr val="tx1"/>
                </a:solidFill>
              </a:endParaRPr>
            </a:p>
            <a:p>
              <a:r>
                <a:rPr lang="en-GB">
                  <a:solidFill>
                    <a:schemeClr val="tx1"/>
                  </a:solidFill>
                  <a:latin typeface="Calibri"/>
                  <a:cs typeface="Calibri" panose="020F0502020204030204"/>
                </a:rPr>
                <a:t>Write a folk song containing an instrumental section.</a:t>
              </a:r>
              <a:endParaRPr lang="en-GB">
                <a:solidFill>
                  <a:schemeClr val="tx1"/>
                </a:solidFill>
              </a:endParaRPr>
            </a:p>
            <a:p>
              <a:r>
                <a:rPr lang="en-GB">
                  <a:solidFill>
                    <a:schemeClr val="tx1"/>
                  </a:solidFill>
                  <a:latin typeface="Calibri"/>
                  <a:cs typeface="Calibri" panose="020F0502020204030204"/>
                </a:rPr>
                <a:t>Make sure your compositions demonstrate use of the musical elements, at least two from each of these two lists –</a:t>
              </a:r>
              <a:endParaRPr lang="en-GB"/>
            </a:p>
            <a:p>
              <a:r>
                <a:rPr lang="en-GB">
                  <a:solidFill>
                    <a:schemeClr val="tx1"/>
                  </a:solidFill>
                  <a:latin typeface="Arial"/>
                  <a:cs typeface="Arial"/>
                </a:rPr>
                <a:t>•</a:t>
              </a:r>
              <a:r>
                <a:rPr lang="en-GB">
                  <a:solidFill>
                    <a:schemeClr val="tx1"/>
                  </a:solidFill>
                  <a:latin typeface="Calibri"/>
                  <a:cs typeface="Calibri" panose="020F0502020204030204"/>
                </a:rPr>
                <a:t>Rhythm, metre, texture, melody, structure, form</a:t>
              </a:r>
              <a:endParaRPr lang="en-GB"/>
            </a:p>
            <a:p>
              <a:r>
                <a:rPr lang="en-GB">
                  <a:solidFill>
                    <a:schemeClr val="tx1"/>
                  </a:solidFill>
                  <a:latin typeface="Arial"/>
                  <a:cs typeface="Arial"/>
                </a:rPr>
                <a:t>•</a:t>
              </a:r>
              <a:r>
                <a:rPr lang="en-GB">
                  <a:solidFill>
                    <a:schemeClr val="tx1"/>
                  </a:solidFill>
                  <a:latin typeface="Calibri"/>
                  <a:cs typeface="Calibri" panose="020F0502020204030204"/>
                </a:rPr>
                <a:t>Harmony, tonality, timbre, dynamics, phrasing, articulation.</a:t>
              </a:r>
              <a:endParaRPr lang="en-GB"/>
            </a:p>
            <a:p>
              <a:r>
                <a:rPr lang="en-GB">
                  <a:solidFill>
                    <a:schemeClr val="tx1"/>
                  </a:solidFill>
                  <a:ea typeface="+mn-lt"/>
                  <a:cs typeface="+mn-lt"/>
                </a:rPr>
                <a:t>e.g.</a:t>
              </a:r>
              <a:r>
                <a:rPr lang="en-GB">
                  <a:solidFill>
                    <a:schemeClr val="tx1"/>
                  </a:solidFill>
                  <a:latin typeface="Calibri"/>
                  <a:cs typeface="Calibri" panose="020F0502020204030204"/>
                </a:rPr>
                <a:t> </a:t>
              </a:r>
              <a:r>
                <a:rPr lang="en-GB" b="1">
                  <a:solidFill>
                    <a:schemeClr val="tx1"/>
                  </a:solidFill>
                  <a:latin typeface="Calibri"/>
                  <a:cs typeface="Calibri" panose="020F0502020204030204"/>
                </a:rPr>
                <a:t>Metre</a:t>
              </a:r>
              <a:r>
                <a:rPr lang="en-GB">
                  <a:solidFill>
                    <a:schemeClr val="tx1"/>
                  </a:solidFill>
                  <a:latin typeface="Calibri"/>
                  <a:cs typeface="Calibri" panose="020F0502020204030204"/>
                </a:rPr>
                <a:t> – include changes of time signature</a:t>
              </a:r>
              <a:endParaRPr lang="en-GB">
                <a:solidFill>
                  <a:schemeClr val="tx1"/>
                </a:solidFill>
              </a:endParaRPr>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Rhythm</a:t>
              </a:r>
              <a:r>
                <a:rPr lang="en-GB">
                  <a:solidFill>
                    <a:schemeClr val="tx1"/>
                  </a:solidFill>
                  <a:latin typeface="Calibri"/>
                  <a:cs typeface="Calibri" panose="020F0502020204030204"/>
                </a:rPr>
                <a:t> – use a variety of rhythmic motifs including triplets, </a:t>
              </a:r>
            </a:p>
            <a:p>
              <a:r>
                <a:rPr lang="en-GB">
                  <a:solidFill>
                    <a:schemeClr val="tx1"/>
                  </a:solidFill>
                  <a:latin typeface="Calibri"/>
                  <a:cs typeface="Calibri" panose="020F0502020204030204"/>
                </a:rPr>
                <a:t>                          dotted notes and semi-quavers</a:t>
              </a:r>
              <a:endParaRPr lang="en-GB"/>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Tonality</a:t>
              </a:r>
              <a:r>
                <a:rPr lang="en-GB">
                  <a:solidFill>
                    <a:schemeClr val="tx1"/>
                  </a:solidFill>
                  <a:latin typeface="Calibri"/>
                  <a:cs typeface="Calibri" panose="020F0502020204030204"/>
                </a:rPr>
                <a:t> – change key signature at least once, use the relative </a:t>
              </a:r>
              <a:endParaRPr lang="en-GB"/>
            </a:p>
            <a:p>
              <a:r>
                <a:rPr lang="en-GB">
                  <a:solidFill>
                    <a:schemeClr val="tx1"/>
                  </a:solidFill>
                  <a:latin typeface="Calibri"/>
                  <a:cs typeface="Calibri" panose="020F0502020204030204"/>
                </a:rPr>
                <a:t>                            minor</a:t>
              </a:r>
              <a:endParaRPr lang="en-GB">
                <a:solidFill>
                  <a:schemeClr val="tx1"/>
                </a:solidFill>
              </a:endParaRPr>
            </a:p>
          </p:txBody>
        </p:sp>
        <p:sp>
          <p:nvSpPr>
            <p:cNvPr id="8" name="Rectangle 7">
              <a:extLst>
                <a:ext uri="{FF2B5EF4-FFF2-40B4-BE49-F238E27FC236}">
                  <a16:creationId xmlns:a16="http://schemas.microsoft.com/office/drawing/2014/main" id="{3FAFAA9E-B513-3899-DAF2-BE6EDF00F7F1}"/>
                </a:ext>
              </a:extLst>
            </p:cNvPr>
            <p:cNvSpPr/>
            <p:nvPr/>
          </p:nvSpPr>
          <p:spPr>
            <a:xfrm>
              <a:off x="3812718" y="8369865"/>
              <a:ext cx="6489147" cy="107085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Music this week?</a:t>
              </a:r>
              <a:endParaRPr lang="en-GB" sz="1600">
                <a:cs typeface="Calibri"/>
              </a:endParaRPr>
            </a:p>
            <a:p>
              <a:pPr marL="236855" indent="-236855">
                <a:buFont typeface="+mj-lt"/>
                <a:buAutoNum type="arabicPeriod"/>
              </a:pPr>
              <a:r>
                <a:rPr lang="en-GB" sz="1600"/>
                <a:t>What have been the areas that have challenged you in Music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9" name="Rectangle 8">
              <a:extLst>
                <a:ext uri="{FF2B5EF4-FFF2-40B4-BE49-F238E27FC236}">
                  <a16:creationId xmlns:a16="http://schemas.microsoft.com/office/drawing/2014/main" id="{F0BE11C3-076D-1A7C-1827-2BD14A56F76D}"/>
                </a:ext>
              </a:extLst>
            </p:cNvPr>
            <p:cNvSpPr/>
            <p:nvPr/>
          </p:nvSpPr>
          <p:spPr>
            <a:xfrm>
              <a:off x="3816858" y="6547293"/>
              <a:ext cx="6485007" cy="17572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ea typeface="+mn-lt"/>
                  <a:cs typeface="+mn-lt"/>
                </a:rPr>
                <a:t>PERFORMANCE</a:t>
              </a:r>
              <a:endParaRPr lang="en-US">
                <a:cs typeface="Calibri" panose="020F0502020204030204"/>
              </a:endParaRPr>
            </a:p>
            <a:p>
              <a:r>
                <a:rPr lang="en-GB" b="1">
                  <a:ea typeface="+mn-lt"/>
                  <a:cs typeface="+mn-lt"/>
                </a:rPr>
                <a:t>Work on your performances</a:t>
              </a:r>
              <a:endParaRPr lang="en-GB">
                <a:cs typeface="Calibri" panose="020F0502020204030204"/>
              </a:endParaRPr>
            </a:p>
            <a:p>
              <a:r>
                <a:rPr lang="en-GB">
                  <a:ea typeface="+mn-lt"/>
                  <a:cs typeface="+mn-lt"/>
                </a:rPr>
                <a:t>Make sure you are singing in the correct style for your chosen pieces and musical elements including dynamics, articulation and ornamentation where appropriate</a:t>
              </a:r>
              <a:endParaRPr lang="en-GB" b="1">
                <a:cs typeface="Calibri" panose="020F0502020204030204"/>
              </a:endParaRPr>
            </a:p>
          </p:txBody>
        </p:sp>
      </p:grpSp>
    </p:spTree>
    <p:extLst>
      <p:ext uri="{BB962C8B-B14F-4D97-AF65-F5344CB8AC3E}">
        <p14:creationId xmlns:p14="http://schemas.microsoft.com/office/powerpoint/2010/main" val="7084769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ECF5C9BB-31B1-B40F-86B4-B96E82F3788D}"/>
              </a:ext>
            </a:extLst>
          </p:cNvPr>
          <p:cNvGrpSpPr/>
          <p:nvPr/>
        </p:nvGrpSpPr>
        <p:grpSpPr>
          <a:xfrm>
            <a:off x="85059" y="0"/>
            <a:ext cx="6720004" cy="9302836"/>
            <a:chOff x="3811901" y="0"/>
            <a:chExt cx="6728254" cy="9440716"/>
          </a:xfrm>
        </p:grpSpPr>
        <p:pic>
          <p:nvPicPr>
            <p:cNvPr id="4" name="Picture 3">
              <a:extLst>
                <a:ext uri="{FF2B5EF4-FFF2-40B4-BE49-F238E27FC236}">
                  <a16:creationId xmlns:a16="http://schemas.microsoft.com/office/drawing/2014/main" id="{0088851D-C5BF-A7D6-1FE1-65FDF7E5F88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0082CBF1-FBFA-080E-92A7-BCD2CF4289B7}"/>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RE Homework – Half Term 4, Week 4</a:t>
              </a:r>
              <a:endParaRPr lang="en-GB" sz="2400">
                <a:ea typeface="+mn-lt"/>
                <a:cs typeface="+mn-lt"/>
              </a:endParaRPr>
            </a:p>
          </p:txBody>
        </p:sp>
        <p:sp>
          <p:nvSpPr>
            <p:cNvPr id="6" name="Rectangle 5">
              <a:extLst>
                <a:ext uri="{FF2B5EF4-FFF2-40B4-BE49-F238E27FC236}">
                  <a16:creationId xmlns:a16="http://schemas.microsoft.com/office/drawing/2014/main" id="{1F491EFC-E0D5-4719-7414-E42A713CCB55}"/>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28600" indent="-228600">
                <a:buAutoNum type="arabicPeriod"/>
              </a:pPr>
              <a:endParaRPr lang="en-GB" sz="2000">
                <a:ea typeface="+mn-lt"/>
                <a:cs typeface="+mn-lt"/>
              </a:endParaRPr>
            </a:p>
            <a:p>
              <a:r>
                <a:rPr lang="en-GB" sz="2000">
                  <a:ea typeface="+mn-lt"/>
                  <a:cs typeface="+mn-lt"/>
                </a:rPr>
                <a:t>Open the  Islamic Practices Exam Questions document. Choose one question from each section (a 4, a 5 and a 12 mark question) to answer. Use your notes and the guidance in the Paper 1 Key Words document to help you.</a:t>
              </a:r>
            </a:p>
            <a:p>
              <a:endParaRPr lang="en-GB" sz="2000">
                <a:ea typeface="+mn-lt"/>
                <a:cs typeface="+mn-lt"/>
              </a:endParaRPr>
            </a:p>
            <a:p>
              <a:r>
                <a:rPr lang="en-GB" sz="2000">
                  <a:ea typeface="+mn-lt"/>
                  <a:cs typeface="+mn-lt"/>
                </a:rPr>
                <a:t>Online documents - </a:t>
              </a:r>
              <a:r>
                <a:rPr lang="en-GB" sz="2000">
                  <a:ea typeface="+mn-lt"/>
                  <a:cs typeface="+mn-lt"/>
                  <a:hlinkClick r:id="rId3"/>
                </a:rPr>
                <a:t>RE Homework Documents</a:t>
              </a:r>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8B636961-8B5D-729F-7444-D97732431383}"/>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RE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A845643D-F402-68DC-396A-90305D4C4016}"/>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Attempt another practice question from each section. </a:t>
              </a:r>
            </a:p>
          </p:txBody>
        </p:sp>
        <p:sp>
          <p:nvSpPr>
            <p:cNvPr id="9" name="Rectangle 8">
              <a:extLst>
                <a:ext uri="{FF2B5EF4-FFF2-40B4-BE49-F238E27FC236}">
                  <a16:creationId xmlns:a16="http://schemas.microsoft.com/office/drawing/2014/main" id="{21524389-FCBA-B51E-F3FB-E85D936AA8CE}"/>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See Paper 1 Key Words Document</a:t>
              </a:r>
              <a:endParaRPr lang="en-GB">
                <a:cs typeface="Calibri"/>
              </a:endParaRPr>
            </a:p>
          </p:txBody>
        </p:sp>
        <p:sp>
          <p:nvSpPr>
            <p:cNvPr id="10" name="Rectangle 9">
              <a:extLst>
                <a:ext uri="{FF2B5EF4-FFF2-40B4-BE49-F238E27FC236}">
                  <a16:creationId xmlns:a16="http://schemas.microsoft.com/office/drawing/2014/main" id="{49FF891E-225A-A8A8-E2C3-A3F9297B2811}"/>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Create flashcards for the key words and their definitions on Islamic Practices using the Paper 1 Key Words document.</a:t>
              </a:r>
              <a:endParaRPr lang="en-US" sz="2000">
                <a:cs typeface="Calibri"/>
              </a:endParaRPr>
            </a:p>
          </p:txBody>
        </p:sp>
      </p:grpSp>
      <p:pic>
        <p:nvPicPr>
          <p:cNvPr id="12" name="Picture 11" descr="Qr code&#10;&#10;Description automatically generated">
            <a:extLst>
              <a:ext uri="{FF2B5EF4-FFF2-40B4-BE49-F238E27FC236}">
                <a16:creationId xmlns:a16="http://schemas.microsoft.com/office/drawing/2014/main" id="{7ED42C6F-6A92-5496-56C8-0735CEED39B7}"/>
              </a:ext>
            </a:extLst>
          </p:cNvPr>
          <p:cNvPicPr>
            <a:picLocks noChangeAspect="1"/>
          </p:cNvPicPr>
          <p:nvPr/>
        </p:nvPicPr>
        <p:blipFill>
          <a:blip r:embed="rId4"/>
          <a:stretch>
            <a:fillRect/>
          </a:stretch>
        </p:blipFill>
        <p:spPr>
          <a:xfrm>
            <a:off x="5170803" y="5401220"/>
            <a:ext cx="1302584" cy="1301079"/>
          </a:xfrm>
          <a:prstGeom prst="rect">
            <a:avLst/>
          </a:prstGeom>
        </p:spPr>
      </p:pic>
    </p:spTree>
    <p:extLst>
      <p:ext uri="{BB962C8B-B14F-4D97-AF65-F5344CB8AC3E}">
        <p14:creationId xmlns:p14="http://schemas.microsoft.com/office/powerpoint/2010/main" val="152451738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Science Homework – Half Term 4, Week 4</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23rd February 2024</a:t>
              </a:r>
            </a:p>
            <a:p>
              <a:endParaRPr lang="en-GB" b="1" u="sng">
                <a:ea typeface="Calibri"/>
                <a:cs typeface="Calibri"/>
              </a:endParaRPr>
            </a:p>
            <a:p>
              <a:endParaRPr lang="en-GB" b="1" u="sng">
                <a:ea typeface="Calibri"/>
                <a:cs typeface="Calibri"/>
              </a:endParaRPr>
            </a:p>
            <a:p>
              <a:r>
                <a:rPr lang="en-GB" u="sng">
                  <a:ea typeface="Calibri"/>
                  <a:cs typeface="Calibri"/>
                </a:rPr>
                <a:t>Chemistry Paper 1 </a:t>
              </a:r>
            </a:p>
            <a:p>
              <a:endParaRPr lang="en-GB" u="sng">
                <a:ea typeface="Calibri"/>
                <a:cs typeface="Calibri"/>
              </a:endParaRPr>
            </a:p>
            <a:p>
              <a:r>
                <a:rPr lang="en-GB" u="sng">
                  <a:ea typeface="Calibri"/>
                  <a:cs typeface="Calibri"/>
                </a:rPr>
                <a:t>Physics Paper 1</a:t>
              </a:r>
            </a:p>
            <a:p>
              <a:endParaRPr lang="en-GB" u="sng">
                <a:ea typeface="Calibri"/>
                <a:cs typeface="Calibri"/>
              </a:endParaRPr>
            </a:p>
            <a:p>
              <a:r>
                <a:rPr lang="en-GB" u="sng">
                  <a:ea typeface="Calibri"/>
                  <a:cs typeface="Calibri"/>
                </a:rPr>
                <a:t>Biology Paper 1</a:t>
              </a: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a:ea typeface="+mn-lt"/>
                <a:cs typeface="+mn-lt"/>
              </a:rPr>
              <a:t>Complete one of the exam papers given to you by your teachers. Show Evidence on the Friday of every week. </a:t>
            </a:r>
          </a:p>
          <a:p>
            <a:endParaRPr lang="en-GB">
              <a:ea typeface="+mn-lt"/>
              <a:cs typeface="+mn-lt"/>
            </a:endParaRPr>
          </a:p>
          <a:p>
            <a:r>
              <a:rPr lang="en-GB">
                <a:ea typeface="+mn-lt"/>
                <a:cs typeface="+mn-lt"/>
              </a:rPr>
              <a:t>You can mark yourself (Mark Schemes on the Year 10/11 Shared Drive), or we can mark it. </a:t>
            </a:r>
          </a:p>
          <a:p>
            <a:endParaRPr lang="en-GB">
              <a:ea typeface="+mn-lt"/>
              <a:cs typeface="+mn-lt"/>
            </a:endParaRPr>
          </a:p>
          <a:p>
            <a:r>
              <a:rPr lang="en-GB">
                <a:ea typeface="+mn-lt"/>
                <a:cs typeface="+mn-lt"/>
              </a:rPr>
              <a:t>Please ensure you highlight any questions so we can go through with you any topics – This will reflect in the revision lessons after Easter. </a:t>
            </a:r>
          </a:p>
          <a:p>
            <a:endParaRPr lang="en-GB">
              <a:ea typeface="+mn-lt"/>
              <a:cs typeface="+mn-lt"/>
            </a:endParaRPr>
          </a:p>
          <a:p>
            <a:endParaRPr lang="en-GB">
              <a:ea typeface="+mn-lt"/>
              <a:cs typeface="+mn-lt"/>
            </a:endParaRPr>
          </a:p>
          <a:p>
            <a:pPr algn="ctr"/>
            <a:endParaRPr lang="en-GB">
              <a:ea typeface="+mn-lt"/>
              <a:cs typeface="+mn-lt"/>
            </a:endParaRPr>
          </a:p>
        </p:txBody>
      </p:sp>
      <p:sp>
        <p:nvSpPr>
          <p:cNvPr id="7" name="TextBox 6">
            <a:extLst>
              <a:ext uri="{FF2B5EF4-FFF2-40B4-BE49-F238E27FC236}">
                <a16:creationId xmlns:a16="http://schemas.microsoft.com/office/drawing/2014/main" id="{4E0601F5-D7C3-15B5-83D6-7DC37D3574E4}"/>
              </a:ext>
            </a:extLst>
          </p:cNvPr>
          <p:cNvSpPr txBox="1"/>
          <p:nvPr/>
        </p:nvSpPr>
        <p:spPr>
          <a:xfrm>
            <a:off x="3362806" y="1360603"/>
            <a:ext cx="3111499" cy="646331"/>
          </a:xfrm>
          <a:prstGeom prst="rect">
            <a:avLst/>
          </a:prstGeom>
          <a:noFill/>
          <a:ln>
            <a:solidFill>
              <a:schemeClr val="tx1"/>
            </a:solidFill>
          </a:ln>
        </p:spPr>
        <p:txBody>
          <a:bodyPr wrap="square" lIns="91440" tIns="45720" rIns="91440" bIns="45720" rtlCol="0" anchor="t">
            <a:spAutoFit/>
          </a:bodyPr>
          <a:lstStyle/>
          <a:p>
            <a:pPr algn="ctr"/>
            <a:r>
              <a:rPr lang="en-GB">
                <a:cs typeface="Calibri"/>
              </a:rPr>
              <a:t>You are expected to complete the assignments by Week 6</a:t>
            </a:r>
          </a:p>
        </p:txBody>
      </p:sp>
      <p:pic>
        <p:nvPicPr>
          <p:cNvPr id="4" name="Picture 2">
            <a:extLst>
              <a:ext uri="{FF2B5EF4-FFF2-40B4-BE49-F238E27FC236}">
                <a16:creationId xmlns:a16="http://schemas.microsoft.com/office/drawing/2014/main" id="{3A8E5A1C-4BBD-D60B-C380-61FBC121B1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7206" y="2503229"/>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F2BD026-69A9-E0AB-74F0-D814238170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8479" y="2493466"/>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1519B8BF-F1B1-1535-364C-D482B4C83A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2710" y="2493466"/>
            <a:ext cx="1429839" cy="1429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9073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5 Homework</a:t>
            </a:r>
          </a:p>
        </p:txBody>
      </p:sp>
    </p:spTree>
    <p:extLst>
      <p:ext uri="{BB962C8B-B14F-4D97-AF65-F5344CB8AC3E}">
        <p14:creationId xmlns:p14="http://schemas.microsoft.com/office/powerpoint/2010/main" val="22883878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5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424970277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68650" y="0"/>
            <a:ext cx="6789350" cy="9772619"/>
            <a:chOff x="68650" y="0"/>
            <a:chExt cx="6789350" cy="9169463"/>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Business Studies Homework – Half Term 5, Week 5</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7" y="2950658"/>
              <a:ext cx="6576711" cy="282445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ea typeface="+mn-lt"/>
                  <a:cs typeface="+mn-lt"/>
                </a:rPr>
                <a:t>                                       </a:t>
              </a:r>
              <a:r>
                <a:rPr lang="en-GB">
                  <a:ea typeface="+mn-lt"/>
                  <a:cs typeface="+mn-lt"/>
                </a:rPr>
                <a:t>                          Main Task</a:t>
              </a:r>
              <a:endParaRPr lang="en-US">
                <a:ea typeface="+mn-lt"/>
                <a:cs typeface="+mn-lt"/>
              </a:endParaRPr>
            </a:p>
            <a:p>
              <a:endParaRPr lang="en-GB">
                <a:solidFill>
                  <a:schemeClr val="tx1"/>
                </a:solidFill>
                <a:latin typeface="Times New Roman"/>
                <a:ea typeface="Calibri" panose="020F0502020204030204"/>
                <a:cs typeface="Times New Roman"/>
              </a:endParaRPr>
            </a:p>
            <a:p>
              <a:pPr marL="342900" indent="-342900">
                <a:buAutoNum type="arabicPeriod"/>
              </a:pPr>
              <a:r>
                <a:rPr lang="en-GB">
                  <a:solidFill>
                    <a:schemeClr val="tx1"/>
                  </a:solidFill>
                  <a:ea typeface="+mn-lt"/>
                  <a:cs typeface="+mn-lt"/>
                </a:rPr>
                <a:t>Which of the following is </a:t>
              </a:r>
              <a:r>
                <a:rPr lang="en-GB" b="1">
                  <a:solidFill>
                    <a:schemeClr val="tx1"/>
                  </a:solidFill>
                  <a:ea typeface="+mn-lt"/>
                  <a:cs typeface="+mn-lt"/>
                </a:rPr>
                <a:t>not </a:t>
              </a:r>
              <a:r>
                <a:rPr lang="en-GB">
                  <a:solidFill>
                    <a:schemeClr val="tx1"/>
                  </a:solidFill>
                  <a:ea typeface="+mn-lt"/>
                  <a:cs typeface="+mn-lt"/>
                </a:rPr>
                <a:t>a fringe benefit?</a:t>
              </a:r>
              <a:br>
                <a:rPr lang="en-GB">
                  <a:solidFill>
                    <a:schemeClr val="tx1"/>
                  </a:solidFill>
                  <a:ea typeface="+mn-lt"/>
                  <a:cs typeface="+mn-lt"/>
                </a:rPr>
              </a:br>
              <a:r>
                <a:rPr lang="en-GB">
                  <a:solidFill>
                    <a:schemeClr val="tx1"/>
                  </a:solidFill>
                  <a:ea typeface="+mn-lt"/>
                  <a:cs typeface="+mn-lt"/>
                </a:rPr>
                <a:t>(a) Health insurance (b) A company car (c) Discounts when buying the company’s products (d) Piecework (1 mark)</a:t>
              </a:r>
              <a:endParaRPr lang="en-GB">
                <a:solidFill>
                  <a:schemeClr val="tx1"/>
                </a:solidFill>
                <a:cs typeface="Calibri"/>
              </a:endParaRPr>
            </a:p>
            <a:p>
              <a:r>
                <a:rPr lang="en-GB">
                  <a:solidFill>
                    <a:schemeClr val="tx1"/>
                  </a:solidFill>
                  <a:ea typeface="+mn-lt"/>
                  <a:cs typeface="+mn-lt"/>
                </a:rPr>
                <a:t>2. Explain </a:t>
              </a:r>
              <a:r>
                <a:rPr lang="en-GB" b="1">
                  <a:solidFill>
                    <a:schemeClr val="tx1"/>
                  </a:solidFill>
                  <a:ea typeface="+mn-lt"/>
                  <a:cs typeface="+mn-lt"/>
                </a:rPr>
                <a:t>one </a:t>
              </a:r>
              <a:r>
                <a:rPr lang="en-GB">
                  <a:solidFill>
                    <a:schemeClr val="tx1"/>
                  </a:solidFill>
                  <a:ea typeface="+mn-lt"/>
                  <a:cs typeface="+mn-lt"/>
                </a:rPr>
                <a:t>reason why training can improve the motivation of a workforce. (3 marks)</a:t>
              </a:r>
              <a:endParaRPr lang="en-GB">
                <a:solidFill>
                  <a:schemeClr val="tx1"/>
                </a:solidFill>
                <a:cs typeface="Calibri"/>
              </a:endParaRPr>
            </a:p>
            <a:p>
              <a:r>
                <a:rPr lang="en-GB">
                  <a:solidFill>
                    <a:schemeClr val="tx1"/>
                  </a:solidFill>
                  <a:ea typeface="+mn-lt"/>
                  <a:cs typeface="+mn-lt"/>
                </a:rPr>
                <a:t>3. Explain the difference between salaries and wages. (3 marks)</a:t>
              </a:r>
              <a:endParaRPr lang="en-GB">
                <a:solidFill>
                  <a:schemeClr val="tx1"/>
                </a:solidFill>
                <a:cs typeface="Calibri"/>
              </a:endParaRPr>
            </a:p>
            <a:p>
              <a:r>
                <a:rPr lang="en-GB">
                  <a:solidFill>
                    <a:schemeClr val="tx1"/>
                  </a:solidFill>
                  <a:ea typeface="+mn-lt"/>
                  <a:cs typeface="+mn-lt"/>
                </a:rPr>
                <a:t>4. Explain how a business uses financial rewards to motivate its employees. (4 marks)</a:t>
              </a:r>
              <a:endParaRPr lang="en-GB">
                <a:solidFill>
                  <a:schemeClr val="tx1"/>
                </a:solidFill>
                <a:cs typeface="Calibri"/>
              </a:endParaRPr>
            </a:p>
            <a:p>
              <a:endParaRPr lang="en-GB" sz="1200">
                <a:solidFill>
                  <a:srgbClr val="000000"/>
                </a:solidFill>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7490450"/>
              <a:ext cx="6561438" cy="108965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the topic cash flow this week?</a:t>
              </a:r>
            </a:p>
            <a:p>
              <a:pPr marL="342900" indent="-342900">
                <a:buFont typeface="+mj-lt"/>
                <a:buAutoNum type="arabicPeriod"/>
              </a:pPr>
              <a:r>
                <a:rPr lang="en-GB" sz="1400"/>
                <a:t>What have been the areas that have challenged you in the topic of cash flow this week?</a:t>
              </a:r>
              <a:endParaRPr lang="en-GB" sz="1400">
                <a:ea typeface="Calibri"/>
                <a:cs typeface="Calibri"/>
              </a:endParaRPr>
            </a:p>
            <a:p>
              <a:pPr marL="342900" indent="-342900">
                <a:buFont typeface="+mj-lt"/>
                <a:buAutoNum type="arabicPeriod"/>
              </a:pPr>
              <a:r>
                <a:rPr lang="en-GB" sz="1400"/>
                <a:t>How could you improve next week?</a:t>
              </a:r>
              <a:endParaRPr lang="en-GB" sz="1400">
                <a:ea typeface="Calibri"/>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68650" y="876935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7" y="6771477"/>
              <a:ext cx="6576711" cy="63291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ea typeface="+mn-lt"/>
                  <a:cs typeface="+mn-lt"/>
                </a:rPr>
                <a:t>Extension Task - See Seneca</a:t>
              </a:r>
              <a:endParaRPr lang="en-US"/>
            </a:p>
          </p:txBody>
        </p:sp>
        <p:sp>
          <p:nvSpPr>
            <p:cNvPr id="7" name="Rectangle 6">
              <a:extLst>
                <a:ext uri="{FF2B5EF4-FFF2-40B4-BE49-F238E27FC236}">
                  <a16:creationId xmlns:a16="http://schemas.microsoft.com/office/drawing/2014/main" id="{D3695D3E-C125-EF5F-32F6-B7E32E204520}"/>
                </a:ext>
              </a:extLst>
            </p:cNvPr>
            <p:cNvSpPr/>
            <p:nvPr/>
          </p:nvSpPr>
          <p:spPr>
            <a:xfrm>
              <a:off x="125920" y="5854123"/>
              <a:ext cx="6561438" cy="8428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ea typeface="+mn-lt"/>
                  <a:cs typeface="+mn-lt"/>
                </a:rPr>
                <a:t>Key words – Training and Motivation</a:t>
              </a:r>
              <a:endParaRPr lang="en-GB" sz="1600">
                <a:ea typeface="Calibri"/>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59486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nSpc>
                  <a:spcPct val="115000"/>
                </a:lnSpc>
                <a:spcBef>
                  <a:spcPts val="600"/>
                </a:spcBef>
                <a:spcAft>
                  <a:spcPts val="600"/>
                </a:spcAft>
              </a:pPr>
              <a:r>
                <a:rPr lang="en-GB" sz="1200" u="sng"/>
                <a:t> </a:t>
              </a:r>
              <a:r>
                <a:rPr lang="en-GB" sz="1400">
                  <a:solidFill>
                    <a:schemeClr val="tx1"/>
                  </a:solidFill>
                </a:rPr>
                <a:t>     </a:t>
              </a:r>
              <a:r>
                <a:rPr lang="en-GB" sz="1600">
                  <a:solidFill>
                    <a:schemeClr val="tx1"/>
                  </a:solidFill>
                </a:rPr>
                <a:t>                                          </a:t>
              </a:r>
              <a:r>
                <a:rPr lang="en-GB">
                  <a:solidFill>
                    <a:schemeClr val="tx1"/>
                  </a:solidFill>
                </a:rPr>
                <a:t>      Recap Test</a:t>
              </a:r>
              <a:endParaRPr lang="en-GB">
                <a:solidFill>
                  <a:schemeClr val="tx1"/>
                </a:solidFill>
                <a:ea typeface="Calibri"/>
                <a:cs typeface="Calibri" panose="020F0502020204030204"/>
              </a:endParaRPr>
            </a:p>
            <a:p>
              <a:r>
                <a:rPr lang="en-GB">
                  <a:solidFill>
                    <a:schemeClr val="tx1"/>
                  </a:solidFill>
                  <a:latin typeface="Calibri"/>
                  <a:cs typeface="Calibri"/>
                </a:rPr>
                <a:t>                           Define: Recruitment and Selection</a:t>
              </a:r>
            </a:p>
            <a:p>
              <a:r>
                <a:rPr lang="en-GB">
                  <a:solidFill>
                    <a:schemeClr val="tx1"/>
                  </a:solidFill>
                  <a:latin typeface="Calibri"/>
                  <a:cs typeface="Calibri"/>
                </a:rPr>
                <a:t>                                 What's the difference? (2 marks)</a:t>
              </a:r>
            </a:p>
          </p:txBody>
        </p:sp>
      </p:grpSp>
    </p:spTree>
    <p:extLst>
      <p:ext uri="{BB962C8B-B14F-4D97-AF65-F5344CB8AC3E}">
        <p14:creationId xmlns:p14="http://schemas.microsoft.com/office/powerpoint/2010/main" val="5573043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Chemistry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science this week?</a:t>
              </a:r>
            </a:p>
            <a:p>
              <a:pPr marL="342900" indent="-342900">
                <a:buFont typeface="+mj-lt"/>
                <a:buAutoNum type="arabicPeriod"/>
              </a:pPr>
              <a:r>
                <a:rPr lang="en-GB"/>
                <a:t>What have been the areas that have challenged you in science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74151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endParaRPr lang="en-GB" dirty="0">
                <a:ea typeface="Calibri"/>
                <a:cs typeface="Calibri"/>
              </a:endParaRPr>
            </a:p>
            <a:p>
              <a:endParaRPr lang="en-GB" dirty="0">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2102412"/>
            <a:ext cx="6547804" cy="614876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u="sng">
                <a:ea typeface="+mn-lt"/>
                <a:cs typeface="+mn-lt"/>
              </a:rPr>
              <a:t>Main Task:</a:t>
            </a:r>
          </a:p>
          <a:p>
            <a:r>
              <a:rPr lang="en-GB" sz="1600">
                <a:ea typeface="+mn-lt"/>
                <a:cs typeface="+mn-lt"/>
              </a:rPr>
              <a:t>Analyse the mock exam with the mark scheme and model answers provided by your teacher (Yes, I did do the paper myself!). Fill in any corrections with any colour pen apart from black, blue or red. </a:t>
            </a:r>
          </a:p>
          <a:p>
            <a:endParaRPr lang="en-GB" sz="1600">
              <a:ea typeface="+mn-lt"/>
              <a:cs typeface="+mn-lt"/>
            </a:endParaRPr>
          </a:p>
          <a:p>
            <a:r>
              <a:rPr lang="en-GB" sz="1600" u="sng">
                <a:ea typeface="+mn-lt"/>
                <a:cs typeface="+mn-lt"/>
              </a:rPr>
              <a:t>Then, Fill In The Table and Show Me: </a:t>
            </a:r>
          </a:p>
          <a:p>
            <a:endParaRPr lang="en-GB" b="1" u="sng">
              <a:ea typeface="+mn-lt"/>
              <a:cs typeface="+mn-lt"/>
            </a:endParaRPr>
          </a:p>
          <a:p>
            <a:endParaRPr lang="en-GB" b="1" u="sng">
              <a:ea typeface="+mn-lt"/>
              <a:cs typeface="+mn-lt"/>
            </a:endParaRPr>
          </a:p>
          <a:p>
            <a:endParaRPr lang="en-GB" b="1" u="sng">
              <a:ea typeface="+mn-lt"/>
              <a:cs typeface="+mn-lt"/>
            </a:endParaRPr>
          </a:p>
          <a:p>
            <a:endParaRPr lang="en-GB">
              <a:ea typeface="+mn-lt"/>
              <a:cs typeface="+mn-lt"/>
            </a:endParaRPr>
          </a:p>
          <a:p>
            <a:endParaRPr lang="en-GB">
              <a:ea typeface="+mn-lt"/>
              <a:cs typeface="+mn-lt"/>
            </a:endParaRPr>
          </a:p>
          <a:p>
            <a:endParaRPr lang="en-GB">
              <a:ea typeface="+mn-lt"/>
              <a:cs typeface="+mn-lt"/>
            </a:endParaRPr>
          </a:p>
          <a:p>
            <a:pPr algn="ctr"/>
            <a:endParaRPr lang="en-GB">
              <a:ea typeface="+mn-lt"/>
              <a:cs typeface="+mn-lt"/>
            </a:endParaRPr>
          </a:p>
        </p:txBody>
      </p:sp>
      <p:graphicFrame>
        <p:nvGraphicFramePr>
          <p:cNvPr id="7" name="Table 6">
            <a:extLst>
              <a:ext uri="{FF2B5EF4-FFF2-40B4-BE49-F238E27FC236}">
                <a16:creationId xmlns:a16="http://schemas.microsoft.com/office/drawing/2014/main" id="{405AE34B-EEA5-BBE9-A24D-89859208358E}"/>
              </a:ext>
            </a:extLst>
          </p:cNvPr>
          <p:cNvGraphicFramePr>
            <a:graphicFrameLocks noGrp="1"/>
          </p:cNvGraphicFramePr>
          <p:nvPr/>
        </p:nvGraphicFramePr>
        <p:xfrm>
          <a:off x="414645" y="3750616"/>
          <a:ext cx="6022188" cy="3391017"/>
        </p:xfrm>
        <a:graphic>
          <a:graphicData uri="http://schemas.openxmlformats.org/drawingml/2006/table">
            <a:tbl>
              <a:tblPr firstRow="1" bandRow="1">
                <a:tableStyleId>{5C22544A-7EE6-4342-B048-85BDC9FD1C3A}</a:tableStyleId>
              </a:tblPr>
              <a:tblGrid>
                <a:gridCol w="2007396">
                  <a:extLst>
                    <a:ext uri="{9D8B030D-6E8A-4147-A177-3AD203B41FA5}">
                      <a16:colId xmlns:a16="http://schemas.microsoft.com/office/drawing/2014/main" val="717375576"/>
                    </a:ext>
                  </a:extLst>
                </a:gridCol>
                <a:gridCol w="2007396">
                  <a:extLst>
                    <a:ext uri="{9D8B030D-6E8A-4147-A177-3AD203B41FA5}">
                      <a16:colId xmlns:a16="http://schemas.microsoft.com/office/drawing/2014/main" val="677824524"/>
                    </a:ext>
                  </a:extLst>
                </a:gridCol>
                <a:gridCol w="2007396">
                  <a:extLst>
                    <a:ext uri="{9D8B030D-6E8A-4147-A177-3AD203B41FA5}">
                      <a16:colId xmlns:a16="http://schemas.microsoft.com/office/drawing/2014/main" val="2875022604"/>
                    </a:ext>
                  </a:extLst>
                </a:gridCol>
              </a:tblGrid>
              <a:tr h="647104">
                <a:tc>
                  <a:txBody>
                    <a:bodyPr/>
                    <a:lstStyle/>
                    <a:p>
                      <a:pPr algn="ctr"/>
                      <a:r>
                        <a:rPr lang="en-GB">
                          <a:solidFill>
                            <a:sysClr val="windowText" lastClr="000000"/>
                          </a:solidFill>
                        </a:rPr>
                        <a:t>What Topics Went Well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a:solidFill>
                            <a:sysClr val="windowText" lastClr="000000"/>
                          </a:solidFill>
                        </a:rPr>
                        <a:t>What Topics I need to Improve 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a:solidFill>
                            <a:sysClr val="windowText" lastClr="000000"/>
                          </a:solidFill>
                        </a:rPr>
                        <a:t>What I have Done to Improve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1272998"/>
                  </a:ext>
                </a:extLst>
              </a:tr>
              <a:tr h="2743913">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4245917"/>
                  </a:ext>
                </a:extLst>
              </a:tr>
            </a:tbl>
          </a:graphicData>
        </a:graphic>
      </p:graphicFrame>
      <p:graphicFrame>
        <p:nvGraphicFramePr>
          <p:cNvPr id="11" name="Table 10">
            <a:extLst>
              <a:ext uri="{FF2B5EF4-FFF2-40B4-BE49-F238E27FC236}">
                <a16:creationId xmlns:a16="http://schemas.microsoft.com/office/drawing/2014/main" id="{50CEC0F6-9F77-DB25-4F41-22EF5165B48A}"/>
              </a:ext>
            </a:extLst>
          </p:cNvPr>
          <p:cNvGraphicFramePr>
            <a:graphicFrameLocks noGrp="1"/>
          </p:cNvGraphicFramePr>
          <p:nvPr/>
        </p:nvGraphicFramePr>
        <p:xfrm>
          <a:off x="414645" y="7241510"/>
          <a:ext cx="6022188" cy="914937"/>
        </p:xfrm>
        <a:graphic>
          <a:graphicData uri="http://schemas.openxmlformats.org/drawingml/2006/table">
            <a:tbl>
              <a:tblPr firstRow="1" bandRow="1">
                <a:tableStyleId>{5C22544A-7EE6-4342-B048-85BDC9FD1C3A}</a:tableStyleId>
              </a:tblPr>
              <a:tblGrid>
                <a:gridCol w="1816492">
                  <a:extLst>
                    <a:ext uri="{9D8B030D-6E8A-4147-A177-3AD203B41FA5}">
                      <a16:colId xmlns:a16="http://schemas.microsoft.com/office/drawing/2014/main" val="2807454745"/>
                    </a:ext>
                  </a:extLst>
                </a:gridCol>
                <a:gridCol w="4205696">
                  <a:extLst>
                    <a:ext uri="{9D8B030D-6E8A-4147-A177-3AD203B41FA5}">
                      <a16:colId xmlns:a16="http://schemas.microsoft.com/office/drawing/2014/main" val="3611822391"/>
                    </a:ext>
                  </a:extLst>
                </a:gridCol>
              </a:tblGrid>
              <a:tr h="914937">
                <a:tc>
                  <a:txBody>
                    <a:bodyPr/>
                    <a:lstStyle/>
                    <a:p>
                      <a:pPr algn="ctr"/>
                      <a:r>
                        <a:rPr lang="en-GB">
                          <a:solidFill>
                            <a:sysClr val="windowText" lastClr="000000"/>
                          </a:solidFill>
                        </a:rPr>
                        <a:t>What Can Your Teacher do to Support: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3981580"/>
                  </a:ext>
                </a:extLst>
              </a:tr>
            </a:tbl>
          </a:graphicData>
        </a:graphic>
      </p:graphicFrame>
    </p:spTree>
    <p:extLst>
      <p:ext uri="{BB962C8B-B14F-4D97-AF65-F5344CB8AC3E}">
        <p14:creationId xmlns:p14="http://schemas.microsoft.com/office/powerpoint/2010/main" val="325072973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11 English Homework </a:t>
            </a:r>
          </a:p>
          <a:p>
            <a:pPr algn="ctr"/>
            <a:r>
              <a:rPr lang="en-GB" sz="2800" b="1"/>
              <a:t>Half Term 4, Week 5</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Calibri"/>
                <a:cs typeface="Calibri"/>
              </a:rPr>
              <a:t>Complete the task on page 8 of your homework booklet.</a:t>
            </a:r>
            <a:r>
              <a:rPr lang="en-US">
                <a:ea typeface="Calibri"/>
                <a:cs typeface="Calibri"/>
              </a:rPr>
              <a:t> </a:t>
            </a:r>
          </a:p>
          <a:p>
            <a:endParaRPr lang="en-US">
              <a:ea typeface="Calibri"/>
              <a:cs typeface="Calibri"/>
            </a:endParaRPr>
          </a:p>
          <a:p>
            <a:endParaRPr lang="en-GB" sz="1400">
              <a:ea typeface="Calibri"/>
              <a:cs typeface="Calibri"/>
            </a:endParaRPr>
          </a:p>
          <a:p>
            <a:endParaRPr lang="en-US" sz="1400">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t>Extension Task – </a:t>
            </a:r>
            <a:r>
              <a:rPr lang="en-GB"/>
              <a:t>Is your coursework folder as good as it can be? Make sure you email your latest drafts to Mr Wilkinson.</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327515626"/>
              </p:ext>
            </p:extLst>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 what are the key themes in</a:t>
                      </a:r>
                      <a:r>
                        <a:rPr lang="en-GB" sz="1400" baseline="0"/>
                        <a:t> ‘An Inspector Calls'?.</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writing in a suitable style that uses the source material effectively.</a:t>
            </a:r>
            <a:endParaRPr lang="en-US"/>
          </a:p>
        </p:txBody>
      </p:sp>
    </p:spTree>
    <p:extLst>
      <p:ext uri="{BB962C8B-B14F-4D97-AF65-F5344CB8AC3E}">
        <p14:creationId xmlns:p14="http://schemas.microsoft.com/office/powerpoint/2010/main" val="33301654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t>Year 11 IGCSE ESL Homework – Half Term 4, Week 5</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3486127"/>
            <a:ext cx="6561438" cy="344052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Main Task: Following the reading of the </a:t>
            </a:r>
            <a:r>
              <a:rPr lang="en-GB" err="1">
                <a:ea typeface="+mn-lt"/>
                <a:cs typeface="+mn-lt"/>
              </a:rPr>
              <a:t>fabel</a:t>
            </a:r>
            <a:r>
              <a:rPr lang="en-GB">
                <a:ea typeface="+mn-lt"/>
                <a:cs typeface="+mn-lt"/>
              </a:rPr>
              <a:t>. Attempt to write your own short story with a moral. </a:t>
            </a:r>
          </a:p>
          <a:p>
            <a:r>
              <a:rPr lang="en-GB">
                <a:ea typeface="+mn-lt"/>
                <a:cs typeface="+mn-lt"/>
              </a:rPr>
              <a:t>You could choose to. Update  the story ‘Belling the Cat’ by putting it into a modern setting, or you may prefer to write your own fable by using animals for characters. </a:t>
            </a:r>
            <a:endParaRPr lang="en-GB">
              <a:cs typeface="Calibri"/>
            </a:endParaRPr>
          </a:p>
          <a:p>
            <a:endParaRPr lang="en-GB">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ESL this week?</a:t>
            </a:r>
          </a:p>
          <a:p>
            <a:pPr marL="342900" indent="-342900">
              <a:buFont typeface="+mj-lt"/>
              <a:buAutoNum type="arabicPeriod"/>
            </a:pPr>
            <a:r>
              <a:rPr lang="en-GB"/>
              <a:t>What have been the areas that have challenged you in ESL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Extension Task:  Re-read the last chapter English Short Stories. </a:t>
            </a:r>
          </a:p>
        </p:txBody>
      </p:sp>
      <p:sp>
        <p:nvSpPr>
          <p:cNvPr id="4" name="Rectangle 3">
            <a:extLst>
              <a:ext uri="{FF2B5EF4-FFF2-40B4-BE49-F238E27FC236}">
                <a16:creationId xmlns:a16="http://schemas.microsoft.com/office/drawing/2014/main" id="{39E11562-5284-E84E-820F-AE06417FB3CD}"/>
              </a:ext>
            </a:extLst>
          </p:cNvPr>
          <p:cNvSpPr/>
          <p:nvPr/>
        </p:nvSpPr>
        <p:spPr>
          <a:xfrm>
            <a:off x="129483" y="1242026"/>
            <a:ext cx="6577131" cy="210611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Recap Task: Practice the reading aloud of short stories by turning to pg.44 of your booklet and reading the story ‘Belling the Cat’ Attempt to memorise this so you can give a summary during class. </a:t>
            </a:r>
          </a:p>
        </p:txBody>
      </p:sp>
      <p:sp>
        <p:nvSpPr>
          <p:cNvPr id="3" name="TextBox 2">
            <a:extLst>
              <a:ext uri="{FF2B5EF4-FFF2-40B4-BE49-F238E27FC236}">
                <a16:creationId xmlns:a16="http://schemas.microsoft.com/office/drawing/2014/main" id="{EE75CEC7-CEEA-5BDF-C479-4EABC05C2193}"/>
              </a:ext>
            </a:extLst>
          </p:cNvPr>
          <p:cNvSpPr txBox="1"/>
          <p:nvPr/>
        </p:nvSpPr>
        <p:spPr>
          <a:xfrm>
            <a:off x="148999" y="6991546"/>
            <a:ext cx="6570208" cy="646331"/>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Key words –  mouse, chief, sly, treacherous, retire, proposal, applause</a:t>
            </a:r>
            <a:endParaRPr lang="en-GB">
              <a:cs typeface="Calibri"/>
            </a:endParaRPr>
          </a:p>
        </p:txBody>
      </p:sp>
    </p:spTree>
    <p:extLst>
      <p:ext uri="{BB962C8B-B14F-4D97-AF65-F5344CB8AC3E}">
        <p14:creationId xmlns:p14="http://schemas.microsoft.com/office/powerpoint/2010/main" val="26011760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4239" y="0"/>
            <a:ext cx="6733761" cy="9900984"/>
            <a:chOff x="124239" y="0"/>
            <a:chExt cx="6733761"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625133"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Fine Art / Photography</a:t>
              </a:r>
              <a:endParaRPr lang="en-US"/>
            </a:p>
            <a:p>
              <a:pPr algn="ctr"/>
              <a:r>
                <a:rPr lang="en-GB" sz="2400" b="1">
                  <a:ea typeface="+mn-lt"/>
                  <a:cs typeface="+mn-lt"/>
                </a:rPr>
                <a:t> External Exam Homework Term 3, Week 5</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24239" y="2722676"/>
              <a:ext cx="6582219" cy="42206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Main Task – The above – if not already complete</a:t>
              </a:r>
            </a:p>
            <a:p>
              <a:endParaRPr lang="en-GB" sz="1600">
                <a:ea typeface="+mn-lt"/>
                <a:cs typeface="+mn-lt"/>
              </a:endParaRPr>
            </a:p>
            <a:p>
              <a:r>
                <a:rPr lang="en-GB" sz="1600">
                  <a:ea typeface="+mn-lt"/>
                  <a:cs typeface="+mn-lt"/>
                </a:rPr>
                <a:t>If done check all these items are complete before proceeding.</a:t>
              </a:r>
            </a:p>
            <a:p>
              <a:r>
                <a:rPr lang="en-GB" sz="1600">
                  <a:ea typeface="+mn-lt"/>
                  <a:cs typeface="+mn-lt"/>
                </a:rPr>
                <a:t>Title page and brainstorm</a:t>
              </a:r>
            </a:p>
            <a:p>
              <a:r>
                <a:rPr lang="en-GB" sz="1600">
                  <a:ea typeface="+mn-lt"/>
                  <a:cs typeface="+mn-lt"/>
                </a:rPr>
                <a:t>Mood board / images for inspiration</a:t>
              </a:r>
            </a:p>
            <a:p>
              <a:r>
                <a:rPr lang="en-GB" sz="1600">
                  <a:ea typeface="+mn-lt"/>
                  <a:cs typeface="+mn-lt"/>
                </a:rPr>
                <a:t>Statement of intent</a:t>
              </a:r>
            </a:p>
            <a:p>
              <a:r>
                <a:rPr lang="en-GB" sz="1600">
                  <a:ea typeface="+mn-lt"/>
                  <a:cs typeface="+mn-lt"/>
                </a:rPr>
                <a:t>Artist 1,2 &amp; 3</a:t>
              </a:r>
            </a:p>
            <a:p>
              <a:r>
                <a:rPr lang="en-GB" sz="1600">
                  <a:ea typeface="+mn-lt"/>
                  <a:cs typeface="+mn-lt"/>
                </a:rPr>
                <a:t>Artist copies ( your work but in their style)</a:t>
              </a:r>
            </a:p>
            <a:p>
              <a:r>
                <a:rPr lang="en-GB" sz="1600">
                  <a:ea typeface="+mn-lt"/>
                  <a:cs typeface="+mn-lt"/>
                </a:rPr>
                <a:t>Observations studies where appropriate but this could also be a photoshoot and sketches of workings out</a:t>
              </a:r>
            </a:p>
            <a:p>
              <a:r>
                <a:rPr lang="en-GB" sz="1600">
                  <a:ea typeface="+mn-lt"/>
                  <a:cs typeface="+mn-lt"/>
                </a:rPr>
                <a:t>Catch up on these if not complete</a:t>
              </a:r>
            </a:p>
            <a:p>
              <a:r>
                <a:rPr lang="en-GB" sz="1600">
                  <a:ea typeface="+mn-lt"/>
                  <a:cs typeface="+mn-lt"/>
                </a:rPr>
                <a:t>Then: start to develop your ideas with your artists.</a:t>
              </a:r>
            </a:p>
            <a:p>
              <a:r>
                <a:rPr lang="en-GB" sz="1600" err="1">
                  <a:ea typeface="+mn-lt"/>
                  <a:cs typeface="+mn-lt"/>
                </a:rPr>
                <a:t>Eg</a:t>
              </a:r>
              <a:r>
                <a:rPr lang="en-GB" sz="1600">
                  <a:ea typeface="+mn-lt"/>
                  <a:cs typeface="+mn-lt"/>
                </a:rPr>
                <a:t> takes ideas from your observational sketches or photographs and repeat these in the artists style. Do this in a range of media appropriate to your artists - ( Chat to Miss in school about this if you are unsure)</a:t>
              </a:r>
            </a:p>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–Make extra studies of your theme using, pen, pencil, biro, watercolours, acrylics, drawing into photographs – add at least one per week to your work.</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line: Colour. Texture, shapes, pattern, space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39630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Recap Task – review the External Exam Themes</a:t>
              </a:r>
            </a:p>
            <a:p>
              <a:pPr algn="ctr"/>
              <a:r>
                <a:rPr lang="en-GB">
                  <a:ea typeface="Calibri"/>
                  <a:cs typeface="Calibri"/>
                </a:rPr>
                <a:t>Do some research in to which one you will spend the next 8 weeks researching</a:t>
              </a:r>
            </a:p>
          </p:txBody>
        </p:sp>
      </p:grpSp>
    </p:spTree>
    <p:extLst>
      <p:ext uri="{BB962C8B-B14F-4D97-AF65-F5344CB8AC3E}">
        <p14:creationId xmlns:p14="http://schemas.microsoft.com/office/powerpoint/2010/main" val="33643282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French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cs typeface="Calibri"/>
                </a:rPr>
                <a:t>Practise your general conversation questions for all </a:t>
              </a:r>
              <a:r>
                <a:rPr lang="en-GB" sz="2000" b="1">
                  <a:cs typeface="Calibri"/>
                </a:rPr>
                <a:t>three</a:t>
              </a:r>
              <a:r>
                <a:rPr lang="en-GB" sz="2000">
                  <a:cs typeface="Calibri"/>
                </a:rPr>
                <a:t> themes.</a:t>
              </a:r>
            </a:p>
            <a:p>
              <a:endParaRPr lang="en-GB" sz="2000">
                <a:ea typeface="+mn-lt"/>
                <a:cs typeface="+mn-lt"/>
              </a:endParaRPr>
            </a:p>
            <a:p>
              <a:r>
                <a:rPr lang="en-GB" sz="2000">
                  <a:ea typeface="+mn-lt"/>
                  <a:cs typeface="+mn-lt"/>
                </a:rPr>
                <a:t>Ensure your answers contain: </a:t>
              </a:r>
            </a:p>
            <a:p>
              <a:pPr marL="342900" indent="-342900">
                <a:buFont typeface="Calibri"/>
                <a:buChar char="-"/>
              </a:pPr>
              <a:r>
                <a:rPr lang="en-GB" sz="2000">
                  <a:ea typeface="+mn-lt"/>
                  <a:cs typeface="+mn-lt"/>
                </a:rPr>
                <a:t>More than one tense where possible and logical</a:t>
              </a:r>
              <a:br>
                <a:rPr lang="en-GB" sz="2000">
                  <a:ea typeface="+mn-lt"/>
                  <a:cs typeface="+mn-lt"/>
                </a:rPr>
              </a:br>
              <a:r>
                <a:rPr lang="en-GB" sz="2000" b="1" u="sng">
                  <a:ea typeface="+mn-lt"/>
                  <a:cs typeface="+mn-lt"/>
                </a:rPr>
                <a:t>Example</a:t>
              </a:r>
              <a:r>
                <a:rPr lang="en-GB" sz="2000">
                  <a:ea typeface="+mn-lt"/>
                  <a:cs typeface="+mn-lt"/>
                </a:rPr>
                <a:t>:</a:t>
              </a:r>
              <a:br>
                <a:rPr lang="en-GB" sz="2000">
                  <a:ea typeface="+mn-lt"/>
                  <a:cs typeface="+mn-lt"/>
                </a:rPr>
              </a:br>
              <a:r>
                <a:rPr lang="en-GB" sz="2000">
                  <a:ea typeface="+mn-lt"/>
                  <a:cs typeface="+mn-lt"/>
                </a:rPr>
                <a:t>Question: </a:t>
              </a:r>
              <a:r>
                <a:rPr lang="en-GB" sz="2000" err="1">
                  <a:ea typeface="+mn-lt"/>
                  <a:cs typeface="+mn-lt"/>
                </a:rPr>
                <a:t>Où</a:t>
              </a:r>
              <a:r>
                <a:rPr lang="en-GB" sz="2000">
                  <a:ea typeface="+mn-lt"/>
                  <a:cs typeface="+mn-lt"/>
                </a:rPr>
                <a:t> vas-</a:t>
              </a:r>
              <a:r>
                <a:rPr lang="en-GB" sz="2000" err="1">
                  <a:ea typeface="+mn-lt"/>
                  <a:cs typeface="+mn-lt"/>
                </a:rPr>
                <a:t>tu</a:t>
              </a:r>
              <a:r>
                <a:rPr lang="en-GB" sz="2000">
                  <a:ea typeface="+mn-lt"/>
                  <a:cs typeface="+mn-lt"/>
                </a:rPr>
                <a:t> </a:t>
              </a:r>
              <a:r>
                <a:rPr lang="en-GB" sz="2000" err="1">
                  <a:ea typeface="+mn-lt"/>
                  <a:cs typeface="+mn-lt"/>
                </a:rPr>
                <a:t>normalement</a:t>
              </a:r>
              <a:r>
                <a:rPr lang="en-GB" sz="2000">
                  <a:ea typeface="+mn-lt"/>
                  <a:cs typeface="+mn-lt"/>
                </a:rPr>
                <a:t> </a:t>
              </a:r>
              <a:r>
                <a:rPr lang="en-GB" sz="2000" err="1">
                  <a:ea typeface="+mn-lt"/>
                  <a:cs typeface="+mn-lt"/>
                </a:rPr>
                <a:t>en</a:t>
              </a:r>
              <a:r>
                <a:rPr lang="en-GB" sz="2000">
                  <a:ea typeface="+mn-lt"/>
                  <a:cs typeface="+mn-lt"/>
                </a:rPr>
                <a:t> vacances ?</a:t>
              </a:r>
              <a:br>
                <a:rPr lang="en-US"/>
              </a:br>
              <a:r>
                <a:rPr lang="en-GB" sz="2000">
                  <a:ea typeface="+mn-lt"/>
                  <a:cs typeface="+mn-lt"/>
                </a:rPr>
                <a:t>Answer: </a:t>
              </a:r>
              <a:r>
                <a:rPr lang="en-GB" sz="2000" err="1">
                  <a:ea typeface="+mn-lt"/>
                  <a:cs typeface="+mn-lt"/>
                </a:rPr>
                <a:t>Normalement</a:t>
              </a:r>
              <a:r>
                <a:rPr lang="en-GB" sz="2000">
                  <a:ea typeface="+mn-lt"/>
                  <a:cs typeface="+mn-lt"/>
                </a:rPr>
                <a:t> je </a:t>
              </a:r>
              <a:r>
                <a:rPr lang="en-GB" sz="2000" err="1">
                  <a:ea typeface="+mn-lt"/>
                  <a:cs typeface="+mn-lt"/>
                </a:rPr>
                <a:t>vais</a:t>
              </a:r>
              <a:r>
                <a:rPr lang="en-GB" sz="2000">
                  <a:ea typeface="+mn-lt"/>
                  <a:cs typeface="+mn-lt"/>
                </a:rPr>
                <a:t> (present) </a:t>
              </a:r>
              <a:r>
                <a:rPr lang="en-GB" sz="2000" err="1">
                  <a:ea typeface="+mn-lt"/>
                  <a:cs typeface="+mn-lt"/>
                </a:rPr>
                <a:t>en</a:t>
              </a:r>
              <a:r>
                <a:rPr lang="en-GB" sz="2000">
                  <a:ea typeface="+mn-lt"/>
                  <a:cs typeface="+mn-lt"/>
                </a:rPr>
                <a:t> vacances </a:t>
              </a:r>
              <a:r>
                <a:rPr lang="en-GB" sz="2000" err="1">
                  <a:ea typeface="+mn-lt"/>
                  <a:cs typeface="+mn-lt"/>
                </a:rPr>
                <a:t>en</a:t>
              </a:r>
              <a:r>
                <a:rPr lang="en-GB" sz="2000">
                  <a:ea typeface="+mn-lt"/>
                  <a:cs typeface="+mn-lt"/>
                </a:rPr>
                <a:t> Italie avec ma </a:t>
              </a:r>
              <a:r>
                <a:rPr lang="en-GB" sz="2000" err="1">
                  <a:ea typeface="+mn-lt"/>
                  <a:cs typeface="+mn-lt"/>
                </a:rPr>
                <a:t>famile</a:t>
              </a:r>
              <a:r>
                <a:rPr lang="en-GB" sz="2000">
                  <a:ea typeface="+mn-lt"/>
                  <a:cs typeface="+mn-lt"/>
                </a:rPr>
                <a:t> </a:t>
              </a:r>
              <a:r>
                <a:rPr lang="en-GB" sz="2000" err="1">
                  <a:ea typeface="+mn-lt"/>
                  <a:cs typeface="+mn-lt"/>
                </a:rPr>
                <a:t>mais</a:t>
              </a:r>
              <a:r>
                <a:rPr lang="en-GB" sz="2000">
                  <a:ea typeface="+mn-lt"/>
                  <a:cs typeface="+mn-lt"/>
                </a:rPr>
                <a:t> </a:t>
              </a:r>
              <a:r>
                <a:rPr lang="en-GB" sz="2000" err="1">
                  <a:ea typeface="+mn-lt"/>
                  <a:cs typeface="+mn-lt"/>
                </a:rPr>
                <a:t>l'année</a:t>
              </a:r>
              <a:r>
                <a:rPr lang="en-GB" sz="2000">
                  <a:ea typeface="+mn-lt"/>
                  <a:cs typeface="+mn-lt"/>
                </a:rPr>
                <a:t> </a:t>
              </a:r>
              <a:r>
                <a:rPr lang="en-GB" sz="2000" err="1">
                  <a:ea typeface="+mn-lt"/>
                  <a:cs typeface="+mn-lt"/>
                </a:rPr>
                <a:t>dernière</a:t>
              </a:r>
              <a:r>
                <a:rPr lang="en-GB" sz="2000">
                  <a:ea typeface="+mn-lt"/>
                  <a:cs typeface="+mn-lt"/>
                </a:rPr>
                <a:t> je suis allée (past tense) </a:t>
              </a:r>
              <a:r>
                <a:rPr lang="en-GB" sz="2000" err="1">
                  <a:ea typeface="+mn-lt"/>
                  <a:cs typeface="+mn-lt"/>
                </a:rPr>
                <a:t>en</a:t>
              </a:r>
              <a:r>
                <a:rPr lang="en-GB" sz="2000">
                  <a:ea typeface="+mn-lt"/>
                  <a:cs typeface="+mn-lt"/>
                </a:rPr>
                <a:t> France avec </a:t>
              </a:r>
              <a:r>
                <a:rPr lang="en-GB" sz="2000" err="1">
                  <a:ea typeface="+mn-lt"/>
                  <a:cs typeface="+mn-lt"/>
                </a:rPr>
                <a:t>l'école</a:t>
              </a:r>
              <a:r>
                <a:rPr lang="en-GB" sz="2000">
                  <a:ea typeface="+mn-lt"/>
                  <a:cs typeface="+mn-lt"/>
                </a:rPr>
                <a:t> et </a:t>
              </a:r>
              <a:r>
                <a:rPr lang="en-GB" sz="2000" err="1">
                  <a:ea typeface="+mn-lt"/>
                  <a:cs typeface="+mn-lt"/>
                </a:rPr>
                <a:t>l'année</a:t>
              </a:r>
              <a:r>
                <a:rPr lang="en-GB" sz="2000">
                  <a:ea typeface="+mn-lt"/>
                  <a:cs typeface="+mn-lt"/>
                </a:rPr>
                <a:t> </a:t>
              </a:r>
              <a:r>
                <a:rPr lang="en-GB" sz="2000" err="1">
                  <a:ea typeface="+mn-lt"/>
                  <a:cs typeface="+mn-lt"/>
                </a:rPr>
                <a:t>prochaine</a:t>
              </a:r>
              <a:r>
                <a:rPr lang="en-GB" sz="2000">
                  <a:ea typeface="+mn-lt"/>
                  <a:cs typeface="+mn-lt"/>
                </a:rPr>
                <a:t> </a:t>
              </a:r>
              <a:r>
                <a:rPr lang="en-GB" sz="2000" err="1">
                  <a:ea typeface="+mn-lt"/>
                  <a:cs typeface="+mn-lt"/>
                </a:rPr>
                <a:t>j'irai</a:t>
              </a:r>
              <a:r>
                <a:rPr lang="en-GB" sz="2000">
                  <a:ea typeface="+mn-lt"/>
                  <a:cs typeface="+mn-lt"/>
                </a:rPr>
                <a:t> (future) aux États-Unis avec </a:t>
              </a:r>
              <a:r>
                <a:rPr lang="en-GB" sz="2000" err="1">
                  <a:ea typeface="+mn-lt"/>
                  <a:cs typeface="+mn-lt"/>
                </a:rPr>
                <a:t>mes</a:t>
              </a:r>
              <a:r>
                <a:rPr lang="en-GB" sz="2000">
                  <a:ea typeface="+mn-lt"/>
                  <a:cs typeface="+mn-lt"/>
                </a:rPr>
                <a:t> </a:t>
              </a:r>
              <a:r>
                <a:rPr lang="en-GB" sz="2000" err="1">
                  <a:ea typeface="+mn-lt"/>
                  <a:cs typeface="+mn-lt"/>
                </a:rPr>
                <a:t>copains</a:t>
              </a:r>
              <a:r>
                <a:rPr lang="en-GB" sz="2000">
                  <a:ea typeface="+mn-lt"/>
                  <a:cs typeface="+mn-lt"/>
                </a:rPr>
                <a:t>.</a:t>
              </a:r>
            </a:p>
            <a:p>
              <a:pPr marL="342900" indent="-342900">
                <a:buFont typeface="Calibri"/>
                <a:buChar char="-"/>
              </a:pPr>
              <a:r>
                <a:rPr lang="en-GB" sz="2000">
                  <a:ea typeface="+mn-lt"/>
                  <a:cs typeface="+mn-lt"/>
                </a:rPr>
                <a:t>Opinions and justifications at every occasion</a:t>
              </a:r>
            </a:p>
            <a:p>
              <a:pPr marL="342900" indent="-342900">
                <a:buFont typeface="Calibri"/>
                <a:buChar char="-"/>
              </a:pPr>
              <a:r>
                <a:rPr lang="en-GB" sz="2000">
                  <a:ea typeface="+mn-lt"/>
                  <a:cs typeface="+mn-lt"/>
                </a:rPr>
                <a:t>Time yourself, and make sure that your conversation lasts at least 6 minutes.</a:t>
              </a:r>
            </a:p>
            <a:p>
              <a:pPr marL="342900" indent="-342900">
                <a:buFont typeface="Calibri"/>
                <a:buChar char="-"/>
              </a:pPr>
              <a:r>
                <a:rPr lang="en-GB" sz="2000">
                  <a:ea typeface="+mn-lt"/>
                  <a:cs typeface="+mn-lt"/>
                </a:rPr>
                <a:t>Speak to Mr Downey if you would like your answers recording so you can listen to them</a:t>
              </a:r>
            </a:p>
            <a:p>
              <a:pPr marL="342900" indent="-342900">
                <a:buFont typeface="Calibri"/>
                <a:buChar char="-"/>
              </a:pPr>
              <a:r>
                <a:rPr lang="en-GB" sz="2000">
                  <a:ea typeface="+mn-lt"/>
                  <a:cs typeface="+mn-lt"/>
                </a:rPr>
                <a:t>Remember, you cannot have your answers marked because it has to be your own work. </a:t>
              </a:r>
            </a:p>
            <a:p>
              <a:pPr marL="342900" indent="-342900">
                <a:buFont typeface="Calibri"/>
                <a:buChar char="-"/>
              </a:pPr>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General Conversation Practise</a:t>
              </a:r>
              <a:endParaRPr lang="en-US"/>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31653631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0582F-8C7D-7C03-0019-E6BA003081D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0BC6D29-F588-BB07-B8D0-38C4DF7876E5}"/>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C2EEA9FE-B7A4-AD0C-46CB-9CE8C195213D}"/>
              </a:ext>
            </a:extLst>
          </p:cNvPr>
          <p:cNvGrpSpPr/>
          <p:nvPr/>
        </p:nvGrpSpPr>
        <p:grpSpPr>
          <a:xfrm>
            <a:off x="153466" y="0"/>
            <a:ext cx="6605774" cy="9302836"/>
            <a:chOff x="3819394" y="0"/>
            <a:chExt cx="6722076" cy="9440716"/>
          </a:xfrm>
        </p:grpSpPr>
        <p:pic>
          <p:nvPicPr>
            <p:cNvPr id="4" name="Picture 3">
              <a:extLst>
                <a:ext uri="{FF2B5EF4-FFF2-40B4-BE49-F238E27FC236}">
                  <a16:creationId xmlns:a16="http://schemas.microsoft.com/office/drawing/2014/main" id="{28B65C58-5198-F67A-A025-B07F772BE14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406EB83-45C3-B2D7-4B34-B6A41AFBB7E5}"/>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Geography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DA32C4C3-C1BB-5F1C-0377-8FDD7D5A7AAE}"/>
                </a:ext>
              </a:extLst>
            </p:cNvPr>
            <p:cNvSpPr/>
            <p:nvPr/>
          </p:nvSpPr>
          <p:spPr>
            <a:xfrm>
              <a:off x="3828490" y="3286358"/>
              <a:ext cx="6561439" cy="304569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Complete Week 7 Final Countdown revision activity on Urban Issues and Challenges – LIC/NEE by completing a knowledge organiser for it. Use the QR code on the instruction sheet to access the information required to complete it.</a:t>
              </a:r>
            </a:p>
            <a:p>
              <a:endParaRPr lang="en-GB">
                <a:ea typeface="+mn-lt"/>
                <a:cs typeface="+mn-lt"/>
              </a:endParaRPr>
            </a:p>
            <a:p>
              <a:r>
                <a:rPr lang="en-GB">
                  <a:ea typeface="+mn-lt"/>
                  <a:cs typeface="+mn-lt"/>
                </a:rPr>
                <a:t>Resources:</a:t>
              </a:r>
            </a:p>
            <a:p>
              <a:r>
                <a:rPr lang="en-GB">
                  <a:ea typeface="+mn-lt"/>
                  <a:cs typeface="+mn-lt"/>
                </a:rPr>
                <a:t>The  Final Countdown Weeks 7-12</a:t>
              </a:r>
              <a:endParaRPr lang="en-GB">
                <a:cs typeface="Calibri"/>
              </a:endParaRPr>
            </a:p>
            <a:p>
              <a:r>
                <a:rPr lang="en-GB">
                  <a:ea typeface="+mn-lt"/>
                  <a:cs typeface="+mn-lt"/>
                </a:rPr>
                <a:t>Parental Guidance sheet</a:t>
              </a:r>
            </a:p>
            <a:p>
              <a:r>
                <a:rPr lang="en-GB">
                  <a:ea typeface="+mn-lt"/>
                  <a:cs typeface="+mn-lt"/>
                </a:rPr>
                <a:t>Blank Knowledge organiser for Urban Issues and Challenges – LIC/NEE</a:t>
              </a:r>
            </a:p>
            <a:p>
              <a:endParaRPr lang="en-GB">
                <a:ea typeface="+mn-lt"/>
                <a:cs typeface="+mn-lt"/>
              </a:endParaRPr>
            </a:p>
          </p:txBody>
        </p:sp>
        <p:sp>
          <p:nvSpPr>
            <p:cNvPr id="7" name="Rectangle 6">
              <a:extLst>
                <a:ext uri="{FF2B5EF4-FFF2-40B4-BE49-F238E27FC236}">
                  <a16:creationId xmlns:a16="http://schemas.microsoft.com/office/drawing/2014/main" id="{058E0E86-2E97-82FD-7717-8B92193317F4}"/>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Font typeface="+mj-lt"/>
                <a:buAutoNum type="arabicPeriod"/>
              </a:pPr>
              <a:r>
                <a:rPr lang="en-GB" sz="1600"/>
                <a:t>What have been the areas that have challenged you in Geography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77913157-B15E-D105-1D89-38013954ADCF}"/>
                </a:ext>
              </a:extLst>
            </p:cNvPr>
            <p:cNvSpPr/>
            <p:nvPr/>
          </p:nvSpPr>
          <p:spPr>
            <a:xfrm>
              <a:off x="382849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Complete the Exam Questions from Week 7 The Final Countdown</a:t>
              </a:r>
            </a:p>
          </p:txBody>
        </p:sp>
        <p:sp>
          <p:nvSpPr>
            <p:cNvPr id="9" name="Rectangle 8">
              <a:extLst>
                <a:ext uri="{FF2B5EF4-FFF2-40B4-BE49-F238E27FC236}">
                  <a16:creationId xmlns:a16="http://schemas.microsoft.com/office/drawing/2014/main" id="{50E45BE1-8133-8702-3A56-EC3181B350B2}"/>
                </a:ext>
              </a:extLst>
            </p:cNvPr>
            <p:cNvSpPr/>
            <p:nvPr/>
          </p:nvSpPr>
          <p:spPr>
            <a:xfrm>
              <a:off x="3826431" y="6422613"/>
              <a:ext cx="6559671" cy="120415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urbanisation, migration, push and pull factors, natural increase, services, resources, opportunities, industry, challenges, slums, squatter settlements, favelas, environment, quality of life</a:t>
              </a:r>
              <a:endParaRPr lang="en-GB">
                <a:cs typeface="Calibri"/>
              </a:endParaRPr>
            </a:p>
          </p:txBody>
        </p:sp>
        <p:sp>
          <p:nvSpPr>
            <p:cNvPr id="10" name="Rectangle 9">
              <a:extLst>
                <a:ext uri="{FF2B5EF4-FFF2-40B4-BE49-F238E27FC236}">
                  <a16:creationId xmlns:a16="http://schemas.microsoft.com/office/drawing/2014/main" id="{D6D65200-752F-F445-1EE0-B7702926FE47}"/>
                </a:ext>
              </a:extLst>
            </p:cNvPr>
            <p:cNvSpPr/>
            <p:nvPr/>
          </p:nvSpPr>
          <p:spPr>
            <a:xfrm>
              <a:off x="3828939" y="1261025"/>
              <a:ext cx="6561438" cy="1865642"/>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Complete the Internet Geography Quiz about Coastal landscapes in the UK (see QR code)</a:t>
              </a:r>
              <a:endParaRPr lang="en-US"/>
            </a:p>
            <a:p>
              <a:pPr algn="ctr"/>
              <a:endParaRPr lang="en-GB" sz="1600">
                <a:ea typeface="Calibri"/>
                <a:cs typeface="Calibri"/>
              </a:endParaRPr>
            </a:p>
            <a:p>
              <a:pPr algn="ctr"/>
              <a:r>
                <a:rPr lang="en-GB" sz="1600">
                  <a:ea typeface="Calibri"/>
                  <a:cs typeface="Calibri"/>
                </a:rPr>
                <a:t>Extension: Complete any of the quizzes about Weather and Climate on Internet Geography:</a:t>
              </a:r>
              <a:endParaRPr lang="en-US" sz="1600">
                <a:ea typeface="+mn-lt"/>
                <a:cs typeface="+mn-lt"/>
              </a:endParaRPr>
            </a:p>
            <a:p>
              <a:pPr algn="ctr"/>
              <a:r>
                <a:rPr lang="en-GB" sz="1600">
                  <a:cs typeface="Calibri"/>
                  <a:hlinkClick r:id="rId3"/>
                </a:rPr>
                <a:t>https://www.internetgeography.net/geography-quizzes/</a:t>
              </a:r>
              <a:endParaRPr lang="en-GB" sz="1600">
                <a:cs typeface="Calibri"/>
              </a:endParaRPr>
            </a:p>
          </p:txBody>
        </p:sp>
      </p:grpSp>
      <p:pic>
        <p:nvPicPr>
          <p:cNvPr id="12" name="Picture 11" descr="Qr code&#10;&#10;Description automatically generated">
            <a:extLst>
              <a:ext uri="{FF2B5EF4-FFF2-40B4-BE49-F238E27FC236}">
                <a16:creationId xmlns:a16="http://schemas.microsoft.com/office/drawing/2014/main" id="{1C930D07-8B9C-B687-81ED-97A654D4ABB0}"/>
              </a:ext>
            </a:extLst>
          </p:cNvPr>
          <p:cNvPicPr>
            <a:picLocks noChangeAspect="1"/>
          </p:cNvPicPr>
          <p:nvPr/>
        </p:nvPicPr>
        <p:blipFill>
          <a:blip r:embed="rId4"/>
          <a:stretch>
            <a:fillRect/>
          </a:stretch>
        </p:blipFill>
        <p:spPr>
          <a:xfrm>
            <a:off x="5062375" y="4140163"/>
            <a:ext cx="1348104" cy="1308912"/>
          </a:xfrm>
          <a:prstGeom prst="rect">
            <a:avLst/>
          </a:prstGeom>
        </p:spPr>
      </p:pic>
    </p:spTree>
    <p:extLst>
      <p:ext uri="{BB962C8B-B14F-4D97-AF65-F5344CB8AC3E}">
        <p14:creationId xmlns:p14="http://schemas.microsoft.com/office/powerpoint/2010/main" val="281882901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11 History Homework – Half Term 4, Week 5</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1459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500">
                <a:cs typeface="Calibri"/>
              </a:rPr>
              <a:t>Mind Map:</a:t>
            </a:r>
            <a:endParaRPr lang="en-US" sz="1500">
              <a:ea typeface="Calibri"/>
              <a:cs typeface="Calibri"/>
            </a:endParaRPr>
          </a:p>
          <a:p>
            <a:endParaRPr lang="en-US" sz="1500">
              <a:ea typeface="Calibri"/>
              <a:cs typeface="Calibri"/>
            </a:endParaRPr>
          </a:p>
          <a:p>
            <a:pPr marL="285750" indent="-285750">
              <a:buFont typeface="Arial"/>
              <a:buChar char="•"/>
            </a:pPr>
            <a:r>
              <a:rPr lang="en-US" sz="1500">
                <a:ea typeface="+mn-lt"/>
                <a:cs typeface="+mn-lt"/>
              </a:rPr>
              <a:t>Next, we will look at how Hitler made Germany self-sufficient, research this and complete the tasks below (link to a good website - </a:t>
            </a:r>
            <a:r>
              <a:rPr lang="en-US" sz="1500">
                <a:ea typeface="+mn-lt"/>
                <a:cs typeface="+mn-lt"/>
                <a:hlinkClick r:id="rId3"/>
              </a:rPr>
              <a:t>https://www.bbc.co.uk/bitesize/guides/zcj6y4j/revision/1</a:t>
            </a:r>
            <a:r>
              <a:rPr lang="en-US" sz="1500">
                <a:ea typeface="+mn-lt"/>
                <a:cs typeface="+mn-lt"/>
              </a:rPr>
              <a:t>)</a:t>
            </a:r>
            <a:endParaRPr lang="en-US" sz="1500">
              <a:ea typeface="Calibri"/>
              <a:cs typeface="Calibri" panose="020F0502020204030204"/>
            </a:endParaRPr>
          </a:p>
          <a:p>
            <a:pPr marL="285750" indent="-285750">
              <a:buFont typeface="Arial"/>
              <a:buChar char="•"/>
            </a:pPr>
            <a:r>
              <a:rPr lang="en-US" sz="1500">
                <a:ea typeface="+mn-lt"/>
                <a:cs typeface="+mn-lt"/>
              </a:rPr>
              <a:t>Take the key events and put them onto a Mind Map (examples/templates available). </a:t>
            </a:r>
            <a:endParaRPr lang="en-US" sz="1500">
              <a:ea typeface="Calibri"/>
              <a:cs typeface="Calibri" panose="020F0502020204030204"/>
            </a:endParaRPr>
          </a:p>
          <a:p>
            <a:pPr marL="285750" indent="-285750">
              <a:buFont typeface="Arial"/>
              <a:buChar char="•"/>
            </a:pPr>
            <a:r>
              <a:rPr lang="en-US" sz="1500">
                <a:ea typeface="+mn-lt"/>
                <a:cs typeface="+mn-lt"/>
              </a:rPr>
              <a:t>Make sure the events have a title and a brief description. </a:t>
            </a:r>
            <a:endParaRPr lang="en-US" sz="1500">
              <a:ea typeface="Calibri"/>
              <a:cs typeface="Calibri" panose="020F0502020204030204"/>
            </a:endParaRPr>
          </a:p>
          <a:p>
            <a:pPr marL="285750" indent="-285750">
              <a:buFont typeface="Arial"/>
              <a:buChar char="•"/>
            </a:pPr>
            <a:r>
              <a:rPr lang="en-US" sz="1500">
                <a:ea typeface="+mn-lt"/>
                <a:cs typeface="+mn-lt"/>
              </a:rPr>
              <a:t>Make sure it has arrows LINKING events – does one cause another? Do they have things in common? Have you described why they link together? </a:t>
            </a:r>
            <a:endParaRPr lang="en-US" sz="1500">
              <a:ea typeface="Calibri"/>
              <a:cs typeface="Calibri" panose="020F0502020204030204"/>
            </a:endParaRPr>
          </a:p>
          <a:p>
            <a:pPr marL="285750" indent="-285750">
              <a:buFont typeface="Arial"/>
              <a:buChar char="•"/>
            </a:pPr>
            <a:r>
              <a:rPr lang="en-US" sz="1500">
                <a:ea typeface="+mn-lt"/>
                <a:cs typeface="+mn-lt"/>
              </a:rPr>
              <a:t>Make sure it has either </a:t>
            </a:r>
            <a:r>
              <a:rPr lang="en-US" sz="1500" err="1">
                <a:ea typeface="+mn-lt"/>
                <a:cs typeface="+mn-lt"/>
              </a:rPr>
              <a:t>colour</a:t>
            </a:r>
            <a:r>
              <a:rPr lang="en-US" sz="1500">
                <a:ea typeface="+mn-lt"/>
                <a:cs typeface="+mn-lt"/>
              </a:rPr>
              <a:t> coding (one </a:t>
            </a:r>
            <a:r>
              <a:rPr lang="en-US" sz="1500" err="1">
                <a:ea typeface="+mn-lt"/>
                <a:cs typeface="+mn-lt"/>
              </a:rPr>
              <a:t>colour</a:t>
            </a:r>
            <a:r>
              <a:rPr lang="en-US" sz="1500">
                <a:ea typeface="+mn-lt"/>
                <a:cs typeface="+mn-lt"/>
              </a:rPr>
              <a:t> per area) or pictures/symbols.</a:t>
            </a:r>
            <a:endParaRPr lang="en-US" sz="1500">
              <a:ea typeface="Calibri"/>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marL="0" lvl="0" indent="0">
                        <a:buNone/>
                      </a:pPr>
                      <a:r>
                        <a:rPr lang="en-GB" sz="1100"/>
                        <a:t>1. How did Hitler become Chancellor?</a:t>
                      </a:r>
                    </a:p>
                  </a:txBody>
                  <a:tcPr/>
                </a:tc>
                <a:extLst>
                  <a:ext uri="{0D108BD9-81ED-4DB2-BD59-A6C34878D82A}">
                    <a16:rowId xmlns:a16="http://schemas.microsoft.com/office/drawing/2014/main" val="3427877305"/>
                  </a:ext>
                </a:extLst>
              </a:tr>
              <a:tr h="334459">
                <a:tc>
                  <a:txBody>
                    <a:bodyPr/>
                    <a:lstStyle/>
                    <a:p>
                      <a:r>
                        <a:rPr lang="en-GB" sz="1100"/>
                        <a:t>2. How did Hitler eliminate his opposition?</a:t>
                      </a:r>
                    </a:p>
                  </a:txBody>
                  <a:tcPr/>
                </a:tc>
                <a:extLst>
                  <a:ext uri="{0D108BD9-81ED-4DB2-BD59-A6C34878D82A}">
                    <a16:rowId xmlns:a16="http://schemas.microsoft.com/office/drawing/2014/main" val="3058180426"/>
                  </a:ext>
                </a:extLst>
              </a:tr>
              <a:tr h="334459">
                <a:tc>
                  <a:txBody>
                    <a:bodyPr/>
                    <a:lstStyle/>
                    <a:p>
                      <a:pPr lvl="0">
                        <a:buNone/>
                      </a:pPr>
                      <a:r>
                        <a:rPr lang="en-GB" sz="1100" b="0" i="0" u="none" strike="noStrike" noProof="0">
                          <a:latin typeface="Calibri"/>
                        </a:rPr>
                        <a:t>3. Who was Ernst Rohm?</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latin typeface="Calibri"/>
                        </a:rPr>
                        <a:t>4. What was the Night of the Long Knives?</a:t>
                      </a:r>
                    </a:p>
                  </a:txBody>
                  <a:tcPr/>
                </a:tc>
                <a:extLst>
                  <a:ext uri="{0D108BD9-81ED-4DB2-BD59-A6C34878D82A}">
                    <a16:rowId xmlns:a16="http://schemas.microsoft.com/office/drawing/2014/main" val="2434172"/>
                  </a:ext>
                </a:extLst>
              </a:tr>
              <a:tr h="334459">
                <a:tc>
                  <a:txBody>
                    <a:bodyPr/>
                    <a:lstStyle/>
                    <a:p>
                      <a:pPr lvl="0">
                        <a:buNone/>
                      </a:pPr>
                      <a:r>
                        <a:rPr lang="en-GB" sz="1100" b="0" i="0" u="none" strike="noStrike" noProof="0">
                          <a:latin typeface="Calibri"/>
                        </a:rPr>
                        <a:t>5. How successful was the Night of the Long Knives?</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self-sufficient, work and bread, economy, manipulation</a:t>
            </a:r>
            <a:endParaRPr lang="en-GB">
              <a:cs typeface="Calibri"/>
            </a:endParaRPr>
          </a:p>
        </p:txBody>
      </p:sp>
      <p:pic>
        <p:nvPicPr>
          <p:cNvPr id="12" name="Picture 11" descr="Qr code&#10;&#10;Description automatically generated">
            <a:extLst>
              <a:ext uri="{FF2B5EF4-FFF2-40B4-BE49-F238E27FC236}">
                <a16:creationId xmlns:a16="http://schemas.microsoft.com/office/drawing/2014/main" id="{5F09D2A8-B5F6-D19D-F8FA-60BAA4D23D34}"/>
              </a:ext>
            </a:extLst>
          </p:cNvPr>
          <p:cNvPicPr>
            <a:picLocks noChangeAspect="1"/>
          </p:cNvPicPr>
          <p:nvPr/>
        </p:nvPicPr>
        <p:blipFill>
          <a:blip r:embed="rId4"/>
          <a:stretch>
            <a:fillRect/>
          </a:stretch>
        </p:blipFill>
        <p:spPr>
          <a:xfrm>
            <a:off x="1337645" y="7051439"/>
            <a:ext cx="1183143" cy="1184158"/>
          </a:xfrm>
          <a:prstGeom prst="rect">
            <a:avLst/>
          </a:prstGeom>
        </p:spPr>
      </p:pic>
      <p:pic>
        <p:nvPicPr>
          <p:cNvPr id="3" name="Picture 8" descr="Qr code&#10;&#10;Description automatically generated">
            <a:extLst>
              <a:ext uri="{FF2B5EF4-FFF2-40B4-BE49-F238E27FC236}">
                <a16:creationId xmlns:a16="http://schemas.microsoft.com/office/drawing/2014/main" id="{8A9BE45C-23D3-B2EA-FBD2-B005EFDE3833}"/>
              </a:ext>
            </a:extLst>
          </p:cNvPr>
          <p:cNvPicPr>
            <a:picLocks noChangeAspect="1"/>
          </p:cNvPicPr>
          <p:nvPr/>
        </p:nvPicPr>
        <p:blipFill>
          <a:blip r:embed="rId5"/>
          <a:stretch>
            <a:fillRect/>
          </a:stretch>
        </p:blipFill>
        <p:spPr>
          <a:xfrm>
            <a:off x="4262487" y="6937668"/>
            <a:ext cx="1351391" cy="1381125"/>
          </a:xfrm>
          <a:prstGeom prst="rect">
            <a:avLst/>
          </a:prstGeom>
        </p:spPr>
      </p:pic>
    </p:spTree>
    <p:extLst>
      <p:ext uri="{BB962C8B-B14F-4D97-AF65-F5344CB8AC3E}">
        <p14:creationId xmlns:p14="http://schemas.microsoft.com/office/powerpoint/2010/main" val="153200740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Maths Homework – Half Term 4, Week 5</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8281" y="2310960"/>
              <a:ext cx="6561438" cy="489666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u="sng">
                  <a:ea typeface="+mn-lt"/>
                  <a:cs typeface="+mn-lt"/>
                </a:rPr>
                <a:t>Main Task – Past Paper</a:t>
              </a:r>
            </a:p>
            <a:p>
              <a:endParaRPr lang="en-GB" b="1" u="sng">
                <a:ea typeface="+mn-lt"/>
                <a:cs typeface="+mn-lt"/>
              </a:endParaRPr>
            </a:p>
            <a:p>
              <a:r>
                <a:rPr lang="en-GB" b="1" u="sng">
                  <a:ea typeface="+mn-lt"/>
                  <a:cs typeface="+mn-lt"/>
                </a:rPr>
                <a:t>Jan 2023 Paper 1R – </a:t>
              </a:r>
              <a:r>
                <a:rPr lang="en-GB" b="1" u="sng">
                  <a:highlight>
                    <a:srgbClr val="FFFF00"/>
                  </a:highlight>
                  <a:ea typeface="+mn-lt"/>
                  <a:cs typeface="+mn-lt"/>
                </a:rPr>
                <a:t>due on 28th March</a:t>
              </a:r>
              <a:endParaRPr lang="en-GB" b="1" u="sng" baseline="30000">
                <a:highlight>
                  <a:srgbClr val="FFFF00"/>
                </a:highlight>
                <a:ea typeface="+mn-lt"/>
                <a:cs typeface="+mn-lt"/>
              </a:endParaRPr>
            </a:p>
            <a:p>
              <a:endParaRPr lang="en-GB" b="1">
                <a:ea typeface="+mn-lt"/>
                <a:cs typeface="+mn-lt"/>
              </a:endParaRPr>
            </a:p>
            <a:p>
              <a:r>
                <a:rPr lang="en-GB">
                  <a:ea typeface="+mn-lt"/>
                  <a:cs typeface="+mn-lt"/>
                </a:rPr>
                <a:t>Spend the next 2 weeks completing the past paper assigned by Mrs Thompson to the best of your ability.</a:t>
              </a:r>
            </a:p>
            <a:p>
              <a:endParaRPr lang="en-GB">
                <a:ea typeface="+mn-lt"/>
                <a:cs typeface="+mn-lt"/>
              </a:endParaRPr>
            </a:p>
            <a:p>
              <a:r>
                <a:rPr lang="en-GB">
                  <a:ea typeface="+mn-lt"/>
                  <a:cs typeface="+mn-lt"/>
                </a:rPr>
                <a:t>Complete as much as you can in exam conditions in a black or blue pen</a:t>
              </a:r>
            </a:p>
            <a:p>
              <a:endParaRPr lang="en-GB">
                <a:ea typeface="+mn-lt"/>
                <a:cs typeface="+mn-lt"/>
              </a:endParaRPr>
            </a:p>
            <a:p>
              <a:r>
                <a:rPr lang="en-GB">
                  <a:ea typeface="+mn-lt"/>
                  <a:cs typeface="+mn-lt"/>
                </a:rPr>
                <a:t>Then complete the questions you need help with in a different colour pen by either:</a:t>
              </a:r>
            </a:p>
            <a:p>
              <a:endParaRPr lang="en-GB">
                <a:ea typeface="+mn-lt"/>
                <a:cs typeface="+mn-lt"/>
              </a:endParaRPr>
            </a:p>
            <a:p>
              <a:pPr marL="285750" indent="-285750">
                <a:buFont typeface="Arial" panose="020B0604020202020204" pitchFamily="34" charset="0"/>
                <a:buChar char="•"/>
              </a:pPr>
              <a:r>
                <a:rPr lang="en-GB">
                  <a:ea typeface="+mn-lt"/>
                  <a:cs typeface="+mn-lt"/>
                </a:rPr>
                <a:t>Looking it up</a:t>
              </a:r>
            </a:p>
            <a:p>
              <a:pPr marL="285750" indent="-285750">
                <a:buFont typeface="Arial" panose="020B0604020202020204" pitchFamily="34" charset="0"/>
                <a:buChar char="•"/>
              </a:pPr>
              <a:r>
                <a:rPr lang="en-GB">
                  <a:ea typeface="+mn-lt"/>
                  <a:cs typeface="+mn-lt"/>
                </a:rPr>
                <a:t>Asking a friend</a:t>
              </a:r>
            </a:p>
            <a:p>
              <a:pPr marL="285750" indent="-285750">
                <a:buFont typeface="Arial" panose="020B0604020202020204" pitchFamily="34" charset="0"/>
                <a:buChar char="•"/>
              </a:pPr>
              <a:r>
                <a:rPr lang="en-GB">
                  <a:ea typeface="+mn-lt"/>
                  <a:cs typeface="+mn-lt"/>
                </a:rPr>
                <a:t>Asking Mrs Thompson</a:t>
              </a:r>
            </a:p>
            <a:p>
              <a:pPr marL="285750" indent="-285750">
                <a:buFont typeface="Arial" panose="020B0604020202020204" pitchFamily="34" charset="0"/>
                <a:buChar char="•"/>
              </a:pPr>
              <a:r>
                <a:rPr lang="en-GB">
                  <a:ea typeface="+mn-lt"/>
                  <a:cs typeface="+mn-lt"/>
                </a:rPr>
                <a:t>Watch the you tube solution video emailed out</a:t>
              </a:r>
            </a:p>
            <a:p>
              <a:endParaRPr lang="en-GB" b="1">
                <a:ea typeface="+mn-lt"/>
                <a:cs typeface="+mn-lt"/>
              </a:endParaRPr>
            </a:p>
            <a:p>
              <a:endParaRPr lang="en-GB" b="1">
                <a:ea typeface="+mn-lt"/>
                <a:cs typeface="+mn-lt"/>
              </a:endParaRPr>
            </a:p>
            <a:p>
              <a:endParaRPr lang="en-GB" b="1">
                <a:ea typeface="+mn-lt"/>
                <a:cs typeface="+mn-lt"/>
              </a:endParaRPr>
            </a:p>
            <a:p>
              <a:endParaRPr lang="en-GB">
                <a:ea typeface="+mn-lt"/>
                <a:cs typeface="+mn-lt"/>
              </a:endParaRPr>
            </a:p>
            <a:p>
              <a:endParaRPr lang="en-GB">
                <a:ea typeface="+mn-lt"/>
                <a:cs typeface="+mn-lt"/>
              </a:endParaRPr>
            </a:p>
            <a:p>
              <a:endParaRPr lang="en-GB">
                <a:ea typeface="+mn-lt"/>
                <a:cs typeface="+mn-lt"/>
              </a:endParaRPr>
            </a:p>
            <a:p>
              <a:r>
                <a:rPr lang="en-GB">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665890"/>
              <a:ext cx="6561438" cy="77482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600"/>
                <a:t>What have been your strengths in maths this week?</a:t>
              </a:r>
            </a:p>
            <a:p>
              <a:pPr marL="342900" indent="-342900">
                <a:buFont typeface="+mj-lt"/>
                <a:buAutoNum type="arabicPeriod"/>
              </a:pPr>
              <a:r>
                <a:rPr lang="en-GB" sz="1600"/>
                <a:t>What have been the areas that have challenged you in maths this week?</a:t>
              </a:r>
            </a:p>
            <a:p>
              <a:pPr marL="342900" indent="-342900">
                <a:buFont typeface="+mj-lt"/>
                <a:buAutoNum type="arabicPeriod"/>
              </a:pPr>
              <a:r>
                <a:rPr lang="en-GB" sz="16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51542" y="7267781"/>
              <a:ext cx="6561438" cy="13981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pPr algn="ctr">
                <a:lnSpc>
                  <a:spcPct val="107000"/>
                </a:lnSpc>
                <a:spcAft>
                  <a:spcPts val="800"/>
                </a:spcAft>
              </a:pPr>
              <a:r>
                <a:rPr lang="en-GB" sz="1400" b="1">
                  <a:ea typeface="+mn-lt"/>
                  <a:cs typeface="+mn-lt"/>
                </a:rPr>
                <a:t>Extension Task </a:t>
              </a:r>
              <a:r>
                <a:rPr lang="en-GB" sz="1400">
                  <a:ea typeface="+mn-lt"/>
                  <a:cs typeface="+mn-lt"/>
                </a:rPr>
                <a:t>– SENECA</a:t>
              </a:r>
            </a:p>
            <a:p>
              <a:pPr algn="ctr">
                <a:lnSpc>
                  <a:spcPct val="107000"/>
                </a:lnSpc>
                <a:spcAft>
                  <a:spcPts val="800"/>
                </a:spcAft>
              </a:pPr>
              <a:r>
                <a:rPr lang="en-GB" sz="1400">
                  <a:ea typeface="+mn-lt"/>
                  <a:cs typeface="+mn-lt"/>
                </a:rPr>
                <a:t>Task assigned on SENECA based on this week's class content</a:t>
              </a:r>
            </a:p>
            <a:p>
              <a:pPr algn="ctr">
                <a:lnSpc>
                  <a:spcPct val="107000"/>
                </a:lnSpc>
                <a:spcAft>
                  <a:spcPts val="800"/>
                </a:spcAft>
              </a:pPr>
              <a:endParaRPr lang="en-GB" sz="1400">
                <a:ea typeface="+mn-lt"/>
                <a:cs typeface="+mn-lt"/>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114981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b="1"/>
                <a:t>Recap Task – </a:t>
              </a:r>
            </a:p>
            <a:p>
              <a:r>
                <a:rPr lang="en-GB"/>
                <a:t>When working through the past paper, begin to build up a stack of flash cards with key facts on.</a:t>
              </a:r>
            </a:p>
          </p:txBody>
        </p:sp>
      </p:grpSp>
    </p:spTree>
    <p:extLst>
      <p:ext uri="{BB962C8B-B14F-4D97-AF65-F5344CB8AC3E}">
        <p14:creationId xmlns:p14="http://schemas.microsoft.com/office/powerpoint/2010/main" val="43874327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04FFEB0-D86E-EB33-5191-204D349F8CD0}"/>
              </a:ext>
            </a:extLst>
          </p:cNvPr>
          <p:cNvGrpSpPr/>
          <p:nvPr/>
        </p:nvGrpSpPr>
        <p:grpSpPr>
          <a:xfrm>
            <a:off x="219008" y="0"/>
            <a:ext cx="6703916" cy="9195827"/>
            <a:chOff x="3812718" y="0"/>
            <a:chExt cx="6727437" cy="9440716"/>
          </a:xfrm>
        </p:grpSpPr>
        <p:pic>
          <p:nvPicPr>
            <p:cNvPr id="5" name="Picture 4">
              <a:extLst>
                <a:ext uri="{FF2B5EF4-FFF2-40B4-BE49-F238E27FC236}">
                  <a16:creationId xmlns:a16="http://schemas.microsoft.com/office/drawing/2014/main" id="{3784557B-4DE7-7323-6046-F0344A94D48F}"/>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061D753-5392-EA5D-3775-BA755B9BE31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Music </a:t>
              </a:r>
              <a:endParaRPr lang="en-US"/>
            </a:p>
            <a:p>
              <a:pPr algn="ctr"/>
              <a:r>
                <a:rPr lang="en-GB" sz="2400" b="1">
                  <a:ea typeface="+mn-lt"/>
                  <a:cs typeface="+mn-lt"/>
                </a:rPr>
                <a:t>Composition &amp; Performance</a:t>
              </a:r>
              <a:endParaRPr lang="en-GB"/>
            </a:p>
            <a:p>
              <a:pPr algn="ctr"/>
              <a:r>
                <a:rPr lang="en-GB" sz="2400" b="1">
                  <a:ea typeface="+mn-lt"/>
                  <a:cs typeface="+mn-lt"/>
                </a:rPr>
                <a:t>Homework – Half Term 4, Week 5</a:t>
              </a:r>
              <a:endParaRPr lang="en-GB"/>
            </a:p>
          </p:txBody>
        </p:sp>
        <p:sp>
          <p:nvSpPr>
            <p:cNvPr id="7" name="Rectangle 6">
              <a:extLst>
                <a:ext uri="{FF2B5EF4-FFF2-40B4-BE49-F238E27FC236}">
                  <a16:creationId xmlns:a16="http://schemas.microsoft.com/office/drawing/2014/main" id="{94224547-0B87-B5E3-7F34-8E7F0DE5B58C}"/>
                </a:ext>
              </a:extLst>
            </p:cNvPr>
            <p:cNvSpPr/>
            <p:nvPr/>
          </p:nvSpPr>
          <p:spPr>
            <a:xfrm>
              <a:off x="3816858" y="1309888"/>
              <a:ext cx="6499465" cy="511809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solidFill>
                    <a:schemeClr val="tx1"/>
                  </a:solidFill>
                  <a:ea typeface="+mn-lt"/>
                  <a:cs typeface="+mn-lt"/>
                </a:rPr>
                <a:t>COMPOSITION</a:t>
              </a:r>
              <a:endParaRPr lang="en-US"/>
            </a:p>
            <a:p>
              <a:r>
                <a:rPr lang="en-GB" b="1">
                  <a:solidFill>
                    <a:schemeClr val="tx1"/>
                  </a:solidFill>
                  <a:ea typeface="+mn-lt"/>
                  <a:cs typeface="+mn-lt"/>
                </a:rPr>
                <a:t>Work on your compositions </a:t>
              </a:r>
              <a:endParaRPr lang="en-GB"/>
            </a:p>
            <a:p>
              <a:r>
                <a:rPr lang="en-GB">
                  <a:solidFill>
                    <a:schemeClr val="tx1"/>
                  </a:solidFill>
                  <a:ea typeface="+mn-lt"/>
                  <a:cs typeface="+mn-lt"/>
                </a:rPr>
                <a:t>1.</a:t>
              </a:r>
              <a:r>
                <a:rPr lang="en-GB" b="1">
                  <a:solidFill>
                    <a:schemeClr val="tx1"/>
                  </a:solidFill>
                  <a:latin typeface="Calibri"/>
                  <a:ea typeface="+mn-lt"/>
                  <a:cs typeface="Calibri" panose="020F0502020204030204"/>
                </a:rPr>
                <a:t>Composition To a Brief</a:t>
              </a:r>
              <a:endParaRPr lang="en-GB">
                <a:solidFill>
                  <a:schemeClr val="tx1"/>
                </a:solidFill>
              </a:endParaRPr>
            </a:p>
            <a:p>
              <a:r>
                <a:rPr lang="en-GB">
                  <a:solidFill>
                    <a:schemeClr val="tx1"/>
                  </a:solidFill>
                  <a:latin typeface="Calibri"/>
                  <a:ea typeface="+mn-lt"/>
                  <a:cs typeface="Calibri" panose="020F0502020204030204"/>
                </a:rPr>
                <a:t>Using appropriate elements, techniques and resources, compose a piece </a:t>
              </a:r>
              <a:r>
                <a:rPr lang="en-GB">
                  <a:solidFill>
                    <a:schemeClr val="tx1"/>
                  </a:solidFill>
                  <a:latin typeface="Calibri"/>
                  <a:ea typeface="Calibri"/>
                  <a:cs typeface="Calibri" panose="020F0502020204030204"/>
                </a:rPr>
                <a:t>of music suitable to accompany a House of Horrors attraction at a theme park.</a:t>
              </a:r>
              <a:endParaRPr lang="en-US">
                <a:solidFill>
                  <a:schemeClr val="tx1"/>
                </a:solidFill>
              </a:endParaRPr>
            </a:p>
            <a:p>
              <a:r>
                <a:rPr lang="en-GB" b="1">
                  <a:solidFill>
                    <a:schemeClr val="tx1"/>
                  </a:solidFill>
                  <a:ea typeface="+mn-lt"/>
                  <a:cs typeface="+mn-lt"/>
                </a:rPr>
                <a:t>2.</a:t>
              </a:r>
              <a:r>
                <a:rPr lang="en-GB" b="1">
                  <a:solidFill>
                    <a:schemeClr val="tx1"/>
                  </a:solidFill>
                  <a:latin typeface="Calibri"/>
                  <a:cs typeface="Calibri" panose="020F0502020204030204"/>
                </a:rPr>
                <a:t> Free Composition</a:t>
              </a:r>
              <a:endParaRPr lang="en-GB">
                <a:solidFill>
                  <a:schemeClr val="tx1"/>
                </a:solidFill>
              </a:endParaRPr>
            </a:p>
            <a:p>
              <a:r>
                <a:rPr lang="en-GB">
                  <a:solidFill>
                    <a:schemeClr val="tx1"/>
                  </a:solidFill>
                  <a:latin typeface="Calibri"/>
                  <a:cs typeface="Calibri" panose="020F0502020204030204"/>
                </a:rPr>
                <a:t>Write a folk song containing an instrumental section.</a:t>
              </a:r>
              <a:endParaRPr lang="en-GB">
                <a:solidFill>
                  <a:schemeClr val="tx1"/>
                </a:solidFill>
              </a:endParaRPr>
            </a:p>
            <a:p>
              <a:r>
                <a:rPr lang="en-GB">
                  <a:solidFill>
                    <a:schemeClr val="tx1"/>
                  </a:solidFill>
                  <a:latin typeface="Calibri"/>
                  <a:cs typeface="Calibri" panose="020F0502020204030204"/>
                </a:rPr>
                <a:t>Make sure your compositions demonstrate use of the musical elements, at least two from each of these two lists –</a:t>
              </a:r>
              <a:endParaRPr lang="en-GB"/>
            </a:p>
            <a:p>
              <a:r>
                <a:rPr lang="en-GB">
                  <a:solidFill>
                    <a:schemeClr val="tx1"/>
                  </a:solidFill>
                  <a:latin typeface="Arial"/>
                  <a:cs typeface="Arial"/>
                </a:rPr>
                <a:t>•</a:t>
              </a:r>
              <a:r>
                <a:rPr lang="en-GB">
                  <a:solidFill>
                    <a:schemeClr val="tx1"/>
                  </a:solidFill>
                  <a:latin typeface="Calibri"/>
                  <a:cs typeface="Calibri" panose="020F0502020204030204"/>
                </a:rPr>
                <a:t>Rhythm, metre, texture, melody, structure, form</a:t>
              </a:r>
              <a:endParaRPr lang="en-GB"/>
            </a:p>
            <a:p>
              <a:r>
                <a:rPr lang="en-GB">
                  <a:solidFill>
                    <a:schemeClr val="tx1"/>
                  </a:solidFill>
                  <a:latin typeface="Arial"/>
                  <a:cs typeface="Arial"/>
                </a:rPr>
                <a:t>•</a:t>
              </a:r>
              <a:r>
                <a:rPr lang="en-GB">
                  <a:solidFill>
                    <a:schemeClr val="tx1"/>
                  </a:solidFill>
                  <a:latin typeface="Calibri"/>
                  <a:cs typeface="Calibri" panose="020F0502020204030204"/>
                </a:rPr>
                <a:t>Harmony, tonality, timbre, dynamics, phrasing, articulation.</a:t>
              </a:r>
              <a:endParaRPr lang="en-GB"/>
            </a:p>
            <a:p>
              <a:r>
                <a:rPr lang="en-GB">
                  <a:solidFill>
                    <a:schemeClr val="tx1"/>
                  </a:solidFill>
                  <a:ea typeface="+mn-lt"/>
                  <a:cs typeface="+mn-lt"/>
                </a:rPr>
                <a:t>e.g.</a:t>
              </a:r>
              <a:r>
                <a:rPr lang="en-GB">
                  <a:solidFill>
                    <a:schemeClr val="tx1"/>
                  </a:solidFill>
                  <a:latin typeface="Calibri"/>
                  <a:cs typeface="Calibri" panose="020F0502020204030204"/>
                </a:rPr>
                <a:t> </a:t>
              </a:r>
              <a:r>
                <a:rPr lang="en-GB" b="1">
                  <a:solidFill>
                    <a:schemeClr val="tx1"/>
                  </a:solidFill>
                  <a:latin typeface="Calibri"/>
                  <a:cs typeface="Calibri" panose="020F0502020204030204"/>
                </a:rPr>
                <a:t>Metre</a:t>
              </a:r>
              <a:r>
                <a:rPr lang="en-GB">
                  <a:solidFill>
                    <a:schemeClr val="tx1"/>
                  </a:solidFill>
                  <a:latin typeface="Calibri"/>
                  <a:cs typeface="Calibri" panose="020F0502020204030204"/>
                </a:rPr>
                <a:t> – include changes of time signature</a:t>
              </a:r>
              <a:endParaRPr lang="en-GB">
                <a:solidFill>
                  <a:schemeClr val="tx1"/>
                </a:solidFill>
              </a:endParaRPr>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Rhythm</a:t>
              </a:r>
              <a:r>
                <a:rPr lang="en-GB">
                  <a:solidFill>
                    <a:schemeClr val="tx1"/>
                  </a:solidFill>
                  <a:latin typeface="Calibri"/>
                  <a:cs typeface="Calibri" panose="020F0502020204030204"/>
                </a:rPr>
                <a:t> – use a variety of rhythmic motifs including triplets, </a:t>
              </a:r>
            </a:p>
            <a:p>
              <a:r>
                <a:rPr lang="en-GB">
                  <a:solidFill>
                    <a:schemeClr val="tx1"/>
                  </a:solidFill>
                  <a:latin typeface="Calibri"/>
                  <a:cs typeface="Calibri" panose="020F0502020204030204"/>
                </a:rPr>
                <a:t>                          dotted notes and semi-quavers</a:t>
              </a:r>
              <a:endParaRPr lang="en-GB"/>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Tonality</a:t>
              </a:r>
              <a:r>
                <a:rPr lang="en-GB">
                  <a:solidFill>
                    <a:schemeClr val="tx1"/>
                  </a:solidFill>
                  <a:latin typeface="Calibri"/>
                  <a:cs typeface="Calibri" panose="020F0502020204030204"/>
                </a:rPr>
                <a:t> – change key signature at least once, use the relative </a:t>
              </a:r>
              <a:endParaRPr lang="en-GB"/>
            </a:p>
            <a:p>
              <a:r>
                <a:rPr lang="en-GB">
                  <a:solidFill>
                    <a:schemeClr val="tx1"/>
                  </a:solidFill>
                  <a:latin typeface="Calibri"/>
                  <a:cs typeface="Calibri" panose="020F0502020204030204"/>
                </a:rPr>
                <a:t>                            minor</a:t>
              </a:r>
              <a:endParaRPr lang="en-GB">
                <a:solidFill>
                  <a:schemeClr val="tx1"/>
                </a:solidFill>
              </a:endParaRPr>
            </a:p>
          </p:txBody>
        </p:sp>
        <p:sp>
          <p:nvSpPr>
            <p:cNvPr id="8" name="Rectangle 7">
              <a:extLst>
                <a:ext uri="{FF2B5EF4-FFF2-40B4-BE49-F238E27FC236}">
                  <a16:creationId xmlns:a16="http://schemas.microsoft.com/office/drawing/2014/main" id="{3FAFAA9E-B513-3899-DAF2-BE6EDF00F7F1}"/>
                </a:ext>
              </a:extLst>
            </p:cNvPr>
            <p:cNvSpPr/>
            <p:nvPr/>
          </p:nvSpPr>
          <p:spPr>
            <a:xfrm>
              <a:off x="3812718" y="8369865"/>
              <a:ext cx="6489147" cy="107085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Music this week?</a:t>
              </a:r>
              <a:endParaRPr lang="en-GB" sz="1600">
                <a:cs typeface="Calibri"/>
              </a:endParaRPr>
            </a:p>
            <a:p>
              <a:pPr marL="236855" indent="-236855">
                <a:buFont typeface="+mj-lt"/>
                <a:buAutoNum type="arabicPeriod"/>
              </a:pPr>
              <a:r>
                <a:rPr lang="en-GB" sz="1600"/>
                <a:t>What have been the areas that have challenged you in Music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9" name="Rectangle 8">
              <a:extLst>
                <a:ext uri="{FF2B5EF4-FFF2-40B4-BE49-F238E27FC236}">
                  <a16:creationId xmlns:a16="http://schemas.microsoft.com/office/drawing/2014/main" id="{F0BE11C3-076D-1A7C-1827-2BD14A56F76D}"/>
                </a:ext>
              </a:extLst>
            </p:cNvPr>
            <p:cNvSpPr/>
            <p:nvPr/>
          </p:nvSpPr>
          <p:spPr>
            <a:xfrm>
              <a:off x="3816858" y="6547293"/>
              <a:ext cx="6485007" cy="17572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ea typeface="+mn-lt"/>
                  <a:cs typeface="+mn-lt"/>
                </a:rPr>
                <a:t>PERFORMANCE</a:t>
              </a:r>
              <a:endParaRPr lang="en-US">
                <a:cs typeface="Calibri" panose="020F0502020204030204"/>
              </a:endParaRPr>
            </a:p>
            <a:p>
              <a:r>
                <a:rPr lang="en-GB" b="1">
                  <a:ea typeface="+mn-lt"/>
                  <a:cs typeface="+mn-lt"/>
                </a:rPr>
                <a:t>Work on your performances</a:t>
              </a:r>
              <a:endParaRPr lang="en-GB">
                <a:cs typeface="Calibri" panose="020F0502020204030204"/>
              </a:endParaRPr>
            </a:p>
            <a:p>
              <a:r>
                <a:rPr lang="en-GB">
                  <a:ea typeface="+mn-lt"/>
                  <a:cs typeface="+mn-lt"/>
                </a:rPr>
                <a:t>Make sure you are singing in the correct style for your chosen pieces and musical elements including dynamics, articulation and ornamentation where appropriate</a:t>
              </a:r>
              <a:endParaRPr lang="en-GB" b="1">
                <a:cs typeface="Calibri" panose="020F0502020204030204"/>
              </a:endParaRPr>
            </a:p>
          </p:txBody>
        </p:sp>
      </p:grpSp>
    </p:spTree>
    <p:extLst>
      <p:ext uri="{BB962C8B-B14F-4D97-AF65-F5344CB8AC3E}">
        <p14:creationId xmlns:p14="http://schemas.microsoft.com/office/powerpoint/2010/main" val="155440952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52B1D83E-C4EF-E839-85CC-5862640D6D94}"/>
              </a:ext>
            </a:extLst>
          </p:cNvPr>
          <p:cNvGrpSpPr/>
          <p:nvPr/>
        </p:nvGrpSpPr>
        <p:grpSpPr>
          <a:xfrm>
            <a:off x="146155" y="0"/>
            <a:ext cx="6704730" cy="9333410"/>
            <a:chOff x="3811901" y="0"/>
            <a:chExt cx="6728254" cy="9440716"/>
          </a:xfrm>
        </p:grpSpPr>
        <p:pic>
          <p:nvPicPr>
            <p:cNvPr id="4" name="Picture 3">
              <a:extLst>
                <a:ext uri="{FF2B5EF4-FFF2-40B4-BE49-F238E27FC236}">
                  <a16:creationId xmlns:a16="http://schemas.microsoft.com/office/drawing/2014/main" id="{AC5B5DE9-242C-C58C-F4AC-EE35770E69F5}"/>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C778E9E-2322-30AF-3F44-85DDB0FB2E0E}"/>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RE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F9B0CE20-79E7-C4D5-87B0-273B461291D9}"/>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28600" indent="-228600">
                <a:buAutoNum type="arabicPeriod"/>
              </a:pPr>
              <a:endParaRPr lang="en-GB" sz="2000">
                <a:ea typeface="+mn-lt"/>
                <a:cs typeface="+mn-lt"/>
              </a:endParaRPr>
            </a:p>
            <a:p>
              <a:r>
                <a:rPr lang="en-GB" sz="2000">
                  <a:ea typeface="+mn-lt"/>
                  <a:cs typeface="+mn-lt"/>
                </a:rPr>
                <a:t>Open the  Christian Practices Exam Questions document. Choose one question from each section (a 4, a 5 and a 12 mark question) to answer. Use your notes and the guidance in the Paper 1 Key Words document to help you.</a:t>
              </a:r>
            </a:p>
            <a:p>
              <a:endParaRPr lang="en-GB" sz="2000">
                <a:ea typeface="+mn-lt"/>
                <a:cs typeface="+mn-lt"/>
              </a:endParaRPr>
            </a:p>
            <a:p>
              <a:r>
                <a:rPr lang="en-GB" sz="2000">
                  <a:ea typeface="+mn-lt"/>
                  <a:cs typeface="+mn-lt"/>
                </a:rPr>
                <a:t>Online documents - </a:t>
              </a:r>
              <a:r>
                <a:rPr lang="en-GB" sz="2000">
                  <a:ea typeface="+mn-lt"/>
                  <a:cs typeface="+mn-lt"/>
                  <a:hlinkClick r:id="rId3"/>
                </a:rPr>
                <a:t>RE Homework Documents</a:t>
              </a:r>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B1FB0D41-BC8E-E926-8B2D-802C3F8A49E8}"/>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RE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AEC70F98-06F0-7D12-BF85-0BB7A961E7EC}"/>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Attempt another practice question from each section. </a:t>
              </a:r>
            </a:p>
          </p:txBody>
        </p:sp>
        <p:sp>
          <p:nvSpPr>
            <p:cNvPr id="9" name="Rectangle 8">
              <a:extLst>
                <a:ext uri="{FF2B5EF4-FFF2-40B4-BE49-F238E27FC236}">
                  <a16:creationId xmlns:a16="http://schemas.microsoft.com/office/drawing/2014/main" id="{F5CA56AE-995A-1A3E-5D97-0AE4B7839802}"/>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See Paper 1 Key Words Document</a:t>
              </a:r>
              <a:endParaRPr lang="en-GB">
                <a:cs typeface="Calibri"/>
              </a:endParaRPr>
            </a:p>
          </p:txBody>
        </p:sp>
        <p:sp>
          <p:nvSpPr>
            <p:cNvPr id="10" name="Rectangle 9">
              <a:extLst>
                <a:ext uri="{FF2B5EF4-FFF2-40B4-BE49-F238E27FC236}">
                  <a16:creationId xmlns:a16="http://schemas.microsoft.com/office/drawing/2014/main" id="{E39512A9-55B9-7B8B-203D-EA45494E116A}"/>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Create flashcards for the key words and their definitions on Christian Beliefs using the Paper 1 Key Words document.</a:t>
              </a:r>
              <a:endParaRPr lang="en-US" sz="2000">
                <a:cs typeface="Calibri"/>
              </a:endParaRPr>
            </a:p>
          </p:txBody>
        </p:sp>
      </p:grpSp>
      <p:pic>
        <p:nvPicPr>
          <p:cNvPr id="12" name="Picture 11" descr="Qr code&#10;&#10;Description automatically generated">
            <a:extLst>
              <a:ext uri="{FF2B5EF4-FFF2-40B4-BE49-F238E27FC236}">
                <a16:creationId xmlns:a16="http://schemas.microsoft.com/office/drawing/2014/main" id="{F8259143-FB68-32DE-B888-F823AFB86714}"/>
              </a:ext>
            </a:extLst>
          </p:cNvPr>
          <p:cNvPicPr>
            <a:picLocks noChangeAspect="1"/>
          </p:cNvPicPr>
          <p:nvPr/>
        </p:nvPicPr>
        <p:blipFill>
          <a:blip r:embed="rId4"/>
          <a:stretch>
            <a:fillRect/>
          </a:stretch>
        </p:blipFill>
        <p:spPr>
          <a:xfrm>
            <a:off x="5170803" y="5401220"/>
            <a:ext cx="1302584" cy="1301079"/>
          </a:xfrm>
          <a:prstGeom prst="rect">
            <a:avLst/>
          </a:prstGeom>
        </p:spPr>
      </p:pic>
    </p:spTree>
    <p:extLst>
      <p:ext uri="{BB962C8B-B14F-4D97-AF65-F5344CB8AC3E}">
        <p14:creationId xmlns:p14="http://schemas.microsoft.com/office/powerpoint/2010/main" val="333343290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Science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23rd February 2024</a:t>
              </a:r>
            </a:p>
            <a:p>
              <a:endParaRPr lang="en-GB" b="1" u="sng">
                <a:ea typeface="Calibri"/>
                <a:cs typeface="Calibri"/>
              </a:endParaRPr>
            </a:p>
            <a:p>
              <a:endParaRPr lang="en-GB" b="1" u="sng">
                <a:ea typeface="Calibri"/>
                <a:cs typeface="Calibri"/>
              </a:endParaRPr>
            </a:p>
            <a:p>
              <a:r>
                <a:rPr lang="en-GB" u="sng">
                  <a:ea typeface="Calibri"/>
                  <a:cs typeface="Calibri"/>
                </a:rPr>
                <a:t>Chemistry Paper 1 </a:t>
              </a:r>
            </a:p>
            <a:p>
              <a:endParaRPr lang="en-GB" u="sng">
                <a:ea typeface="Calibri"/>
                <a:cs typeface="Calibri"/>
              </a:endParaRPr>
            </a:p>
            <a:p>
              <a:r>
                <a:rPr lang="en-GB" u="sng">
                  <a:ea typeface="Calibri"/>
                  <a:cs typeface="Calibri"/>
                </a:rPr>
                <a:t>Physics Paper 1</a:t>
              </a:r>
            </a:p>
            <a:p>
              <a:endParaRPr lang="en-GB" u="sng">
                <a:ea typeface="Calibri"/>
                <a:cs typeface="Calibri"/>
              </a:endParaRPr>
            </a:p>
            <a:p>
              <a:r>
                <a:rPr lang="en-GB" u="sng">
                  <a:ea typeface="Calibri"/>
                  <a:cs typeface="Calibri"/>
                </a:rPr>
                <a:t>Biology Paper 1</a:t>
              </a: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a:ea typeface="+mn-lt"/>
                <a:cs typeface="+mn-lt"/>
              </a:rPr>
              <a:t>Complete one of the exam papers given to you by your teachers. Show Evidence on the Friday of every week. </a:t>
            </a:r>
          </a:p>
          <a:p>
            <a:endParaRPr lang="en-GB">
              <a:ea typeface="+mn-lt"/>
              <a:cs typeface="+mn-lt"/>
            </a:endParaRPr>
          </a:p>
          <a:p>
            <a:r>
              <a:rPr lang="en-GB">
                <a:ea typeface="+mn-lt"/>
                <a:cs typeface="+mn-lt"/>
              </a:rPr>
              <a:t>You can mark yourself (Mark Schemes on the Year 10/11 Shared Drive), or we can mark it. </a:t>
            </a:r>
          </a:p>
          <a:p>
            <a:endParaRPr lang="en-GB">
              <a:ea typeface="+mn-lt"/>
              <a:cs typeface="+mn-lt"/>
            </a:endParaRPr>
          </a:p>
          <a:p>
            <a:r>
              <a:rPr lang="en-GB">
                <a:ea typeface="+mn-lt"/>
                <a:cs typeface="+mn-lt"/>
              </a:rPr>
              <a:t>Please ensure you highlight any questions so we can go through with you any topics – This will reflect in the revision lessons after Easter. </a:t>
            </a:r>
          </a:p>
          <a:p>
            <a:endParaRPr lang="en-GB">
              <a:ea typeface="+mn-lt"/>
              <a:cs typeface="+mn-lt"/>
            </a:endParaRPr>
          </a:p>
          <a:p>
            <a:endParaRPr lang="en-GB">
              <a:ea typeface="+mn-lt"/>
              <a:cs typeface="+mn-lt"/>
            </a:endParaRPr>
          </a:p>
          <a:p>
            <a:pPr algn="ctr"/>
            <a:endParaRPr lang="en-GB">
              <a:ea typeface="+mn-lt"/>
              <a:cs typeface="+mn-lt"/>
            </a:endParaRPr>
          </a:p>
        </p:txBody>
      </p:sp>
      <p:sp>
        <p:nvSpPr>
          <p:cNvPr id="7" name="TextBox 6">
            <a:extLst>
              <a:ext uri="{FF2B5EF4-FFF2-40B4-BE49-F238E27FC236}">
                <a16:creationId xmlns:a16="http://schemas.microsoft.com/office/drawing/2014/main" id="{4E0601F5-D7C3-15B5-83D6-7DC37D3574E4}"/>
              </a:ext>
            </a:extLst>
          </p:cNvPr>
          <p:cNvSpPr txBox="1"/>
          <p:nvPr/>
        </p:nvSpPr>
        <p:spPr>
          <a:xfrm>
            <a:off x="3362806" y="1360603"/>
            <a:ext cx="3111499" cy="646331"/>
          </a:xfrm>
          <a:prstGeom prst="rect">
            <a:avLst/>
          </a:prstGeom>
          <a:noFill/>
          <a:ln>
            <a:solidFill>
              <a:schemeClr val="tx1"/>
            </a:solidFill>
          </a:ln>
        </p:spPr>
        <p:txBody>
          <a:bodyPr wrap="square" lIns="91440" tIns="45720" rIns="91440" bIns="45720" rtlCol="0" anchor="t">
            <a:spAutoFit/>
          </a:bodyPr>
          <a:lstStyle/>
          <a:p>
            <a:pPr algn="ctr"/>
            <a:r>
              <a:rPr lang="en-GB">
                <a:cs typeface="Calibri"/>
              </a:rPr>
              <a:t>You are expected to complete the assignments by Week 6</a:t>
            </a:r>
          </a:p>
        </p:txBody>
      </p:sp>
      <p:pic>
        <p:nvPicPr>
          <p:cNvPr id="4" name="Picture 2">
            <a:extLst>
              <a:ext uri="{FF2B5EF4-FFF2-40B4-BE49-F238E27FC236}">
                <a16:creationId xmlns:a16="http://schemas.microsoft.com/office/drawing/2014/main" id="{3A8E5A1C-4BBD-D60B-C380-61FBC121B1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7206" y="2503229"/>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F2BD026-69A9-E0AB-74F0-D814238170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8479" y="2493466"/>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1519B8BF-F1B1-1535-364C-D482B4C83A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2710" y="2493466"/>
            <a:ext cx="1429839" cy="1429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21487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6 Homework</a:t>
            </a:r>
          </a:p>
        </p:txBody>
      </p:sp>
    </p:spTree>
    <p:extLst>
      <p:ext uri="{BB962C8B-B14F-4D97-AF65-F5344CB8AC3E}">
        <p14:creationId xmlns:p14="http://schemas.microsoft.com/office/powerpoint/2010/main" val="114091770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6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53674665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68650" y="0"/>
            <a:ext cx="6789350" cy="9772620"/>
            <a:chOff x="68650" y="0"/>
            <a:chExt cx="6789350" cy="9169463"/>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Business Studies Homework – Half Term 4, Week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7" y="3100975"/>
              <a:ext cx="6576711" cy="265638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lvl="1"/>
              <a:r>
                <a:rPr lang="en-GB" sz="2200">
                  <a:ea typeface="+mn-lt"/>
                  <a:cs typeface="+mn-lt"/>
                </a:rPr>
                <a:t>                               </a:t>
              </a:r>
              <a:r>
                <a:rPr lang="en-GB">
                  <a:ea typeface="+mn-lt"/>
                  <a:cs typeface="+mn-lt"/>
                </a:rPr>
                <a:t>   Main Task</a:t>
              </a:r>
            </a:p>
            <a:p>
              <a:pPr lvl="1"/>
              <a:endParaRPr lang="en-GB" sz="2000">
                <a:solidFill>
                  <a:schemeClr val="tx1"/>
                </a:solidFill>
                <a:ea typeface="Calibri"/>
                <a:cs typeface="Calibri"/>
              </a:endParaRPr>
            </a:p>
            <a:p>
              <a:pPr lvl="1"/>
              <a:r>
                <a:rPr lang="en-GB" sz="2000">
                  <a:latin typeface="Calibri"/>
                  <a:ea typeface="Calibri"/>
                  <a:cs typeface="Times New Roman"/>
                </a:rPr>
                <a:t>Complete the test questions on motivation given out in class this week. Refer to the videos on exam techniques.</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7490450"/>
              <a:ext cx="6561438" cy="108965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this week?</a:t>
              </a:r>
            </a:p>
            <a:p>
              <a:pPr marL="342900" indent="-342900">
                <a:buFont typeface="+mj-lt"/>
                <a:buAutoNum type="arabicPeriod"/>
              </a:pPr>
              <a:r>
                <a:rPr lang="en-GB" sz="1400"/>
                <a:t>What have been the areas that have challenged you this week?</a:t>
              </a:r>
            </a:p>
            <a:p>
              <a:pPr marL="342900" indent="-342900">
                <a:buFont typeface="+mj-lt"/>
                <a:buAutoNum type="arabicPeriod"/>
              </a:pPr>
              <a:r>
                <a:rPr lang="en-GB" sz="14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68650" y="876935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7" y="6771477"/>
              <a:ext cx="6576711" cy="63291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ea typeface="+mn-lt"/>
                  <a:cs typeface="+mn-lt"/>
                </a:rPr>
                <a:t>Extension Task - See Seneca</a:t>
              </a:r>
              <a:endParaRPr lang="en-US"/>
            </a:p>
          </p:txBody>
        </p:sp>
        <p:sp>
          <p:nvSpPr>
            <p:cNvPr id="7" name="Rectangle 6">
              <a:extLst>
                <a:ext uri="{FF2B5EF4-FFF2-40B4-BE49-F238E27FC236}">
                  <a16:creationId xmlns:a16="http://schemas.microsoft.com/office/drawing/2014/main" id="{D3695D3E-C125-EF5F-32F6-B7E32E204520}"/>
                </a:ext>
              </a:extLst>
            </p:cNvPr>
            <p:cNvSpPr/>
            <p:nvPr/>
          </p:nvSpPr>
          <p:spPr>
            <a:xfrm>
              <a:off x="125920" y="5891703"/>
              <a:ext cx="6561438" cy="80527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                          Key words – Motivation, Revision Techniques</a:t>
              </a:r>
              <a:endParaRPr lang="en-GB" err="1">
                <a:ea typeface="Calibri"/>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75770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lnSpc>
                  <a:spcPct val="115000"/>
                </a:lnSpc>
                <a:spcBef>
                  <a:spcPts val="600"/>
                </a:spcBef>
                <a:spcAft>
                  <a:spcPts val="600"/>
                </a:spcAft>
              </a:pPr>
              <a:r>
                <a:rPr lang="en-GB"/>
                <a:t>Recap Test</a:t>
              </a:r>
              <a:endParaRPr lang="en-GB">
                <a:cs typeface="Calibri" panose="020F0502020204030204"/>
              </a:endParaRPr>
            </a:p>
            <a:p>
              <a:pPr algn="ctr">
                <a:lnSpc>
                  <a:spcPct val="114999"/>
                </a:lnSpc>
                <a:spcBef>
                  <a:spcPts val="600"/>
                </a:spcBef>
                <a:spcAft>
                  <a:spcPts val="600"/>
                </a:spcAft>
              </a:pPr>
              <a:r>
                <a:rPr lang="en-GB">
                  <a:solidFill>
                    <a:schemeClr val="tx1"/>
                  </a:solidFill>
                  <a:ea typeface="Calibri"/>
                  <a:cs typeface="Calibri"/>
                </a:rPr>
                <a:t>Define:</a:t>
              </a:r>
            </a:p>
            <a:p>
              <a:pPr algn="ctr">
                <a:lnSpc>
                  <a:spcPct val="114999"/>
                </a:lnSpc>
                <a:spcBef>
                  <a:spcPts val="600"/>
                </a:spcBef>
                <a:spcAft>
                  <a:spcPts val="600"/>
                </a:spcAft>
              </a:pPr>
              <a:r>
                <a:rPr lang="en-GB">
                  <a:solidFill>
                    <a:schemeClr val="tx1"/>
                  </a:solidFill>
                  <a:ea typeface="Calibri"/>
                  <a:cs typeface="Calibri"/>
                </a:rPr>
                <a:t>Financial methods of motivation &amp; non-financial methods of motivation</a:t>
              </a:r>
            </a:p>
            <a:p>
              <a:pPr marL="457200" indent="-457200">
                <a:buAutoNum type="arabicPeriod"/>
              </a:pPr>
              <a:endParaRPr lang="en-GB" sz="1200">
                <a:solidFill>
                  <a:schemeClr val="tx1"/>
                </a:solidFill>
                <a:ea typeface="Calibri"/>
                <a:cs typeface="Calibri"/>
              </a:endParaRPr>
            </a:p>
          </p:txBody>
        </p:sp>
      </p:grpSp>
    </p:spTree>
    <p:extLst>
      <p:ext uri="{BB962C8B-B14F-4D97-AF65-F5344CB8AC3E}">
        <p14:creationId xmlns:p14="http://schemas.microsoft.com/office/powerpoint/2010/main" val="210257567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4239" y="0"/>
            <a:ext cx="6733761" cy="9900984"/>
            <a:chOff x="124239" y="0"/>
            <a:chExt cx="6733761"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625133"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Fine Art / Photography</a:t>
              </a:r>
              <a:endParaRPr lang="en-US"/>
            </a:p>
            <a:p>
              <a:pPr algn="ctr"/>
              <a:r>
                <a:rPr lang="en-GB" sz="2400" b="1">
                  <a:ea typeface="+mn-lt"/>
                  <a:cs typeface="+mn-lt"/>
                </a:rPr>
                <a:t> External Exam Homework Term 3, Week 6</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24239" y="2722676"/>
              <a:ext cx="6582219" cy="42206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Main Task – The above – if not already complete</a:t>
              </a:r>
            </a:p>
            <a:p>
              <a:endParaRPr lang="en-GB" sz="1600">
                <a:ea typeface="+mn-lt"/>
                <a:cs typeface="+mn-lt"/>
              </a:endParaRPr>
            </a:p>
            <a:p>
              <a:r>
                <a:rPr lang="en-GB" sz="1600">
                  <a:ea typeface="+mn-lt"/>
                  <a:cs typeface="+mn-lt"/>
                </a:rPr>
                <a:t>If done check all these items are complete before proceeding.</a:t>
              </a:r>
            </a:p>
            <a:p>
              <a:r>
                <a:rPr lang="en-GB" sz="1600">
                  <a:ea typeface="+mn-lt"/>
                  <a:cs typeface="+mn-lt"/>
                </a:rPr>
                <a:t>Title page and brainstorm</a:t>
              </a:r>
            </a:p>
            <a:p>
              <a:r>
                <a:rPr lang="en-GB" sz="1600">
                  <a:ea typeface="+mn-lt"/>
                  <a:cs typeface="+mn-lt"/>
                </a:rPr>
                <a:t>Mood board / images for inspiration</a:t>
              </a:r>
            </a:p>
            <a:p>
              <a:r>
                <a:rPr lang="en-GB" sz="1600">
                  <a:ea typeface="+mn-lt"/>
                  <a:cs typeface="+mn-lt"/>
                </a:rPr>
                <a:t>Statement of intent</a:t>
              </a:r>
            </a:p>
            <a:p>
              <a:r>
                <a:rPr lang="en-GB" sz="1600">
                  <a:ea typeface="+mn-lt"/>
                  <a:cs typeface="+mn-lt"/>
                </a:rPr>
                <a:t>Artist 1,2 &amp; 3</a:t>
              </a:r>
            </a:p>
            <a:p>
              <a:r>
                <a:rPr lang="en-GB" sz="1600">
                  <a:ea typeface="+mn-lt"/>
                  <a:cs typeface="+mn-lt"/>
                </a:rPr>
                <a:t>Artist copies ( your work but in their style)</a:t>
              </a:r>
            </a:p>
            <a:p>
              <a:r>
                <a:rPr lang="en-GB" sz="1600">
                  <a:ea typeface="+mn-lt"/>
                  <a:cs typeface="+mn-lt"/>
                </a:rPr>
                <a:t>Observations studies where appropriate but this could also be a photoshoot and sketches of workings out</a:t>
              </a:r>
            </a:p>
            <a:p>
              <a:r>
                <a:rPr lang="en-GB" sz="1600">
                  <a:ea typeface="+mn-lt"/>
                  <a:cs typeface="+mn-lt"/>
                </a:rPr>
                <a:t>Catch up on these if not complete</a:t>
              </a:r>
            </a:p>
            <a:p>
              <a:r>
                <a:rPr lang="en-GB" sz="1600">
                  <a:ea typeface="+mn-lt"/>
                  <a:cs typeface="+mn-lt"/>
                </a:rPr>
                <a:t>Then: start to develop your ideas with your artists.</a:t>
              </a:r>
            </a:p>
            <a:p>
              <a:r>
                <a:rPr lang="en-GB" sz="1600" err="1">
                  <a:ea typeface="+mn-lt"/>
                  <a:cs typeface="+mn-lt"/>
                </a:rPr>
                <a:t>Eg</a:t>
              </a:r>
              <a:r>
                <a:rPr lang="en-GB" sz="1600">
                  <a:ea typeface="+mn-lt"/>
                  <a:cs typeface="+mn-lt"/>
                </a:rPr>
                <a:t> takes ideas from your observational sketches or photographs and repeat these in the artists style. Do this in a range of media appropriate to your artists - ( Chat to Miss in school about this if you are unsure)</a:t>
              </a:r>
            </a:p>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–Make extra studies of your theme using, pen, pencil, biro, watercolours, acrylics, drawing into photographs – add at least one per week to your work.</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line: Colour. Texture, shapes, pattern, space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39630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Recap Task – review the External Exam Themes</a:t>
              </a:r>
            </a:p>
            <a:p>
              <a:pPr algn="ctr"/>
              <a:r>
                <a:rPr lang="en-GB">
                  <a:ea typeface="Calibri"/>
                  <a:cs typeface="Calibri"/>
                </a:rPr>
                <a:t>Do some research in to which one you will spend the next 8 weeks researching</a:t>
              </a:r>
            </a:p>
          </p:txBody>
        </p:sp>
      </p:grpSp>
    </p:spTree>
    <p:extLst>
      <p:ext uri="{BB962C8B-B14F-4D97-AF65-F5344CB8AC3E}">
        <p14:creationId xmlns:p14="http://schemas.microsoft.com/office/powerpoint/2010/main" val="427947774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Science Homework – Half Term 4, Week 6</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23rd February 2024</a:t>
              </a:r>
            </a:p>
            <a:p>
              <a:endParaRPr lang="en-GB" b="1" u="sng">
                <a:ea typeface="Calibri"/>
                <a:cs typeface="Calibri"/>
              </a:endParaRPr>
            </a:p>
            <a:p>
              <a:endParaRPr lang="en-GB" b="1" u="sng">
                <a:ea typeface="Calibri"/>
                <a:cs typeface="Calibri"/>
              </a:endParaRPr>
            </a:p>
            <a:p>
              <a:r>
                <a:rPr lang="en-GB" u="sng">
                  <a:ea typeface="Calibri"/>
                  <a:cs typeface="Calibri"/>
                </a:rPr>
                <a:t>Chemistry Paper 1 </a:t>
              </a:r>
            </a:p>
            <a:p>
              <a:endParaRPr lang="en-GB" u="sng">
                <a:ea typeface="Calibri"/>
                <a:cs typeface="Calibri"/>
              </a:endParaRPr>
            </a:p>
            <a:p>
              <a:r>
                <a:rPr lang="en-GB" u="sng">
                  <a:ea typeface="Calibri"/>
                  <a:cs typeface="Calibri"/>
                </a:rPr>
                <a:t>Physics Paper 1</a:t>
              </a:r>
            </a:p>
            <a:p>
              <a:endParaRPr lang="en-GB" u="sng">
                <a:ea typeface="Calibri"/>
                <a:cs typeface="Calibri"/>
              </a:endParaRPr>
            </a:p>
            <a:p>
              <a:r>
                <a:rPr lang="en-GB" u="sng">
                  <a:ea typeface="Calibri"/>
                  <a:cs typeface="Calibri"/>
                </a:rPr>
                <a:t>Biology Paper 1</a:t>
              </a: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a:ea typeface="+mn-lt"/>
                <a:cs typeface="+mn-lt"/>
              </a:rPr>
              <a:t>Complete one of the exam papers given to you by your teachers. Show Evidence on the Friday of every week. </a:t>
            </a:r>
          </a:p>
          <a:p>
            <a:endParaRPr lang="en-GB">
              <a:ea typeface="+mn-lt"/>
              <a:cs typeface="+mn-lt"/>
            </a:endParaRPr>
          </a:p>
          <a:p>
            <a:r>
              <a:rPr lang="en-GB">
                <a:ea typeface="+mn-lt"/>
                <a:cs typeface="+mn-lt"/>
              </a:rPr>
              <a:t>You can mark yourself (Mark Schemes on the Year 10/11 Shared Drive), or we can mark it. </a:t>
            </a:r>
          </a:p>
          <a:p>
            <a:endParaRPr lang="en-GB">
              <a:ea typeface="+mn-lt"/>
              <a:cs typeface="+mn-lt"/>
            </a:endParaRPr>
          </a:p>
          <a:p>
            <a:r>
              <a:rPr lang="en-GB">
                <a:ea typeface="+mn-lt"/>
                <a:cs typeface="+mn-lt"/>
              </a:rPr>
              <a:t>Please ensure you highlight any questions so we can go through with you any topics – This will reflect in the revision lessons after Easter. </a:t>
            </a:r>
          </a:p>
          <a:p>
            <a:endParaRPr lang="en-GB">
              <a:ea typeface="+mn-lt"/>
              <a:cs typeface="+mn-lt"/>
            </a:endParaRPr>
          </a:p>
          <a:p>
            <a:endParaRPr lang="en-GB">
              <a:ea typeface="+mn-lt"/>
              <a:cs typeface="+mn-lt"/>
            </a:endParaRPr>
          </a:p>
          <a:p>
            <a:pPr algn="ctr"/>
            <a:endParaRPr lang="en-GB">
              <a:ea typeface="+mn-lt"/>
              <a:cs typeface="+mn-lt"/>
            </a:endParaRPr>
          </a:p>
        </p:txBody>
      </p:sp>
      <p:sp>
        <p:nvSpPr>
          <p:cNvPr id="7" name="TextBox 6">
            <a:extLst>
              <a:ext uri="{FF2B5EF4-FFF2-40B4-BE49-F238E27FC236}">
                <a16:creationId xmlns:a16="http://schemas.microsoft.com/office/drawing/2014/main" id="{4E0601F5-D7C3-15B5-83D6-7DC37D3574E4}"/>
              </a:ext>
            </a:extLst>
          </p:cNvPr>
          <p:cNvSpPr txBox="1"/>
          <p:nvPr/>
        </p:nvSpPr>
        <p:spPr>
          <a:xfrm>
            <a:off x="3362806" y="1360603"/>
            <a:ext cx="3111499" cy="646331"/>
          </a:xfrm>
          <a:prstGeom prst="rect">
            <a:avLst/>
          </a:prstGeom>
          <a:noFill/>
          <a:ln>
            <a:solidFill>
              <a:schemeClr val="tx1"/>
            </a:solidFill>
          </a:ln>
        </p:spPr>
        <p:txBody>
          <a:bodyPr wrap="square" lIns="91440" tIns="45720" rIns="91440" bIns="45720" rtlCol="0" anchor="t">
            <a:spAutoFit/>
          </a:bodyPr>
          <a:lstStyle/>
          <a:p>
            <a:pPr algn="ctr"/>
            <a:r>
              <a:rPr lang="en-GB">
                <a:cs typeface="Calibri"/>
              </a:rPr>
              <a:t>You are expected to complete the assignments by Week 6</a:t>
            </a:r>
          </a:p>
        </p:txBody>
      </p:sp>
      <p:pic>
        <p:nvPicPr>
          <p:cNvPr id="4" name="Picture 2">
            <a:extLst>
              <a:ext uri="{FF2B5EF4-FFF2-40B4-BE49-F238E27FC236}">
                <a16:creationId xmlns:a16="http://schemas.microsoft.com/office/drawing/2014/main" id="{3A8E5A1C-4BBD-D60B-C380-61FBC121B1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7206" y="2503229"/>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F2BD026-69A9-E0AB-74F0-D814238170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8479" y="2493466"/>
            <a:ext cx="1420076" cy="14200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1519B8BF-F1B1-1535-364C-D482B4C83A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2710" y="2493466"/>
            <a:ext cx="1429839" cy="1429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97631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11 English Homework </a:t>
            </a:r>
          </a:p>
          <a:p>
            <a:pPr algn="ctr"/>
            <a:r>
              <a:rPr lang="en-GB" sz="2800" b="1"/>
              <a:t>Half Term 4, Week 6</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ea typeface="Calibri"/>
                <a:cs typeface="Calibri"/>
              </a:rPr>
              <a:t>Is your coursework up to date? </a:t>
            </a:r>
            <a:endParaRPr lang="en-US"/>
          </a:p>
          <a:p>
            <a:endParaRPr lang="en-US">
              <a:ea typeface="Calibri"/>
              <a:cs typeface="Calibri"/>
            </a:endParaRPr>
          </a:p>
          <a:p>
            <a:r>
              <a:rPr lang="en-US">
                <a:ea typeface="Calibri"/>
                <a:cs typeface="Calibri"/>
              </a:rPr>
              <a:t>Have you completed all of the edits given to you in class? </a:t>
            </a:r>
            <a:endParaRPr lang="en-US"/>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t>Extension Task – </a:t>
            </a:r>
            <a:r>
              <a:rPr lang="en-GB"/>
              <a:t>Is your coursework folder as good as it can be? Make sure you email your latest drafts to Mr Wilkinson.</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1316265586"/>
              </p:ext>
            </p:extLst>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 what are the key themes in your Shakespeare play</a:t>
                      </a:r>
                      <a:endParaRPr lang="en-US"/>
                    </a:p>
                    <a:p>
                      <a:r>
                        <a:rPr lang="en-GB" sz="1400" baseline="0"/>
                        <a:t>………………………………………………………………………………………………………………………………………………………………………………………………………………………………………………………………………………………………………………………………………………………………………………………………………………………………………………………………………………………………………………………………………………………………………..</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Shakespearian comedy, characterisation, conform or subvert expectations, mistaken identity</a:t>
            </a:r>
            <a:endParaRPr lang="en-US"/>
          </a:p>
        </p:txBody>
      </p:sp>
    </p:spTree>
    <p:extLst>
      <p:ext uri="{BB962C8B-B14F-4D97-AF65-F5344CB8AC3E}">
        <p14:creationId xmlns:p14="http://schemas.microsoft.com/office/powerpoint/2010/main" val="80005706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t>Year 10 IGCSE ESL Homework – Half Term 4, Week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3486127"/>
            <a:ext cx="6561438" cy="344052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Main Task: Complete discussion point on pg.8 by writing </a:t>
            </a:r>
            <a:endParaRPr lang="en-US">
              <a:ea typeface="+mn-lt"/>
              <a:cs typeface="+mn-lt"/>
            </a:endParaRPr>
          </a:p>
          <a:p>
            <a:endParaRPr lang="en-GB">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ESL this week?</a:t>
            </a:r>
          </a:p>
          <a:p>
            <a:pPr marL="342900" indent="-342900">
              <a:buFont typeface="+mj-lt"/>
              <a:buAutoNum type="arabicPeriod"/>
            </a:pPr>
            <a:r>
              <a:rPr lang="en-GB"/>
              <a:t>What have been the areas that have challenged you in ESL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Extension Task: Familiarise yourself with the next unit key words list.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Key Words: </a:t>
            </a:r>
          </a:p>
        </p:txBody>
      </p:sp>
      <p:sp>
        <p:nvSpPr>
          <p:cNvPr id="4" name="Rectangle 3">
            <a:extLst>
              <a:ext uri="{FF2B5EF4-FFF2-40B4-BE49-F238E27FC236}">
                <a16:creationId xmlns:a16="http://schemas.microsoft.com/office/drawing/2014/main" id="{39E11562-5284-E84E-820F-AE06417FB3CD}"/>
              </a:ext>
            </a:extLst>
          </p:cNvPr>
          <p:cNvSpPr/>
          <p:nvPr/>
        </p:nvSpPr>
        <p:spPr>
          <a:xfrm>
            <a:off x="145020" y="1242026"/>
            <a:ext cx="6561594" cy="210611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ea typeface="+mn-lt"/>
                <a:cs typeface="+mn-lt"/>
              </a:rPr>
              <a:t>Recap Task: Create a mind map consisting of the key words used with their definitions used from the blog  about James Bond on pg.6.  </a:t>
            </a:r>
          </a:p>
        </p:txBody>
      </p:sp>
    </p:spTree>
    <p:extLst>
      <p:ext uri="{BB962C8B-B14F-4D97-AF65-F5344CB8AC3E}">
        <p14:creationId xmlns:p14="http://schemas.microsoft.com/office/powerpoint/2010/main" val="73046925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4239" y="0"/>
            <a:ext cx="6733761" cy="9900984"/>
            <a:chOff x="124239" y="0"/>
            <a:chExt cx="6733761"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Fine Art Mock Exam Homework Term 3, Week 6</a:t>
              </a:r>
            </a:p>
          </p:txBody>
        </p:sp>
        <p:sp>
          <p:nvSpPr>
            <p:cNvPr id="5" name="Rectangle 4">
              <a:extLst>
                <a:ext uri="{FF2B5EF4-FFF2-40B4-BE49-F238E27FC236}">
                  <a16:creationId xmlns:a16="http://schemas.microsoft.com/office/drawing/2014/main" id="{DA2A138E-5BA6-3D9F-0372-EFB31043A970}"/>
                </a:ext>
              </a:extLst>
            </p:cNvPr>
            <p:cNvSpPr/>
            <p:nvPr/>
          </p:nvSpPr>
          <p:spPr>
            <a:xfrm>
              <a:off x="124239" y="2971883"/>
              <a:ext cx="1740057"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Main Task – plan </a:t>
              </a:r>
              <a:r>
                <a:rPr lang="en-GB" sz="1200">
                  <a:ea typeface="+mn-lt"/>
                  <a:cs typeface="+mn-lt"/>
                </a:rPr>
                <a:t>out your final piece(s) idea, create a 'mock up', try out different colourways, different materials, editing, etc</a:t>
              </a:r>
              <a:endParaRPr lang="en-GB" sz="1200">
                <a:cs typeface="Calibri"/>
              </a:endParaRPr>
            </a:p>
            <a:p>
              <a:endParaRPr lang="en-GB" sz="1200">
                <a:ea typeface="+mn-lt"/>
                <a:cs typeface="+mn-lt"/>
              </a:endParaRPr>
            </a:p>
            <a:p>
              <a:r>
                <a:rPr lang="en-GB" sz="1200">
                  <a:ea typeface="+mn-lt"/>
                  <a:cs typeface="+mn-lt"/>
                </a:rPr>
                <a:t>Include the formal elements of art ( below) in your evaluations.</a:t>
              </a: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–Make extra studies of your theme using, pen, pencil, biro, watercolours, acrylics, drawing into photographs – add at least one per week to your work.</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line: Colour. Texture, shapes, pattern, space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Recap Task –Evaluate where you are with your media development. What has worked well, why? What needs further development?</a:t>
              </a:r>
              <a:endParaRPr lang="en-GB">
                <a:cs typeface="Calibri"/>
              </a:endParaRPr>
            </a:p>
          </p:txBody>
        </p:sp>
      </p:grpSp>
      <p:pic>
        <p:nvPicPr>
          <p:cNvPr id="4" name="Picture 9" descr="A picture containing text, newspaper&#10;&#10;Description automatically generated">
            <a:extLst>
              <a:ext uri="{FF2B5EF4-FFF2-40B4-BE49-F238E27FC236}">
                <a16:creationId xmlns:a16="http://schemas.microsoft.com/office/drawing/2014/main" id="{7E182C33-4F39-2C9F-BD78-A26DF28BC990}"/>
              </a:ext>
            </a:extLst>
          </p:cNvPr>
          <p:cNvPicPr>
            <a:picLocks noChangeAspect="1"/>
          </p:cNvPicPr>
          <p:nvPr/>
        </p:nvPicPr>
        <p:blipFill>
          <a:blip r:embed="rId3"/>
          <a:stretch>
            <a:fillRect/>
          </a:stretch>
        </p:blipFill>
        <p:spPr>
          <a:xfrm>
            <a:off x="1995722" y="2977768"/>
            <a:ext cx="1706028" cy="2286959"/>
          </a:xfrm>
          <a:prstGeom prst="rect">
            <a:avLst/>
          </a:prstGeom>
        </p:spPr>
      </p:pic>
      <p:pic>
        <p:nvPicPr>
          <p:cNvPr id="10" name="Picture 11" descr="Diagram&#10;&#10;Description automatically generated">
            <a:extLst>
              <a:ext uri="{FF2B5EF4-FFF2-40B4-BE49-F238E27FC236}">
                <a16:creationId xmlns:a16="http://schemas.microsoft.com/office/drawing/2014/main" id="{7007B909-E388-9312-FE1B-2842EA5E411D}"/>
              </a:ext>
            </a:extLst>
          </p:cNvPr>
          <p:cNvPicPr>
            <a:picLocks noChangeAspect="1"/>
          </p:cNvPicPr>
          <p:nvPr/>
        </p:nvPicPr>
        <p:blipFill>
          <a:blip r:embed="rId4"/>
          <a:stretch>
            <a:fillRect/>
          </a:stretch>
        </p:blipFill>
        <p:spPr>
          <a:xfrm>
            <a:off x="3847325" y="2968336"/>
            <a:ext cx="2745118" cy="2057400"/>
          </a:xfrm>
          <a:prstGeom prst="rect">
            <a:avLst/>
          </a:prstGeom>
        </p:spPr>
      </p:pic>
      <p:pic>
        <p:nvPicPr>
          <p:cNvPr id="12" name="Picture 12">
            <a:extLst>
              <a:ext uri="{FF2B5EF4-FFF2-40B4-BE49-F238E27FC236}">
                <a16:creationId xmlns:a16="http://schemas.microsoft.com/office/drawing/2014/main" id="{67BD7D41-C827-75E9-1D5A-A7E5AA6B22D0}"/>
              </a:ext>
            </a:extLst>
          </p:cNvPr>
          <p:cNvPicPr>
            <a:picLocks noChangeAspect="1"/>
          </p:cNvPicPr>
          <p:nvPr/>
        </p:nvPicPr>
        <p:blipFill>
          <a:blip r:embed="rId5"/>
          <a:stretch>
            <a:fillRect/>
          </a:stretch>
        </p:blipFill>
        <p:spPr>
          <a:xfrm>
            <a:off x="3429665" y="4623954"/>
            <a:ext cx="2249472" cy="2362200"/>
          </a:xfrm>
          <a:prstGeom prst="rect">
            <a:avLst/>
          </a:prstGeom>
        </p:spPr>
      </p:pic>
    </p:spTree>
    <p:extLst>
      <p:ext uri="{BB962C8B-B14F-4D97-AF65-F5344CB8AC3E}">
        <p14:creationId xmlns:p14="http://schemas.microsoft.com/office/powerpoint/2010/main" val="428497331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French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cs typeface="Calibri"/>
                </a:rPr>
                <a:t>Practise your general conversation questions for all </a:t>
              </a:r>
              <a:r>
                <a:rPr lang="en-GB" sz="2000" b="1">
                  <a:cs typeface="Calibri"/>
                </a:rPr>
                <a:t>three</a:t>
              </a:r>
              <a:r>
                <a:rPr lang="en-GB" sz="2000">
                  <a:cs typeface="Calibri"/>
                </a:rPr>
                <a:t> themes.</a:t>
              </a:r>
            </a:p>
            <a:p>
              <a:endParaRPr lang="en-GB" sz="2000">
                <a:ea typeface="+mn-lt"/>
                <a:cs typeface="+mn-lt"/>
              </a:endParaRPr>
            </a:p>
            <a:p>
              <a:r>
                <a:rPr lang="en-GB" sz="2000">
                  <a:ea typeface="+mn-lt"/>
                  <a:cs typeface="+mn-lt"/>
                </a:rPr>
                <a:t>Ensure your answers contain: </a:t>
              </a:r>
            </a:p>
            <a:p>
              <a:pPr marL="342900" indent="-342900">
                <a:buFont typeface="Calibri"/>
                <a:buChar char="-"/>
              </a:pPr>
              <a:r>
                <a:rPr lang="en-GB" sz="2000">
                  <a:ea typeface="+mn-lt"/>
                  <a:cs typeface="+mn-lt"/>
                </a:rPr>
                <a:t>More than one tense where possible and logical</a:t>
              </a:r>
              <a:br>
                <a:rPr lang="en-GB" sz="2000">
                  <a:ea typeface="+mn-lt"/>
                  <a:cs typeface="+mn-lt"/>
                </a:rPr>
              </a:br>
              <a:r>
                <a:rPr lang="en-GB" sz="2000" b="1" u="sng">
                  <a:ea typeface="+mn-lt"/>
                  <a:cs typeface="+mn-lt"/>
                </a:rPr>
                <a:t>Example</a:t>
              </a:r>
              <a:r>
                <a:rPr lang="en-GB" sz="2000">
                  <a:ea typeface="+mn-lt"/>
                  <a:cs typeface="+mn-lt"/>
                </a:rPr>
                <a:t>:</a:t>
              </a:r>
              <a:br>
                <a:rPr lang="en-GB" sz="2000">
                  <a:ea typeface="+mn-lt"/>
                  <a:cs typeface="+mn-lt"/>
                </a:rPr>
              </a:br>
              <a:r>
                <a:rPr lang="en-GB" sz="2000">
                  <a:ea typeface="+mn-lt"/>
                  <a:cs typeface="+mn-lt"/>
                </a:rPr>
                <a:t>Question: </a:t>
              </a:r>
              <a:r>
                <a:rPr lang="en-GB" sz="2000" err="1">
                  <a:ea typeface="+mn-lt"/>
                  <a:cs typeface="+mn-lt"/>
                </a:rPr>
                <a:t>Où</a:t>
              </a:r>
              <a:r>
                <a:rPr lang="en-GB" sz="2000">
                  <a:ea typeface="+mn-lt"/>
                  <a:cs typeface="+mn-lt"/>
                </a:rPr>
                <a:t> vas-</a:t>
              </a:r>
              <a:r>
                <a:rPr lang="en-GB" sz="2000" err="1">
                  <a:ea typeface="+mn-lt"/>
                  <a:cs typeface="+mn-lt"/>
                </a:rPr>
                <a:t>tu</a:t>
              </a:r>
              <a:r>
                <a:rPr lang="en-GB" sz="2000">
                  <a:ea typeface="+mn-lt"/>
                  <a:cs typeface="+mn-lt"/>
                </a:rPr>
                <a:t> </a:t>
              </a:r>
              <a:r>
                <a:rPr lang="en-GB" sz="2000" err="1">
                  <a:ea typeface="+mn-lt"/>
                  <a:cs typeface="+mn-lt"/>
                </a:rPr>
                <a:t>normalement</a:t>
              </a:r>
              <a:r>
                <a:rPr lang="en-GB" sz="2000">
                  <a:ea typeface="+mn-lt"/>
                  <a:cs typeface="+mn-lt"/>
                </a:rPr>
                <a:t> </a:t>
              </a:r>
              <a:r>
                <a:rPr lang="en-GB" sz="2000" err="1">
                  <a:ea typeface="+mn-lt"/>
                  <a:cs typeface="+mn-lt"/>
                </a:rPr>
                <a:t>en</a:t>
              </a:r>
              <a:r>
                <a:rPr lang="en-GB" sz="2000">
                  <a:ea typeface="+mn-lt"/>
                  <a:cs typeface="+mn-lt"/>
                </a:rPr>
                <a:t> vacances ?</a:t>
              </a:r>
              <a:br>
                <a:rPr lang="en-US"/>
              </a:br>
              <a:r>
                <a:rPr lang="en-GB" sz="2000">
                  <a:ea typeface="+mn-lt"/>
                  <a:cs typeface="+mn-lt"/>
                </a:rPr>
                <a:t>Answer: </a:t>
              </a:r>
              <a:r>
                <a:rPr lang="en-GB" sz="2000" err="1">
                  <a:ea typeface="+mn-lt"/>
                  <a:cs typeface="+mn-lt"/>
                </a:rPr>
                <a:t>Normalement</a:t>
              </a:r>
              <a:r>
                <a:rPr lang="en-GB" sz="2000">
                  <a:ea typeface="+mn-lt"/>
                  <a:cs typeface="+mn-lt"/>
                </a:rPr>
                <a:t> je </a:t>
              </a:r>
              <a:r>
                <a:rPr lang="en-GB" sz="2000" err="1">
                  <a:ea typeface="+mn-lt"/>
                  <a:cs typeface="+mn-lt"/>
                </a:rPr>
                <a:t>vais</a:t>
              </a:r>
              <a:r>
                <a:rPr lang="en-GB" sz="2000">
                  <a:ea typeface="+mn-lt"/>
                  <a:cs typeface="+mn-lt"/>
                </a:rPr>
                <a:t> (present) </a:t>
              </a:r>
              <a:r>
                <a:rPr lang="en-GB" sz="2000" err="1">
                  <a:ea typeface="+mn-lt"/>
                  <a:cs typeface="+mn-lt"/>
                </a:rPr>
                <a:t>en</a:t>
              </a:r>
              <a:r>
                <a:rPr lang="en-GB" sz="2000">
                  <a:ea typeface="+mn-lt"/>
                  <a:cs typeface="+mn-lt"/>
                </a:rPr>
                <a:t> vacances </a:t>
              </a:r>
              <a:r>
                <a:rPr lang="en-GB" sz="2000" err="1">
                  <a:ea typeface="+mn-lt"/>
                  <a:cs typeface="+mn-lt"/>
                </a:rPr>
                <a:t>en</a:t>
              </a:r>
              <a:r>
                <a:rPr lang="en-GB" sz="2000">
                  <a:ea typeface="+mn-lt"/>
                  <a:cs typeface="+mn-lt"/>
                </a:rPr>
                <a:t> Italie avec ma </a:t>
              </a:r>
              <a:r>
                <a:rPr lang="en-GB" sz="2000" err="1">
                  <a:ea typeface="+mn-lt"/>
                  <a:cs typeface="+mn-lt"/>
                </a:rPr>
                <a:t>famile</a:t>
              </a:r>
              <a:r>
                <a:rPr lang="en-GB" sz="2000">
                  <a:ea typeface="+mn-lt"/>
                  <a:cs typeface="+mn-lt"/>
                </a:rPr>
                <a:t> </a:t>
              </a:r>
              <a:r>
                <a:rPr lang="en-GB" sz="2000" err="1">
                  <a:ea typeface="+mn-lt"/>
                  <a:cs typeface="+mn-lt"/>
                </a:rPr>
                <a:t>mais</a:t>
              </a:r>
              <a:r>
                <a:rPr lang="en-GB" sz="2000">
                  <a:ea typeface="+mn-lt"/>
                  <a:cs typeface="+mn-lt"/>
                </a:rPr>
                <a:t> </a:t>
              </a:r>
              <a:r>
                <a:rPr lang="en-GB" sz="2000" err="1">
                  <a:ea typeface="+mn-lt"/>
                  <a:cs typeface="+mn-lt"/>
                </a:rPr>
                <a:t>l'année</a:t>
              </a:r>
              <a:r>
                <a:rPr lang="en-GB" sz="2000">
                  <a:ea typeface="+mn-lt"/>
                  <a:cs typeface="+mn-lt"/>
                </a:rPr>
                <a:t> </a:t>
              </a:r>
              <a:r>
                <a:rPr lang="en-GB" sz="2000" err="1">
                  <a:ea typeface="+mn-lt"/>
                  <a:cs typeface="+mn-lt"/>
                </a:rPr>
                <a:t>dernière</a:t>
              </a:r>
              <a:r>
                <a:rPr lang="en-GB" sz="2000">
                  <a:ea typeface="+mn-lt"/>
                  <a:cs typeface="+mn-lt"/>
                </a:rPr>
                <a:t> je suis allée (past tense) </a:t>
              </a:r>
              <a:r>
                <a:rPr lang="en-GB" sz="2000" err="1">
                  <a:ea typeface="+mn-lt"/>
                  <a:cs typeface="+mn-lt"/>
                </a:rPr>
                <a:t>en</a:t>
              </a:r>
              <a:r>
                <a:rPr lang="en-GB" sz="2000">
                  <a:ea typeface="+mn-lt"/>
                  <a:cs typeface="+mn-lt"/>
                </a:rPr>
                <a:t> France avec </a:t>
              </a:r>
              <a:r>
                <a:rPr lang="en-GB" sz="2000" err="1">
                  <a:ea typeface="+mn-lt"/>
                  <a:cs typeface="+mn-lt"/>
                </a:rPr>
                <a:t>l'école</a:t>
              </a:r>
              <a:r>
                <a:rPr lang="en-GB" sz="2000">
                  <a:ea typeface="+mn-lt"/>
                  <a:cs typeface="+mn-lt"/>
                </a:rPr>
                <a:t> et </a:t>
              </a:r>
              <a:r>
                <a:rPr lang="en-GB" sz="2000" err="1">
                  <a:ea typeface="+mn-lt"/>
                  <a:cs typeface="+mn-lt"/>
                </a:rPr>
                <a:t>l'année</a:t>
              </a:r>
              <a:r>
                <a:rPr lang="en-GB" sz="2000">
                  <a:ea typeface="+mn-lt"/>
                  <a:cs typeface="+mn-lt"/>
                </a:rPr>
                <a:t> </a:t>
              </a:r>
              <a:r>
                <a:rPr lang="en-GB" sz="2000" err="1">
                  <a:ea typeface="+mn-lt"/>
                  <a:cs typeface="+mn-lt"/>
                </a:rPr>
                <a:t>prochaine</a:t>
              </a:r>
              <a:r>
                <a:rPr lang="en-GB" sz="2000">
                  <a:ea typeface="+mn-lt"/>
                  <a:cs typeface="+mn-lt"/>
                </a:rPr>
                <a:t> </a:t>
              </a:r>
              <a:r>
                <a:rPr lang="en-GB" sz="2000" err="1">
                  <a:ea typeface="+mn-lt"/>
                  <a:cs typeface="+mn-lt"/>
                </a:rPr>
                <a:t>j'irai</a:t>
              </a:r>
              <a:r>
                <a:rPr lang="en-GB" sz="2000">
                  <a:ea typeface="+mn-lt"/>
                  <a:cs typeface="+mn-lt"/>
                </a:rPr>
                <a:t> (future) aux États-Unis avec </a:t>
              </a:r>
              <a:r>
                <a:rPr lang="en-GB" sz="2000" err="1">
                  <a:ea typeface="+mn-lt"/>
                  <a:cs typeface="+mn-lt"/>
                </a:rPr>
                <a:t>mes</a:t>
              </a:r>
              <a:r>
                <a:rPr lang="en-GB" sz="2000">
                  <a:ea typeface="+mn-lt"/>
                  <a:cs typeface="+mn-lt"/>
                </a:rPr>
                <a:t> </a:t>
              </a:r>
              <a:r>
                <a:rPr lang="en-GB" sz="2000" err="1">
                  <a:ea typeface="+mn-lt"/>
                  <a:cs typeface="+mn-lt"/>
                </a:rPr>
                <a:t>copains</a:t>
              </a:r>
              <a:r>
                <a:rPr lang="en-GB" sz="2000">
                  <a:ea typeface="+mn-lt"/>
                  <a:cs typeface="+mn-lt"/>
                </a:rPr>
                <a:t>.</a:t>
              </a:r>
            </a:p>
            <a:p>
              <a:pPr marL="342900" indent="-342900">
                <a:buFont typeface="Calibri"/>
                <a:buChar char="-"/>
              </a:pPr>
              <a:r>
                <a:rPr lang="en-GB" sz="2000">
                  <a:ea typeface="+mn-lt"/>
                  <a:cs typeface="+mn-lt"/>
                </a:rPr>
                <a:t>Opinions and justifications at every occasion</a:t>
              </a:r>
            </a:p>
            <a:p>
              <a:pPr marL="342900" indent="-342900">
                <a:buFont typeface="Calibri"/>
                <a:buChar char="-"/>
              </a:pPr>
              <a:r>
                <a:rPr lang="en-GB" sz="2000">
                  <a:ea typeface="+mn-lt"/>
                  <a:cs typeface="+mn-lt"/>
                </a:rPr>
                <a:t>Time yourself, and make sure that your conversation lasts at least 6 minutes.</a:t>
              </a:r>
            </a:p>
            <a:p>
              <a:pPr marL="342900" indent="-342900">
                <a:buFont typeface="Calibri"/>
                <a:buChar char="-"/>
              </a:pPr>
              <a:r>
                <a:rPr lang="en-GB" sz="2000">
                  <a:ea typeface="+mn-lt"/>
                  <a:cs typeface="+mn-lt"/>
                </a:rPr>
                <a:t>Speak to Mr Downey if you would like your answers recording so you can listen to them</a:t>
              </a:r>
            </a:p>
            <a:p>
              <a:pPr marL="342900" indent="-342900">
                <a:buFont typeface="Calibri"/>
                <a:buChar char="-"/>
              </a:pPr>
              <a:r>
                <a:rPr lang="en-GB" sz="2000">
                  <a:ea typeface="+mn-lt"/>
                  <a:cs typeface="+mn-lt"/>
                </a:rPr>
                <a:t>Remember, you cannot have your answers marked because it has to be your own work. </a:t>
              </a:r>
            </a:p>
            <a:p>
              <a:pPr marL="342900" indent="-342900">
                <a:buFont typeface="Calibri"/>
                <a:buChar char="-"/>
              </a:pPr>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General Conversation Practise</a:t>
              </a:r>
              <a:endParaRPr lang="en-US"/>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379216154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42EC5-ADFF-078F-1241-5B443A7EA6F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6CECB8D-03DE-61EC-A784-96E9F6CF34C8}"/>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21407590-DDB5-807A-72FF-665CEA6311FD}"/>
              </a:ext>
            </a:extLst>
          </p:cNvPr>
          <p:cNvGrpSpPr/>
          <p:nvPr/>
        </p:nvGrpSpPr>
        <p:grpSpPr>
          <a:xfrm>
            <a:off x="153466" y="0"/>
            <a:ext cx="6605774" cy="9302836"/>
            <a:chOff x="3819394" y="0"/>
            <a:chExt cx="6722076" cy="9440716"/>
          </a:xfrm>
        </p:grpSpPr>
        <p:pic>
          <p:nvPicPr>
            <p:cNvPr id="4" name="Picture 3">
              <a:extLst>
                <a:ext uri="{FF2B5EF4-FFF2-40B4-BE49-F238E27FC236}">
                  <a16:creationId xmlns:a16="http://schemas.microsoft.com/office/drawing/2014/main" id="{6F1D8EFA-3898-85D8-B75B-440008F777D6}"/>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1F11F081-281D-097C-2043-6BBAD5BDDD81}"/>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Geography Homework – Half Term 4, Week 6</a:t>
              </a:r>
              <a:endParaRPr lang="en-GB" sz="2400">
                <a:ea typeface="+mn-lt"/>
                <a:cs typeface="+mn-lt"/>
              </a:endParaRPr>
            </a:p>
          </p:txBody>
        </p:sp>
        <p:sp>
          <p:nvSpPr>
            <p:cNvPr id="6" name="Rectangle 5">
              <a:extLst>
                <a:ext uri="{FF2B5EF4-FFF2-40B4-BE49-F238E27FC236}">
                  <a16:creationId xmlns:a16="http://schemas.microsoft.com/office/drawing/2014/main" id="{5EFA9B51-5B46-8019-2F1C-991B19BEEC1C}"/>
                </a:ext>
              </a:extLst>
            </p:cNvPr>
            <p:cNvSpPr/>
            <p:nvPr/>
          </p:nvSpPr>
          <p:spPr>
            <a:xfrm>
              <a:off x="3828490" y="3286358"/>
              <a:ext cx="6561439" cy="304569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Complete Week 7 Final Countdown revision activity on Urban Issues and Challenges – city in an HIC by completing a knowledge organiser for it. Use the QR code on the instruction sheet to access the information required to complete it.</a:t>
              </a:r>
            </a:p>
            <a:p>
              <a:endParaRPr lang="en-GB">
                <a:ea typeface="+mn-lt"/>
                <a:cs typeface="+mn-lt"/>
              </a:endParaRPr>
            </a:p>
            <a:p>
              <a:r>
                <a:rPr lang="en-GB">
                  <a:ea typeface="+mn-lt"/>
                  <a:cs typeface="+mn-lt"/>
                </a:rPr>
                <a:t>Resources:</a:t>
              </a:r>
            </a:p>
            <a:p>
              <a:r>
                <a:rPr lang="en-GB">
                  <a:ea typeface="+mn-lt"/>
                  <a:cs typeface="+mn-lt"/>
                </a:rPr>
                <a:t>The  Final Countdown Weeks 7-12</a:t>
              </a:r>
              <a:endParaRPr lang="en-GB">
                <a:cs typeface="Calibri"/>
              </a:endParaRPr>
            </a:p>
            <a:p>
              <a:r>
                <a:rPr lang="en-GB">
                  <a:ea typeface="+mn-lt"/>
                  <a:cs typeface="+mn-lt"/>
                </a:rPr>
                <a:t>Parental Guidance sheet</a:t>
              </a:r>
            </a:p>
            <a:p>
              <a:r>
                <a:rPr lang="en-GB">
                  <a:ea typeface="+mn-lt"/>
                  <a:cs typeface="+mn-lt"/>
                </a:rPr>
                <a:t>Blank Knowledge organiser for Urban Issues and Challenges – LIC/NEE</a:t>
              </a:r>
            </a:p>
          </p:txBody>
        </p:sp>
        <p:sp>
          <p:nvSpPr>
            <p:cNvPr id="7" name="Rectangle 6">
              <a:extLst>
                <a:ext uri="{FF2B5EF4-FFF2-40B4-BE49-F238E27FC236}">
                  <a16:creationId xmlns:a16="http://schemas.microsoft.com/office/drawing/2014/main" id="{0E14CA5E-EC54-5367-0135-A3DA7CDC5B51}"/>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Font typeface="+mj-lt"/>
                <a:buAutoNum type="arabicPeriod"/>
              </a:pPr>
              <a:r>
                <a:rPr lang="en-GB" sz="1600"/>
                <a:t>What have been the areas that have challenged you in Geography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97588853-4836-EBD9-0551-0713C9B46C09}"/>
                </a:ext>
              </a:extLst>
            </p:cNvPr>
            <p:cNvSpPr/>
            <p:nvPr/>
          </p:nvSpPr>
          <p:spPr>
            <a:xfrm>
              <a:off x="382849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Complete the Exam Questions from Week 8 The Final Countdown</a:t>
              </a:r>
            </a:p>
          </p:txBody>
        </p:sp>
        <p:sp>
          <p:nvSpPr>
            <p:cNvPr id="9" name="Rectangle 8">
              <a:extLst>
                <a:ext uri="{FF2B5EF4-FFF2-40B4-BE49-F238E27FC236}">
                  <a16:creationId xmlns:a16="http://schemas.microsoft.com/office/drawing/2014/main" id="{F65FFBA8-D95B-61DB-300E-E47528DE5223}"/>
                </a:ext>
              </a:extLst>
            </p:cNvPr>
            <p:cNvSpPr/>
            <p:nvPr/>
          </p:nvSpPr>
          <p:spPr>
            <a:xfrm>
              <a:off x="3826431" y="6291109"/>
              <a:ext cx="6559671" cy="133565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500"/>
                <a:t>Key words –  migration, international city, urban change, cultural mix, recreation, entertainment, employment, high-tech industries, financial services, integrated transport system, urban greening, urban deprivation, inequalities, dereliction, brownfield and greenfield land, urban sprawl, rural-urban fringe, commuter settlements, urban regeneration, sustainability</a:t>
              </a:r>
              <a:endParaRPr lang="en-GB" sz="1500">
                <a:cs typeface="Calibri"/>
              </a:endParaRPr>
            </a:p>
          </p:txBody>
        </p:sp>
        <p:sp>
          <p:nvSpPr>
            <p:cNvPr id="10" name="Rectangle 9">
              <a:extLst>
                <a:ext uri="{FF2B5EF4-FFF2-40B4-BE49-F238E27FC236}">
                  <a16:creationId xmlns:a16="http://schemas.microsoft.com/office/drawing/2014/main" id="{198F4707-401B-8F2F-EB2A-418E2817BEB2}"/>
                </a:ext>
              </a:extLst>
            </p:cNvPr>
            <p:cNvSpPr/>
            <p:nvPr/>
          </p:nvSpPr>
          <p:spPr>
            <a:xfrm>
              <a:off x="3828939" y="1261025"/>
              <a:ext cx="6561438" cy="1865642"/>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Complete the Internet Geography Quiz about </a:t>
              </a:r>
              <a:r>
                <a:rPr lang="en-GB">
                  <a:ea typeface="+mn-lt"/>
                  <a:cs typeface="+mn-lt"/>
                </a:rPr>
                <a:t>Urban Issues and Challenges – LIC/NEE</a:t>
              </a:r>
              <a:r>
                <a:rPr lang="en-GB" sz="1600">
                  <a:ea typeface="+mn-lt"/>
                  <a:cs typeface="+mn-lt"/>
                </a:rPr>
                <a:t> (see QR code)</a:t>
              </a:r>
              <a:endParaRPr lang="en-US"/>
            </a:p>
            <a:p>
              <a:pPr algn="ctr"/>
              <a:endParaRPr lang="en-GB" sz="1600">
                <a:ea typeface="Calibri"/>
                <a:cs typeface="Calibri"/>
              </a:endParaRPr>
            </a:p>
            <a:p>
              <a:pPr algn="ctr"/>
              <a:r>
                <a:rPr lang="en-GB" sz="1600">
                  <a:ea typeface="Calibri"/>
                  <a:cs typeface="Calibri"/>
                </a:rPr>
                <a:t>Extension: Complete any of the quizzes about Weather and Climate on Internet Geography:</a:t>
              </a:r>
              <a:endParaRPr lang="en-US" sz="1600">
                <a:ea typeface="+mn-lt"/>
                <a:cs typeface="+mn-lt"/>
              </a:endParaRPr>
            </a:p>
            <a:p>
              <a:pPr algn="ctr"/>
              <a:r>
                <a:rPr lang="en-GB" sz="1600">
                  <a:cs typeface="Calibri"/>
                  <a:hlinkClick r:id="rId3"/>
                </a:rPr>
                <a:t>https://www.internetgeography.net/geography-quizzes/</a:t>
              </a:r>
              <a:endParaRPr lang="en-GB" sz="1600">
                <a:cs typeface="Calibri"/>
              </a:endParaRPr>
            </a:p>
          </p:txBody>
        </p:sp>
      </p:grpSp>
      <p:pic>
        <p:nvPicPr>
          <p:cNvPr id="11" name="Picture 10" descr="Qr code&#10;&#10;Description automatically generated">
            <a:extLst>
              <a:ext uri="{FF2B5EF4-FFF2-40B4-BE49-F238E27FC236}">
                <a16:creationId xmlns:a16="http://schemas.microsoft.com/office/drawing/2014/main" id="{6FBAE9FE-8E70-2626-F870-E5C97BC09057}"/>
              </a:ext>
            </a:extLst>
          </p:cNvPr>
          <p:cNvPicPr>
            <a:picLocks noChangeAspect="1"/>
          </p:cNvPicPr>
          <p:nvPr/>
        </p:nvPicPr>
        <p:blipFill>
          <a:blip r:embed="rId4"/>
          <a:stretch>
            <a:fillRect/>
          </a:stretch>
        </p:blipFill>
        <p:spPr>
          <a:xfrm>
            <a:off x="5153585" y="4197756"/>
            <a:ext cx="1252128" cy="1236921"/>
          </a:xfrm>
          <a:prstGeom prst="rect">
            <a:avLst/>
          </a:prstGeom>
        </p:spPr>
      </p:pic>
    </p:spTree>
    <p:extLst>
      <p:ext uri="{BB962C8B-B14F-4D97-AF65-F5344CB8AC3E}">
        <p14:creationId xmlns:p14="http://schemas.microsoft.com/office/powerpoint/2010/main" val="232185937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11 History Homework – Half Term 4, Week 6</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1459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Flash Cards:</a:t>
            </a:r>
          </a:p>
          <a:p>
            <a:pPr marL="285750" indent="-285750">
              <a:buFont typeface="Arial"/>
              <a:buChar char="•"/>
            </a:pPr>
            <a:endParaRPr lang="en-US">
              <a:cs typeface="Calibri"/>
            </a:endParaRPr>
          </a:p>
          <a:p>
            <a:pPr marL="285750" indent="-285750">
              <a:buFont typeface="Arial"/>
              <a:buChar char="•"/>
            </a:pPr>
            <a:r>
              <a:rPr lang="en-US">
                <a:ea typeface="+mn-lt"/>
                <a:cs typeface="+mn-lt"/>
              </a:rPr>
              <a:t>Go back through the work we have completed this half term.</a:t>
            </a:r>
            <a:endParaRPr lang="en-US">
              <a:cs typeface="Calibri" panose="020F0502020204030204"/>
            </a:endParaRPr>
          </a:p>
          <a:p>
            <a:pPr marL="285750" indent="-285750">
              <a:buFont typeface="Arial"/>
              <a:buChar char="•"/>
            </a:pPr>
            <a:r>
              <a:rPr lang="en-US">
                <a:ea typeface="+mn-lt"/>
                <a:cs typeface="+mn-lt"/>
              </a:rPr>
              <a:t>Pick 3-4 key bits from each week. </a:t>
            </a:r>
            <a:endParaRPr lang="en-US">
              <a:cs typeface="Calibri" panose="020F0502020204030204"/>
            </a:endParaRPr>
          </a:p>
          <a:p>
            <a:pPr marL="285750" indent="-285750">
              <a:buFont typeface="Arial"/>
              <a:buChar char="•"/>
            </a:pPr>
            <a:r>
              <a:rPr lang="en-US">
                <a:ea typeface="+mn-lt"/>
                <a:cs typeface="+mn-lt"/>
              </a:rPr>
              <a:t>Take the bits and turn them into flash cards (examples available). </a:t>
            </a:r>
            <a:endParaRPr lang="en-US">
              <a:cs typeface="Calibri" panose="020F0502020204030204"/>
            </a:endParaRPr>
          </a:p>
          <a:p>
            <a:pPr marL="285750" indent="-285750">
              <a:buFont typeface="Arial"/>
              <a:buChar char="•"/>
            </a:pPr>
            <a:r>
              <a:rPr lang="en-US">
                <a:ea typeface="+mn-lt"/>
                <a:cs typeface="+mn-lt"/>
              </a:rPr>
              <a:t>Each card should be around 10cm long and 5cm high. </a:t>
            </a:r>
            <a:endParaRPr lang="en-US" sz="2000">
              <a:cs typeface="Calibri" panose="020F0502020204030204"/>
            </a:endParaRPr>
          </a:p>
          <a:p>
            <a:pPr marL="285750" indent="-285750">
              <a:buFont typeface="Arial"/>
              <a:buChar char="•"/>
            </a:pPr>
            <a:r>
              <a:rPr lang="en-US">
                <a:ea typeface="+mn-lt"/>
                <a:cs typeface="+mn-lt"/>
              </a:rPr>
              <a:t>Each card should have 1 of the key bits described on one side and on the other side it should have a word/clue/picture to </a:t>
            </a:r>
            <a:r>
              <a:rPr lang="en-US" err="1">
                <a:ea typeface="+mn-lt"/>
                <a:cs typeface="+mn-lt"/>
              </a:rPr>
              <a:t>summarise</a:t>
            </a:r>
            <a:r>
              <a:rPr lang="en-US">
                <a:ea typeface="+mn-lt"/>
                <a:cs typeface="+mn-lt"/>
              </a:rPr>
              <a:t> it.</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lvl="0" algn="l">
                        <a:lnSpc>
                          <a:spcPct val="100000"/>
                        </a:lnSpc>
                        <a:spcBef>
                          <a:spcPts val="0"/>
                        </a:spcBef>
                        <a:spcAft>
                          <a:spcPts val="0"/>
                        </a:spcAft>
                        <a:buNone/>
                      </a:pPr>
                      <a:r>
                        <a:rPr lang="en-GB" sz="1100" b="0" i="0" u="none" strike="noStrike" noProof="0">
                          <a:latin typeface="Calibri"/>
                        </a:rPr>
                        <a:t>1. What did 'Work and Bread' refer to?</a:t>
                      </a:r>
                    </a:p>
                  </a:txBody>
                  <a:tcPr/>
                </a:tc>
                <a:extLst>
                  <a:ext uri="{0D108BD9-81ED-4DB2-BD59-A6C34878D82A}">
                    <a16:rowId xmlns:a16="http://schemas.microsoft.com/office/drawing/2014/main" val="3427877305"/>
                  </a:ext>
                </a:extLst>
              </a:tr>
              <a:tr h="334459">
                <a:tc>
                  <a:txBody>
                    <a:bodyPr/>
                    <a:lstStyle/>
                    <a:p>
                      <a:r>
                        <a:rPr lang="en-GB" sz="1100" b="0" i="0" u="none" strike="noStrike" noProof="0">
                          <a:latin typeface="Calibri"/>
                        </a:rPr>
                        <a:t>2. Give two ways that the Nazis made Germany more self-sufficient.</a:t>
                      </a:r>
                    </a:p>
                  </a:txBody>
                  <a:tcPr/>
                </a:tc>
                <a:extLst>
                  <a:ext uri="{0D108BD9-81ED-4DB2-BD59-A6C34878D82A}">
                    <a16:rowId xmlns:a16="http://schemas.microsoft.com/office/drawing/2014/main" val="3058180426"/>
                  </a:ext>
                </a:extLst>
              </a:tr>
              <a:tr h="334459">
                <a:tc>
                  <a:txBody>
                    <a:bodyPr/>
                    <a:lstStyle/>
                    <a:p>
                      <a:pPr lvl="0">
                        <a:buNone/>
                      </a:pPr>
                      <a:r>
                        <a:rPr lang="en-GB" sz="1100" b="0" i="0" u="none" strike="noStrike" noProof="0">
                          <a:latin typeface="Calibri"/>
                        </a:rPr>
                        <a:t>3. Give two ways that the Nazis did not make Germany self-sufficient.</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t>4. How were Germans better off under the Nazis?</a:t>
                      </a:r>
                    </a:p>
                  </a:txBody>
                  <a:tcPr/>
                </a:tc>
                <a:extLst>
                  <a:ext uri="{0D108BD9-81ED-4DB2-BD59-A6C34878D82A}">
                    <a16:rowId xmlns:a16="http://schemas.microsoft.com/office/drawing/2014/main" val="2434172"/>
                  </a:ext>
                </a:extLst>
              </a:tr>
              <a:tr h="334459">
                <a:tc>
                  <a:txBody>
                    <a:bodyPr/>
                    <a:lstStyle/>
                    <a:p>
                      <a:pPr lvl="0">
                        <a:buNone/>
                      </a:pPr>
                      <a:r>
                        <a:rPr lang="en-GB" sz="1100" b="0" i="0" u="none" strike="noStrike" noProof="0"/>
                        <a:t>5. How were Germans worse off under the Nazis?</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Depression, Weimar, establishment, Nazi, economy</a:t>
            </a:r>
            <a:endParaRPr lang="en-GB">
              <a:cs typeface="Calibri"/>
            </a:endParaRPr>
          </a:p>
        </p:txBody>
      </p:sp>
      <p:pic>
        <p:nvPicPr>
          <p:cNvPr id="12" name="Picture 11" descr="Qr code&#10;&#10;Description automatically generated">
            <a:extLst>
              <a:ext uri="{FF2B5EF4-FFF2-40B4-BE49-F238E27FC236}">
                <a16:creationId xmlns:a16="http://schemas.microsoft.com/office/drawing/2014/main" id="{4FF410FC-71D8-EDDD-5355-047726CCABF4}"/>
              </a:ext>
            </a:extLst>
          </p:cNvPr>
          <p:cNvPicPr>
            <a:picLocks noChangeAspect="1"/>
          </p:cNvPicPr>
          <p:nvPr/>
        </p:nvPicPr>
        <p:blipFill>
          <a:blip r:embed="rId3"/>
          <a:stretch>
            <a:fillRect/>
          </a:stretch>
        </p:blipFill>
        <p:spPr>
          <a:xfrm>
            <a:off x="1414015" y="7051439"/>
            <a:ext cx="1183143" cy="1184158"/>
          </a:xfrm>
          <a:prstGeom prst="rect">
            <a:avLst/>
          </a:prstGeom>
        </p:spPr>
      </p:pic>
      <p:pic>
        <p:nvPicPr>
          <p:cNvPr id="3" name="Picture 8" descr="Qr code&#10;&#10;Description automatically generated">
            <a:extLst>
              <a:ext uri="{FF2B5EF4-FFF2-40B4-BE49-F238E27FC236}">
                <a16:creationId xmlns:a16="http://schemas.microsoft.com/office/drawing/2014/main" id="{C00BEDB8-36CC-B398-1440-F5687E712EE9}"/>
              </a:ext>
            </a:extLst>
          </p:cNvPr>
          <p:cNvPicPr>
            <a:picLocks noChangeAspect="1"/>
          </p:cNvPicPr>
          <p:nvPr/>
        </p:nvPicPr>
        <p:blipFill>
          <a:blip r:embed="rId4"/>
          <a:stretch>
            <a:fillRect/>
          </a:stretch>
        </p:blipFill>
        <p:spPr>
          <a:xfrm>
            <a:off x="4338857" y="6952956"/>
            <a:ext cx="1351391" cy="1381125"/>
          </a:xfrm>
          <a:prstGeom prst="rect">
            <a:avLst/>
          </a:prstGeom>
        </p:spPr>
      </p:pic>
    </p:spTree>
    <p:extLst>
      <p:ext uri="{BB962C8B-B14F-4D97-AF65-F5344CB8AC3E}">
        <p14:creationId xmlns:p14="http://schemas.microsoft.com/office/powerpoint/2010/main" val="244868806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11 Maths Homework – Half Term 4, Week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8281" y="2310960"/>
              <a:ext cx="6561438" cy="489666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u="sng">
                  <a:ea typeface="+mn-lt"/>
                  <a:cs typeface="+mn-lt"/>
                </a:rPr>
                <a:t>Main Task – Past Paper</a:t>
              </a:r>
            </a:p>
            <a:p>
              <a:endParaRPr lang="en-GB" b="1" u="sng">
                <a:ea typeface="+mn-lt"/>
                <a:cs typeface="+mn-lt"/>
              </a:endParaRPr>
            </a:p>
            <a:p>
              <a:r>
                <a:rPr lang="en-GB" b="1" u="sng">
                  <a:ea typeface="+mn-lt"/>
                  <a:cs typeface="+mn-lt"/>
                </a:rPr>
                <a:t>Jan 2023 Paper 1R – </a:t>
              </a:r>
              <a:r>
                <a:rPr lang="en-GB" b="1" u="sng">
                  <a:highlight>
                    <a:srgbClr val="FFFF00"/>
                  </a:highlight>
                  <a:ea typeface="+mn-lt"/>
                  <a:cs typeface="+mn-lt"/>
                </a:rPr>
                <a:t>due on 28th March</a:t>
              </a:r>
              <a:endParaRPr lang="en-GB" b="1" u="sng" baseline="30000">
                <a:highlight>
                  <a:srgbClr val="FFFF00"/>
                </a:highlight>
                <a:ea typeface="+mn-lt"/>
                <a:cs typeface="+mn-lt"/>
              </a:endParaRPr>
            </a:p>
            <a:p>
              <a:endParaRPr lang="en-GB" b="1">
                <a:ea typeface="+mn-lt"/>
                <a:cs typeface="+mn-lt"/>
              </a:endParaRPr>
            </a:p>
            <a:p>
              <a:r>
                <a:rPr lang="en-GB">
                  <a:ea typeface="+mn-lt"/>
                  <a:cs typeface="+mn-lt"/>
                </a:rPr>
                <a:t>Spend the next 2 weeks completing the past paper assigned by Mrs Thompson to the best of your ability.</a:t>
              </a:r>
            </a:p>
            <a:p>
              <a:endParaRPr lang="en-GB">
                <a:ea typeface="+mn-lt"/>
                <a:cs typeface="+mn-lt"/>
              </a:endParaRPr>
            </a:p>
            <a:p>
              <a:r>
                <a:rPr lang="en-GB">
                  <a:ea typeface="+mn-lt"/>
                  <a:cs typeface="+mn-lt"/>
                </a:rPr>
                <a:t>Complete as much as you can in exam conditions in a black or blue pen</a:t>
              </a:r>
            </a:p>
            <a:p>
              <a:endParaRPr lang="en-GB">
                <a:ea typeface="+mn-lt"/>
                <a:cs typeface="+mn-lt"/>
              </a:endParaRPr>
            </a:p>
            <a:p>
              <a:r>
                <a:rPr lang="en-GB">
                  <a:ea typeface="+mn-lt"/>
                  <a:cs typeface="+mn-lt"/>
                </a:rPr>
                <a:t>Then complete the questions you need help with in a different colour pen by either:</a:t>
              </a:r>
            </a:p>
            <a:p>
              <a:endParaRPr lang="en-GB">
                <a:ea typeface="+mn-lt"/>
                <a:cs typeface="+mn-lt"/>
              </a:endParaRPr>
            </a:p>
            <a:p>
              <a:pPr marL="285750" indent="-285750">
                <a:buFont typeface="Arial" panose="020B0604020202020204" pitchFamily="34" charset="0"/>
                <a:buChar char="•"/>
              </a:pPr>
              <a:r>
                <a:rPr lang="en-GB">
                  <a:ea typeface="+mn-lt"/>
                  <a:cs typeface="+mn-lt"/>
                </a:rPr>
                <a:t>Looking it up</a:t>
              </a:r>
            </a:p>
            <a:p>
              <a:pPr marL="285750" indent="-285750">
                <a:buFont typeface="Arial" panose="020B0604020202020204" pitchFamily="34" charset="0"/>
                <a:buChar char="•"/>
              </a:pPr>
              <a:r>
                <a:rPr lang="en-GB">
                  <a:ea typeface="+mn-lt"/>
                  <a:cs typeface="+mn-lt"/>
                </a:rPr>
                <a:t>Asking a friend</a:t>
              </a:r>
            </a:p>
            <a:p>
              <a:pPr marL="285750" indent="-285750">
                <a:buFont typeface="Arial" panose="020B0604020202020204" pitchFamily="34" charset="0"/>
                <a:buChar char="•"/>
              </a:pPr>
              <a:r>
                <a:rPr lang="en-GB">
                  <a:ea typeface="+mn-lt"/>
                  <a:cs typeface="+mn-lt"/>
                </a:rPr>
                <a:t>Asking Mrs Thompson</a:t>
              </a:r>
            </a:p>
            <a:p>
              <a:pPr marL="285750" indent="-285750">
                <a:buFont typeface="Arial" panose="020B0604020202020204" pitchFamily="34" charset="0"/>
                <a:buChar char="•"/>
              </a:pPr>
              <a:r>
                <a:rPr lang="en-GB">
                  <a:ea typeface="+mn-lt"/>
                  <a:cs typeface="+mn-lt"/>
                </a:rPr>
                <a:t>Watch the you tube solution video emailed out</a:t>
              </a:r>
            </a:p>
            <a:p>
              <a:endParaRPr lang="en-GB" b="1">
                <a:ea typeface="+mn-lt"/>
                <a:cs typeface="+mn-lt"/>
              </a:endParaRPr>
            </a:p>
            <a:p>
              <a:endParaRPr lang="en-GB" b="1">
                <a:ea typeface="+mn-lt"/>
                <a:cs typeface="+mn-lt"/>
              </a:endParaRPr>
            </a:p>
            <a:p>
              <a:endParaRPr lang="en-GB" b="1">
                <a:ea typeface="+mn-lt"/>
                <a:cs typeface="+mn-lt"/>
              </a:endParaRPr>
            </a:p>
            <a:p>
              <a:endParaRPr lang="en-GB">
                <a:ea typeface="+mn-lt"/>
                <a:cs typeface="+mn-lt"/>
              </a:endParaRPr>
            </a:p>
            <a:p>
              <a:endParaRPr lang="en-GB">
                <a:ea typeface="+mn-lt"/>
                <a:cs typeface="+mn-lt"/>
              </a:endParaRPr>
            </a:p>
            <a:p>
              <a:endParaRPr lang="en-GB">
                <a:ea typeface="+mn-lt"/>
                <a:cs typeface="+mn-lt"/>
              </a:endParaRPr>
            </a:p>
            <a:p>
              <a:r>
                <a:rPr lang="en-GB">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665890"/>
              <a:ext cx="6561438" cy="77482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600"/>
                <a:t>What have been your strengths in maths this week?</a:t>
              </a:r>
            </a:p>
            <a:p>
              <a:pPr marL="342900" indent="-342900">
                <a:buFont typeface="+mj-lt"/>
                <a:buAutoNum type="arabicPeriod"/>
              </a:pPr>
              <a:r>
                <a:rPr lang="en-GB" sz="1600"/>
                <a:t>What have been the areas that have challenged you in maths this week?</a:t>
              </a:r>
            </a:p>
            <a:p>
              <a:pPr marL="342900" indent="-342900">
                <a:buFont typeface="+mj-lt"/>
                <a:buAutoNum type="arabicPeriod"/>
              </a:pPr>
              <a:r>
                <a:rPr lang="en-GB" sz="16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51542" y="7267781"/>
              <a:ext cx="6561438" cy="13981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pPr algn="ctr">
                <a:lnSpc>
                  <a:spcPct val="107000"/>
                </a:lnSpc>
                <a:spcAft>
                  <a:spcPts val="800"/>
                </a:spcAft>
              </a:pPr>
              <a:r>
                <a:rPr lang="en-GB" sz="1400" b="1">
                  <a:ea typeface="+mn-lt"/>
                  <a:cs typeface="+mn-lt"/>
                </a:rPr>
                <a:t>Extension Task </a:t>
              </a:r>
              <a:r>
                <a:rPr lang="en-GB" sz="1400">
                  <a:ea typeface="+mn-lt"/>
                  <a:cs typeface="+mn-lt"/>
                </a:rPr>
                <a:t>– SENECA</a:t>
              </a:r>
            </a:p>
            <a:p>
              <a:pPr algn="ctr">
                <a:lnSpc>
                  <a:spcPct val="107000"/>
                </a:lnSpc>
                <a:spcAft>
                  <a:spcPts val="800"/>
                </a:spcAft>
              </a:pPr>
              <a:endParaRPr lang="en-GB" sz="1400">
                <a:ea typeface="+mn-lt"/>
                <a:cs typeface="+mn-lt"/>
              </a:endParaRPr>
            </a:p>
            <a:p>
              <a:pPr algn="ctr">
                <a:lnSpc>
                  <a:spcPct val="107000"/>
                </a:lnSpc>
                <a:spcAft>
                  <a:spcPts val="800"/>
                </a:spcAft>
              </a:pPr>
              <a:r>
                <a:rPr lang="en-GB" sz="1400">
                  <a:ea typeface="+mn-lt"/>
                  <a:cs typeface="+mn-lt"/>
                </a:rPr>
                <a:t>Task assigned on SENECA based on this week's class content</a:t>
              </a:r>
            </a:p>
            <a:p>
              <a:pPr algn="ctr">
                <a:lnSpc>
                  <a:spcPct val="107000"/>
                </a:lnSpc>
                <a:spcAft>
                  <a:spcPts val="800"/>
                </a:spcAft>
              </a:pPr>
              <a:endParaRPr lang="en-GB" sz="1400">
                <a:ea typeface="+mn-lt"/>
                <a:cs typeface="+mn-lt"/>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114981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b="1"/>
                <a:t>Recap Task – </a:t>
              </a:r>
            </a:p>
            <a:p>
              <a:r>
                <a:rPr lang="en-GB"/>
                <a:t>When working through the past paper, begin to build up a stack of flash cards with key facts on.</a:t>
              </a:r>
            </a:p>
          </p:txBody>
        </p:sp>
      </p:grpSp>
    </p:spTree>
    <p:extLst>
      <p:ext uri="{BB962C8B-B14F-4D97-AF65-F5344CB8AC3E}">
        <p14:creationId xmlns:p14="http://schemas.microsoft.com/office/powerpoint/2010/main" val="287589412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604FFEB0-D86E-EB33-5191-204D349F8CD0}"/>
              </a:ext>
            </a:extLst>
          </p:cNvPr>
          <p:cNvGrpSpPr/>
          <p:nvPr/>
        </p:nvGrpSpPr>
        <p:grpSpPr>
          <a:xfrm>
            <a:off x="219008" y="0"/>
            <a:ext cx="6703916" cy="9195827"/>
            <a:chOff x="3812718" y="0"/>
            <a:chExt cx="6727437" cy="9440716"/>
          </a:xfrm>
        </p:grpSpPr>
        <p:pic>
          <p:nvPicPr>
            <p:cNvPr id="5" name="Picture 4">
              <a:extLst>
                <a:ext uri="{FF2B5EF4-FFF2-40B4-BE49-F238E27FC236}">
                  <a16:creationId xmlns:a16="http://schemas.microsoft.com/office/drawing/2014/main" id="{3784557B-4DE7-7323-6046-F0344A94D48F}"/>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061D753-5392-EA5D-3775-BA755B9BE31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Music </a:t>
              </a:r>
              <a:endParaRPr lang="en-US"/>
            </a:p>
            <a:p>
              <a:pPr algn="ctr"/>
              <a:r>
                <a:rPr lang="en-GB" sz="2400" b="1">
                  <a:ea typeface="+mn-lt"/>
                  <a:cs typeface="+mn-lt"/>
                </a:rPr>
                <a:t>Composition &amp; Performance</a:t>
              </a:r>
              <a:endParaRPr lang="en-GB"/>
            </a:p>
            <a:p>
              <a:pPr algn="ctr"/>
              <a:r>
                <a:rPr lang="en-GB" sz="2400" b="1">
                  <a:ea typeface="+mn-lt"/>
                  <a:cs typeface="+mn-lt"/>
                </a:rPr>
                <a:t>Homework – Half Term 4, Week 6</a:t>
              </a:r>
              <a:endParaRPr lang="en-GB"/>
            </a:p>
          </p:txBody>
        </p:sp>
        <p:sp>
          <p:nvSpPr>
            <p:cNvPr id="7" name="Rectangle 6">
              <a:extLst>
                <a:ext uri="{FF2B5EF4-FFF2-40B4-BE49-F238E27FC236}">
                  <a16:creationId xmlns:a16="http://schemas.microsoft.com/office/drawing/2014/main" id="{94224547-0B87-B5E3-7F34-8E7F0DE5B58C}"/>
                </a:ext>
              </a:extLst>
            </p:cNvPr>
            <p:cNvSpPr/>
            <p:nvPr/>
          </p:nvSpPr>
          <p:spPr>
            <a:xfrm>
              <a:off x="3816858" y="1309888"/>
              <a:ext cx="6499465" cy="511809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solidFill>
                    <a:schemeClr val="tx1"/>
                  </a:solidFill>
                  <a:ea typeface="+mn-lt"/>
                  <a:cs typeface="+mn-lt"/>
                </a:rPr>
                <a:t>COMPOSITION</a:t>
              </a:r>
              <a:endParaRPr lang="en-US"/>
            </a:p>
            <a:p>
              <a:r>
                <a:rPr lang="en-GB" b="1">
                  <a:solidFill>
                    <a:schemeClr val="tx1"/>
                  </a:solidFill>
                  <a:ea typeface="+mn-lt"/>
                  <a:cs typeface="+mn-lt"/>
                </a:rPr>
                <a:t>Work on your compositions </a:t>
              </a:r>
              <a:endParaRPr lang="en-GB"/>
            </a:p>
            <a:p>
              <a:r>
                <a:rPr lang="en-GB">
                  <a:solidFill>
                    <a:schemeClr val="tx1"/>
                  </a:solidFill>
                  <a:ea typeface="+mn-lt"/>
                  <a:cs typeface="+mn-lt"/>
                </a:rPr>
                <a:t>1.</a:t>
              </a:r>
              <a:r>
                <a:rPr lang="en-GB" b="1">
                  <a:solidFill>
                    <a:schemeClr val="tx1"/>
                  </a:solidFill>
                  <a:latin typeface="Calibri"/>
                  <a:ea typeface="+mn-lt"/>
                  <a:cs typeface="Calibri" panose="020F0502020204030204"/>
                </a:rPr>
                <a:t>Composition To a Brief</a:t>
              </a:r>
              <a:endParaRPr lang="en-GB">
                <a:solidFill>
                  <a:schemeClr val="tx1"/>
                </a:solidFill>
              </a:endParaRPr>
            </a:p>
            <a:p>
              <a:r>
                <a:rPr lang="en-GB">
                  <a:solidFill>
                    <a:schemeClr val="tx1"/>
                  </a:solidFill>
                  <a:latin typeface="Calibri"/>
                  <a:ea typeface="+mn-lt"/>
                  <a:cs typeface="Calibri" panose="020F0502020204030204"/>
                </a:rPr>
                <a:t>Using appropriate elements, techniques and resources, compose a piece </a:t>
              </a:r>
              <a:r>
                <a:rPr lang="en-GB">
                  <a:solidFill>
                    <a:schemeClr val="tx1"/>
                  </a:solidFill>
                  <a:latin typeface="Calibri"/>
                  <a:ea typeface="Calibri"/>
                  <a:cs typeface="Calibri" panose="020F0502020204030204"/>
                </a:rPr>
                <a:t>of music suitable to accompany a House of Horrors attraction at a theme park.</a:t>
              </a:r>
              <a:endParaRPr lang="en-US">
                <a:solidFill>
                  <a:schemeClr val="tx1"/>
                </a:solidFill>
              </a:endParaRPr>
            </a:p>
            <a:p>
              <a:r>
                <a:rPr lang="en-GB" b="1">
                  <a:solidFill>
                    <a:schemeClr val="tx1"/>
                  </a:solidFill>
                  <a:ea typeface="+mn-lt"/>
                  <a:cs typeface="+mn-lt"/>
                </a:rPr>
                <a:t>2.</a:t>
              </a:r>
              <a:r>
                <a:rPr lang="en-GB" b="1">
                  <a:solidFill>
                    <a:schemeClr val="tx1"/>
                  </a:solidFill>
                  <a:latin typeface="Calibri"/>
                  <a:cs typeface="Calibri" panose="020F0502020204030204"/>
                </a:rPr>
                <a:t> Free Composition</a:t>
              </a:r>
              <a:endParaRPr lang="en-GB">
                <a:solidFill>
                  <a:schemeClr val="tx1"/>
                </a:solidFill>
              </a:endParaRPr>
            </a:p>
            <a:p>
              <a:r>
                <a:rPr lang="en-GB">
                  <a:solidFill>
                    <a:schemeClr val="tx1"/>
                  </a:solidFill>
                  <a:latin typeface="Calibri"/>
                  <a:cs typeface="Calibri" panose="020F0502020204030204"/>
                </a:rPr>
                <a:t>Write a folk song containing an instrumental section.</a:t>
              </a:r>
              <a:endParaRPr lang="en-GB">
                <a:solidFill>
                  <a:schemeClr val="tx1"/>
                </a:solidFill>
              </a:endParaRPr>
            </a:p>
            <a:p>
              <a:r>
                <a:rPr lang="en-GB">
                  <a:solidFill>
                    <a:schemeClr val="tx1"/>
                  </a:solidFill>
                  <a:latin typeface="Calibri"/>
                  <a:cs typeface="Calibri" panose="020F0502020204030204"/>
                </a:rPr>
                <a:t>Make sure your compositions demonstrate use of the musical elements, at least two from each of these two lists –</a:t>
              </a:r>
              <a:endParaRPr lang="en-GB"/>
            </a:p>
            <a:p>
              <a:r>
                <a:rPr lang="en-GB">
                  <a:solidFill>
                    <a:schemeClr val="tx1"/>
                  </a:solidFill>
                  <a:latin typeface="Arial"/>
                  <a:cs typeface="Arial"/>
                </a:rPr>
                <a:t>•</a:t>
              </a:r>
              <a:r>
                <a:rPr lang="en-GB">
                  <a:solidFill>
                    <a:schemeClr val="tx1"/>
                  </a:solidFill>
                  <a:latin typeface="Calibri"/>
                  <a:cs typeface="Calibri" panose="020F0502020204030204"/>
                </a:rPr>
                <a:t>Rhythm, metre, texture, melody, structure, form</a:t>
              </a:r>
              <a:endParaRPr lang="en-GB"/>
            </a:p>
            <a:p>
              <a:r>
                <a:rPr lang="en-GB">
                  <a:solidFill>
                    <a:schemeClr val="tx1"/>
                  </a:solidFill>
                  <a:latin typeface="Arial"/>
                  <a:cs typeface="Arial"/>
                </a:rPr>
                <a:t>•</a:t>
              </a:r>
              <a:r>
                <a:rPr lang="en-GB">
                  <a:solidFill>
                    <a:schemeClr val="tx1"/>
                  </a:solidFill>
                  <a:latin typeface="Calibri"/>
                  <a:cs typeface="Calibri" panose="020F0502020204030204"/>
                </a:rPr>
                <a:t>Harmony, tonality, timbre, dynamics, phrasing, articulation.</a:t>
              </a:r>
              <a:endParaRPr lang="en-GB"/>
            </a:p>
            <a:p>
              <a:r>
                <a:rPr lang="en-GB">
                  <a:solidFill>
                    <a:schemeClr val="tx1"/>
                  </a:solidFill>
                  <a:ea typeface="+mn-lt"/>
                  <a:cs typeface="+mn-lt"/>
                </a:rPr>
                <a:t>e.g.</a:t>
              </a:r>
              <a:r>
                <a:rPr lang="en-GB">
                  <a:solidFill>
                    <a:schemeClr val="tx1"/>
                  </a:solidFill>
                  <a:latin typeface="Calibri"/>
                  <a:cs typeface="Calibri" panose="020F0502020204030204"/>
                </a:rPr>
                <a:t> </a:t>
              </a:r>
              <a:r>
                <a:rPr lang="en-GB" b="1">
                  <a:solidFill>
                    <a:schemeClr val="tx1"/>
                  </a:solidFill>
                  <a:latin typeface="Calibri"/>
                  <a:cs typeface="Calibri" panose="020F0502020204030204"/>
                </a:rPr>
                <a:t>Metre</a:t>
              </a:r>
              <a:r>
                <a:rPr lang="en-GB">
                  <a:solidFill>
                    <a:schemeClr val="tx1"/>
                  </a:solidFill>
                  <a:latin typeface="Calibri"/>
                  <a:cs typeface="Calibri" panose="020F0502020204030204"/>
                </a:rPr>
                <a:t> – include changes of time signature</a:t>
              </a:r>
              <a:endParaRPr lang="en-GB">
                <a:solidFill>
                  <a:schemeClr val="tx1"/>
                </a:solidFill>
              </a:endParaRPr>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Rhythm</a:t>
              </a:r>
              <a:r>
                <a:rPr lang="en-GB">
                  <a:solidFill>
                    <a:schemeClr val="tx1"/>
                  </a:solidFill>
                  <a:latin typeface="Calibri"/>
                  <a:cs typeface="Calibri" panose="020F0502020204030204"/>
                </a:rPr>
                <a:t> – use a variety of rhythmic motifs including triplets, </a:t>
              </a:r>
            </a:p>
            <a:p>
              <a:r>
                <a:rPr lang="en-GB">
                  <a:solidFill>
                    <a:schemeClr val="tx1"/>
                  </a:solidFill>
                  <a:latin typeface="Calibri"/>
                  <a:cs typeface="Calibri" panose="020F0502020204030204"/>
                </a:rPr>
                <a:t>                          dotted notes and semi-quavers</a:t>
              </a:r>
              <a:endParaRPr lang="en-GB"/>
            </a:p>
            <a:p>
              <a:r>
                <a:rPr lang="en-GB">
                  <a:solidFill>
                    <a:schemeClr val="tx1"/>
                  </a:solidFill>
                  <a:latin typeface="Calibri"/>
                  <a:cs typeface="Calibri" panose="020F0502020204030204"/>
                </a:rPr>
                <a:t>         </a:t>
              </a:r>
              <a:r>
                <a:rPr lang="en-GB" b="1">
                  <a:solidFill>
                    <a:schemeClr val="tx1"/>
                  </a:solidFill>
                  <a:latin typeface="Calibri"/>
                  <a:cs typeface="Calibri" panose="020F0502020204030204"/>
                </a:rPr>
                <a:t>Tonality</a:t>
              </a:r>
              <a:r>
                <a:rPr lang="en-GB">
                  <a:solidFill>
                    <a:schemeClr val="tx1"/>
                  </a:solidFill>
                  <a:latin typeface="Calibri"/>
                  <a:cs typeface="Calibri" panose="020F0502020204030204"/>
                </a:rPr>
                <a:t> – change key signature at least once, use the relative </a:t>
              </a:r>
              <a:endParaRPr lang="en-GB"/>
            </a:p>
            <a:p>
              <a:r>
                <a:rPr lang="en-GB">
                  <a:solidFill>
                    <a:schemeClr val="tx1"/>
                  </a:solidFill>
                  <a:latin typeface="Calibri"/>
                  <a:cs typeface="Calibri" panose="020F0502020204030204"/>
                </a:rPr>
                <a:t>                            minor</a:t>
              </a:r>
              <a:endParaRPr lang="en-GB">
                <a:solidFill>
                  <a:schemeClr val="tx1"/>
                </a:solidFill>
              </a:endParaRPr>
            </a:p>
          </p:txBody>
        </p:sp>
        <p:sp>
          <p:nvSpPr>
            <p:cNvPr id="8" name="Rectangle 7">
              <a:extLst>
                <a:ext uri="{FF2B5EF4-FFF2-40B4-BE49-F238E27FC236}">
                  <a16:creationId xmlns:a16="http://schemas.microsoft.com/office/drawing/2014/main" id="{3FAFAA9E-B513-3899-DAF2-BE6EDF00F7F1}"/>
                </a:ext>
              </a:extLst>
            </p:cNvPr>
            <p:cNvSpPr/>
            <p:nvPr/>
          </p:nvSpPr>
          <p:spPr>
            <a:xfrm>
              <a:off x="3812718" y="8369865"/>
              <a:ext cx="6489147" cy="107085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Music this week?</a:t>
              </a:r>
              <a:endParaRPr lang="en-GB" sz="1600">
                <a:cs typeface="Calibri"/>
              </a:endParaRPr>
            </a:p>
            <a:p>
              <a:pPr marL="236855" indent="-236855">
                <a:buFont typeface="+mj-lt"/>
                <a:buAutoNum type="arabicPeriod"/>
              </a:pPr>
              <a:r>
                <a:rPr lang="en-GB" sz="1600"/>
                <a:t>What have been the areas that have challenged you in Music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9" name="Rectangle 8">
              <a:extLst>
                <a:ext uri="{FF2B5EF4-FFF2-40B4-BE49-F238E27FC236}">
                  <a16:creationId xmlns:a16="http://schemas.microsoft.com/office/drawing/2014/main" id="{F0BE11C3-076D-1A7C-1827-2BD14A56F76D}"/>
                </a:ext>
              </a:extLst>
            </p:cNvPr>
            <p:cNvSpPr/>
            <p:nvPr/>
          </p:nvSpPr>
          <p:spPr>
            <a:xfrm>
              <a:off x="3816858" y="6547293"/>
              <a:ext cx="6485007" cy="17572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a:ea typeface="+mn-lt"/>
                  <a:cs typeface="+mn-lt"/>
                </a:rPr>
                <a:t>PERFORMANCE</a:t>
              </a:r>
              <a:endParaRPr lang="en-US">
                <a:cs typeface="Calibri" panose="020F0502020204030204"/>
              </a:endParaRPr>
            </a:p>
            <a:p>
              <a:r>
                <a:rPr lang="en-GB" b="1">
                  <a:ea typeface="+mn-lt"/>
                  <a:cs typeface="+mn-lt"/>
                </a:rPr>
                <a:t>Work on your performances</a:t>
              </a:r>
              <a:endParaRPr lang="en-GB">
                <a:cs typeface="Calibri" panose="020F0502020204030204"/>
              </a:endParaRPr>
            </a:p>
            <a:p>
              <a:r>
                <a:rPr lang="en-GB">
                  <a:ea typeface="+mn-lt"/>
                  <a:cs typeface="+mn-lt"/>
                </a:rPr>
                <a:t>Make sure you are singing in the correct style for your chosen pieces and musical elements including dynamics, articulation and ornamentation where appropriate</a:t>
              </a:r>
              <a:endParaRPr lang="en-GB" b="1">
                <a:cs typeface="Calibri" panose="020F0502020204030204"/>
              </a:endParaRPr>
            </a:p>
          </p:txBody>
        </p:sp>
      </p:grpSp>
    </p:spTree>
    <p:extLst>
      <p:ext uri="{BB962C8B-B14F-4D97-AF65-F5344CB8AC3E}">
        <p14:creationId xmlns:p14="http://schemas.microsoft.com/office/powerpoint/2010/main" val="161773561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6054DD-BACF-A148-C5DA-3BEA5386641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28FE9C58-A8F8-25AA-CBC5-1762FF95F1E6}"/>
              </a:ext>
            </a:extLst>
          </p:cNvPr>
          <p:cNvGrpSpPr/>
          <p:nvPr/>
        </p:nvGrpSpPr>
        <p:grpSpPr>
          <a:xfrm>
            <a:off x="69786" y="61148"/>
            <a:ext cx="6796374" cy="9149970"/>
            <a:chOff x="3811901" y="0"/>
            <a:chExt cx="6728254" cy="9440716"/>
          </a:xfrm>
        </p:grpSpPr>
        <p:pic>
          <p:nvPicPr>
            <p:cNvPr id="4" name="Picture 3">
              <a:extLst>
                <a:ext uri="{FF2B5EF4-FFF2-40B4-BE49-F238E27FC236}">
                  <a16:creationId xmlns:a16="http://schemas.microsoft.com/office/drawing/2014/main" id="{356D5A3C-18E8-C3DB-5FA7-D3BDE23FC22A}"/>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65923AA-2C7C-A8C8-94AA-3618D842DA35}"/>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11 RE Homework – Half Term 4, Week 6</a:t>
              </a:r>
              <a:endParaRPr lang="en-GB" sz="2400">
                <a:ea typeface="+mn-lt"/>
                <a:cs typeface="+mn-lt"/>
              </a:endParaRPr>
            </a:p>
          </p:txBody>
        </p:sp>
        <p:sp>
          <p:nvSpPr>
            <p:cNvPr id="6" name="Rectangle 5">
              <a:extLst>
                <a:ext uri="{FF2B5EF4-FFF2-40B4-BE49-F238E27FC236}">
                  <a16:creationId xmlns:a16="http://schemas.microsoft.com/office/drawing/2014/main" id="{5224BB7F-EF68-C7AC-0EB9-53889B6DFA25}"/>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28600" indent="-228600">
                <a:buAutoNum type="arabicPeriod"/>
              </a:pPr>
              <a:endParaRPr lang="en-GB" sz="2000">
                <a:ea typeface="+mn-lt"/>
                <a:cs typeface="+mn-lt"/>
              </a:endParaRPr>
            </a:p>
            <a:p>
              <a:r>
                <a:rPr lang="en-GB" sz="2000">
                  <a:ea typeface="+mn-lt"/>
                  <a:cs typeface="+mn-lt"/>
                </a:rPr>
                <a:t>Open the  Theme A Exam Questions document. Choose one question from each section (a 4, a 5 and a 12 mark question) to answer. Use your notes and the guidance in the Paper 2 Key Words document to help you.</a:t>
              </a:r>
            </a:p>
            <a:p>
              <a:endParaRPr lang="en-GB" sz="2000">
                <a:ea typeface="+mn-lt"/>
                <a:cs typeface="+mn-lt"/>
              </a:endParaRPr>
            </a:p>
            <a:p>
              <a:r>
                <a:rPr lang="en-GB" sz="2000">
                  <a:ea typeface="+mn-lt"/>
                  <a:cs typeface="+mn-lt"/>
                </a:rPr>
                <a:t>Online documents - </a:t>
              </a:r>
              <a:r>
                <a:rPr lang="en-GB" sz="2000">
                  <a:ea typeface="+mn-lt"/>
                  <a:cs typeface="+mn-lt"/>
                  <a:hlinkClick r:id="rId3"/>
                </a:rPr>
                <a:t>RE Homework Documents</a:t>
              </a:r>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B658EDB4-374B-F0F2-86D8-4F4B484B064F}"/>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RE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071AA5DB-D689-B8A7-61A7-69D830FE1234}"/>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Attempt another practice question from each section. </a:t>
              </a:r>
            </a:p>
          </p:txBody>
        </p:sp>
        <p:sp>
          <p:nvSpPr>
            <p:cNvPr id="9" name="Rectangle 8">
              <a:extLst>
                <a:ext uri="{FF2B5EF4-FFF2-40B4-BE49-F238E27FC236}">
                  <a16:creationId xmlns:a16="http://schemas.microsoft.com/office/drawing/2014/main" id="{BB25EAFC-BE61-0052-45FE-0484EB3A98F7}"/>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See Paper 1 Key Words document and paper 2 Key Words document</a:t>
              </a:r>
              <a:endParaRPr lang="en-GB">
                <a:cs typeface="Calibri"/>
              </a:endParaRPr>
            </a:p>
          </p:txBody>
        </p:sp>
        <p:sp>
          <p:nvSpPr>
            <p:cNvPr id="10" name="Rectangle 9">
              <a:extLst>
                <a:ext uri="{FF2B5EF4-FFF2-40B4-BE49-F238E27FC236}">
                  <a16:creationId xmlns:a16="http://schemas.microsoft.com/office/drawing/2014/main" id="{C6A8FC94-FC01-1195-704D-E20083A7F425}"/>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Create flashcards for the key words and their definitions on Christian Practices using the Paper 1 Key Words document.</a:t>
              </a:r>
              <a:endParaRPr lang="en-US" sz="2000">
                <a:cs typeface="Calibri"/>
              </a:endParaRPr>
            </a:p>
          </p:txBody>
        </p:sp>
      </p:grpSp>
      <p:pic>
        <p:nvPicPr>
          <p:cNvPr id="12" name="Picture 11" descr="Qr code&#10;&#10;Description automatically generated">
            <a:extLst>
              <a:ext uri="{FF2B5EF4-FFF2-40B4-BE49-F238E27FC236}">
                <a16:creationId xmlns:a16="http://schemas.microsoft.com/office/drawing/2014/main" id="{926FE3E5-4E91-34EA-5C41-9E9B6EB77CF9}"/>
              </a:ext>
            </a:extLst>
          </p:cNvPr>
          <p:cNvPicPr>
            <a:picLocks noChangeAspect="1"/>
          </p:cNvPicPr>
          <p:nvPr/>
        </p:nvPicPr>
        <p:blipFill>
          <a:blip r:embed="rId4"/>
          <a:stretch>
            <a:fillRect/>
          </a:stretch>
        </p:blipFill>
        <p:spPr>
          <a:xfrm>
            <a:off x="5170803" y="5401220"/>
            <a:ext cx="1302584" cy="1301079"/>
          </a:xfrm>
          <a:prstGeom prst="rect">
            <a:avLst/>
          </a:prstGeom>
        </p:spPr>
      </p:pic>
    </p:spTree>
    <p:extLst>
      <p:ext uri="{BB962C8B-B14F-4D97-AF65-F5344CB8AC3E}">
        <p14:creationId xmlns:p14="http://schemas.microsoft.com/office/powerpoint/2010/main" val="88208593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a:stretch>
            <a:fillRect/>
          </a:stretch>
        </p:blipFill>
        <p:spPr bwMode="auto">
          <a:xfrm>
            <a:off x="877450" y="1505875"/>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DB5A0EC-545B-9BA9-A639-E29A43F1F046}"/>
              </a:ext>
            </a:extLst>
          </p:cNvPr>
          <p:cNvSpPr txBox="1"/>
          <p:nvPr/>
        </p:nvSpPr>
        <p:spPr>
          <a:xfrm>
            <a:off x="148280" y="7029524"/>
            <a:ext cx="6561438" cy="1569660"/>
          </a:xfrm>
          <a:prstGeom prst="rect">
            <a:avLst/>
          </a:prstGeom>
          <a:noFill/>
        </p:spPr>
        <p:txBody>
          <a:bodyPr wrap="square">
            <a:spAutoFit/>
          </a:bodyPr>
          <a:lstStyle/>
          <a:p>
            <a:pPr algn="ctr" rtl="0" fontAlgn="base"/>
            <a:r>
              <a:rPr lang="en-US" sz="24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2400">
                <a:solidFill>
                  <a:srgbClr val="000000"/>
                </a:solidFill>
                <a:latin typeface="Calibri" panose="020F0502020204030204" pitchFamily="34" charset="0"/>
              </a:rPr>
              <a:t> </a:t>
            </a:r>
            <a:endParaRPr lang="en-US" sz="2400">
              <a:solidFill>
                <a:srgbClr val="000000"/>
              </a:solidFill>
              <a:latin typeface="Segoe UI" panose="020B0502040204020203" pitchFamily="34" charset="0"/>
            </a:endParaRPr>
          </a:p>
        </p:txBody>
      </p:sp>
    </p:spTree>
    <p:extLst>
      <p:ext uri="{BB962C8B-B14F-4D97-AF65-F5344CB8AC3E}">
        <p14:creationId xmlns:p14="http://schemas.microsoft.com/office/powerpoint/2010/main" val="22763091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0</TotalTime>
  <Words>15351</Words>
  <Application>Microsoft Office PowerPoint</Application>
  <PresentationFormat>A4 Paper (210x297 mm)</PresentationFormat>
  <Paragraphs>1733</Paragraphs>
  <Slides>97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97</vt:i4>
      </vt:variant>
    </vt:vector>
  </HeadingPairs>
  <TitlesOfParts>
    <vt:vector size="104" baseType="lpstr">
      <vt:lpstr>Arial</vt:lpstr>
      <vt:lpstr>Arial,Sans-Serif</vt:lpstr>
      <vt:lpstr>Calibri</vt:lpstr>
      <vt:lpstr>Calibri Light</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David Rose</cp:lastModifiedBy>
  <cp:revision>12</cp:revision>
  <dcterms:created xsi:type="dcterms:W3CDTF">2023-02-02T12:08:08Z</dcterms:created>
  <dcterms:modified xsi:type="dcterms:W3CDTF">2024-02-07T09:49:19Z</dcterms:modified>
</cp:coreProperties>
</file>